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3" r:id="rId1"/>
  </p:sldMasterIdLst>
  <p:notesMasterIdLst>
    <p:notesMasterId r:id="rId35"/>
  </p:notesMasterIdLst>
  <p:handoutMasterIdLst>
    <p:handoutMasterId r:id="rId36"/>
  </p:handoutMasterIdLst>
  <p:sldIdLst>
    <p:sldId id="352" r:id="rId2"/>
    <p:sldId id="354" r:id="rId3"/>
    <p:sldId id="355" r:id="rId4"/>
    <p:sldId id="356" r:id="rId5"/>
    <p:sldId id="357" r:id="rId6"/>
    <p:sldId id="364" r:id="rId7"/>
    <p:sldId id="365" r:id="rId8"/>
    <p:sldId id="279" r:id="rId9"/>
    <p:sldId id="282" r:id="rId10"/>
    <p:sldId id="284" r:id="rId11"/>
    <p:sldId id="366" r:id="rId12"/>
    <p:sldId id="351" r:id="rId13"/>
    <p:sldId id="368" r:id="rId14"/>
    <p:sldId id="373" r:id="rId15"/>
    <p:sldId id="374" r:id="rId16"/>
    <p:sldId id="377" r:id="rId17"/>
    <p:sldId id="376" r:id="rId18"/>
    <p:sldId id="350" r:id="rId19"/>
    <p:sldId id="379" r:id="rId20"/>
    <p:sldId id="381" r:id="rId21"/>
    <p:sldId id="383" r:id="rId22"/>
    <p:sldId id="337" r:id="rId23"/>
    <p:sldId id="390" r:id="rId24"/>
    <p:sldId id="392" r:id="rId25"/>
    <p:sldId id="393" r:id="rId26"/>
    <p:sldId id="340" r:id="rId27"/>
    <p:sldId id="394" r:id="rId28"/>
    <p:sldId id="292" r:id="rId29"/>
    <p:sldId id="401" r:id="rId30"/>
    <p:sldId id="395" r:id="rId31"/>
    <p:sldId id="346" r:id="rId32"/>
    <p:sldId id="397" r:id="rId33"/>
    <p:sldId id="342" r:id="rId3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7EE"/>
    <a:srgbClr val="F0E1EA"/>
    <a:srgbClr val="365A68"/>
    <a:srgbClr val="FFFFFF"/>
    <a:srgbClr val="E6E6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2" autoAdjust="0"/>
    <p:restoredTop sz="90868" autoAdjust="0"/>
  </p:normalViewPr>
  <p:slideViewPr>
    <p:cSldViewPr snapToGrid="0" snapToObjects="1">
      <p:cViewPr varScale="1">
        <p:scale>
          <a:sx n="105" d="100"/>
          <a:sy n="105" d="100"/>
        </p:scale>
        <p:origin x="1038" y="12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32" d="100"/>
          <a:sy n="32" d="100"/>
        </p:scale>
        <p:origin x="427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13917531369708"/>
          <c:y val="4.4080730212915135E-2"/>
          <c:w val="0.7017214873243417"/>
          <c:h val="0.9393889959572416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0B4-0F4B-9C18-8CBA6B0279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0B4-0F4B-9C18-8CBA6B0279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0B4-0F4B-9C18-8CBA6B0279E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0B4-0F4B-9C18-8CBA6B0279E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0B4-0F4B-9C18-8CBA6B0279E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0B4-0F4B-9C18-8CBA6B0279E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0B4-0F4B-9C18-8CBA6B0279E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0B4-0F4B-9C18-8CBA6B0279E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0B4-0F4B-9C18-8CBA6B0279E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0B4-0F4B-9C18-8CBA6B0279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Прочие (социальная сфера)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12.05</c:v>
                </c:pt>
                <c:pt idx="1">
                  <c:v>28.13</c:v>
                </c:pt>
                <c:pt idx="2">
                  <c:v>20.37</c:v>
                </c:pt>
                <c:pt idx="3">
                  <c:v>21.67</c:v>
                </c:pt>
                <c:pt idx="4">
                  <c:v>277.18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0B4-0F4B-9C18-8CBA6B027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486537172029226E-2"/>
          <c:y val="0.1004491811270585"/>
          <c:w val="0.88392179802392856"/>
          <c:h val="0.71215233761854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89-6147-AC22-5F897A6A255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89-6147-AC22-5F897A6A25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МО* 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26.2</c:v>
                </c:pt>
                <c:pt idx="1">
                  <c:v>22.1</c:v>
                </c:pt>
                <c:pt idx="2" formatCode="0.0">
                  <c:v>23.755769230769229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89-6147-AC22-5F897A6A2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464172880"/>
        <c:axId val="161532720"/>
      </c:barChart>
      <c:catAx>
        <c:axId val="46417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1532720"/>
        <c:crosses val="autoZero"/>
        <c:auto val="1"/>
        <c:lblAlgn val="ctr"/>
        <c:lblOffset val="100"/>
        <c:noMultiLvlLbl val="0"/>
      </c:catAx>
      <c:valAx>
        <c:axId val="161532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417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89-6147-AC22-5F897A6A255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89-6147-AC22-5F897A6A25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МО* 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41.4</c:v>
                </c:pt>
                <c:pt idx="1">
                  <c:v>46.6</c:v>
                </c:pt>
                <c:pt idx="2" formatCode="0.0">
                  <c:v>60.9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89-6147-AC22-5F897A6A2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464172880"/>
        <c:axId val="161532720"/>
      </c:barChart>
      <c:catAx>
        <c:axId val="46417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1532720"/>
        <c:crosses val="autoZero"/>
        <c:auto val="1"/>
        <c:lblAlgn val="ctr"/>
        <c:lblOffset val="100"/>
        <c:noMultiLvlLbl val="0"/>
      </c:catAx>
      <c:valAx>
        <c:axId val="161532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417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89-6147-AC22-5F897A6A255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89-6147-AC22-5F897A6A25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МО* 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152.5</c:v>
                </c:pt>
                <c:pt idx="1">
                  <c:v>171.4</c:v>
                </c:pt>
                <c:pt idx="2" formatCode="0.0">
                  <c:v>146.1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89-6147-AC22-5F897A6A2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464172880"/>
        <c:axId val="161532720"/>
      </c:barChart>
      <c:catAx>
        <c:axId val="46417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1532720"/>
        <c:crosses val="autoZero"/>
        <c:auto val="1"/>
        <c:lblAlgn val="ctr"/>
        <c:lblOffset val="100"/>
        <c:noMultiLvlLbl val="0"/>
      </c:catAx>
      <c:valAx>
        <c:axId val="161532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417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89-6147-AC22-5F897A6A255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89-6147-AC22-5F897A6A25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МО* 2023</c:v>
                </c:pt>
              </c:strCache>
            </c:strRef>
          </c:cat>
          <c:val>
            <c:numRef>
              <c:f>Лист1!$B$2:$B$4</c:f>
              <c:numCache>
                <c:formatCode>_-* #\ ##0_-;\-* #\ ##0_-;_-* "-"??_-;_-@_-</c:formatCode>
                <c:ptCount val="3"/>
                <c:pt idx="0">
                  <c:v>67297</c:v>
                </c:pt>
                <c:pt idx="1">
                  <c:v>76358</c:v>
                </c:pt>
                <c:pt idx="2">
                  <c:v>93299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89-6147-AC22-5F897A6A2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464172880"/>
        <c:axId val="161532720"/>
      </c:barChart>
      <c:catAx>
        <c:axId val="46417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1532720"/>
        <c:crosses val="autoZero"/>
        <c:auto val="1"/>
        <c:lblAlgn val="ctr"/>
        <c:lblOffset val="100"/>
        <c:noMultiLvlLbl val="0"/>
      </c:catAx>
      <c:valAx>
        <c:axId val="161532720"/>
        <c:scaling>
          <c:orientation val="minMax"/>
        </c:scaling>
        <c:delete val="1"/>
        <c:axPos val="l"/>
        <c:numFmt formatCode="_-* #\ ##0_-;\-* #\ ##0_-;_-* &quot;-&quot;??_-;_-@_-" sourceLinked="1"/>
        <c:majorTickMark val="none"/>
        <c:minorTickMark val="none"/>
        <c:tickLblPos val="nextTo"/>
        <c:crossAx val="46417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89-6147-AC22-5F897A6A255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89-6147-AC22-5F897A6A25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МО* 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31.5</c:v>
                </c:pt>
                <c:pt idx="1">
                  <c:v>36.6</c:v>
                </c:pt>
                <c:pt idx="2" formatCode="0.0">
                  <c:v>37.4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89-6147-AC22-5F897A6A2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464172880"/>
        <c:axId val="161532720"/>
      </c:barChart>
      <c:catAx>
        <c:axId val="46417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1532720"/>
        <c:crosses val="autoZero"/>
        <c:auto val="1"/>
        <c:lblAlgn val="ctr"/>
        <c:lblOffset val="100"/>
        <c:noMultiLvlLbl val="0"/>
      </c:catAx>
      <c:valAx>
        <c:axId val="161532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417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0.41941</cdr:x>
      <cdr:y>0.43471</cdr:y>
    </cdr:from>
    <cdr:to>
      <cdr:x>0.60527</cdr:x>
      <cdr:y>0.55489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88167" y="2003896"/>
          <a:ext cx="1146967" cy="5539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pPr algn="l" defTabSz="914400">
            <a:lnSpc>
              <a:spcPct val="90000"/>
            </a:lnSpc>
            <a:spcAft>
              <a:spcPts val="600"/>
            </a:spcAft>
          </a:pPr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  359,40 млн. руб.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8030A719-D69D-7408-7370-7679DC1FA5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59" cy="497560"/>
          </a:xfrm>
          <a:prstGeom prst="rect">
            <a:avLst/>
          </a:prstGeom>
        </p:spPr>
        <p:txBody>
          <a:bodyPr vert="horz" lIns="40133" tIns="20067" rIns="40133" bIns="20067" rtlCol="0"/>
          <a:lstStyle>
            <a:lvl1pPr algn="r">
              <a:defRPr sz="500"/>
            </a:lvl1pPr>
          </a:lstStyle>
          <a:p>
            <a:fld id="{B87E628C-9A7C-4E00-B67E-C8E6C8023BF5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834B5F-52FB-3559-0638-38895276AC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078"/>
            <a:ext cx="2945659" cy="497560"/>
          </a:xfrm>
          <a:prstGeom prst="rect">
            <a:avLst/>
          </a:prstGeom>
        </p:spPr>
        <p:txBody>
          <a:bodyPr vert="horz" lIns="40133" tIns="20067" rIns="40133" bIns="20067" rtlCol="0" anchor="b"/>
          <a:lstStyle>
            <a:lvl1pPr algn="l">
              <a:defRPr sz="5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9D16C8-B090-CE40-B09D-7DE0E569FB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2" y="9429078"/>
            <a:ext cx="2945659" cy="497560"/>
          </a:xfrm>
          <a:prstGeom prst="rect">
            <a:avLst/>
          </a:prstGeom>
        </p:spPr>
        <p:txBody>
          <a:bodyPr vert="horz" lIns="40133" tIns="20067" rIns="40133" bIns="20067" rtlCol="0" anchor="b"/>
          <a:lstStyle>
            <a:lvl1pPr algn="r">
              <a:defRPr sz="500"/>
            </a:lvl1pPr>
          </a:lstStyle>
          <a:p>
            <a:fld id="{9D7BDA79-BD22-4D45-A1AE-231B99B5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99122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61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r>
              <a:rPr lang="ru-RU" dirty="0"/>
              <a:t>Содержание для отдаленных г. о.</a:t>
            </a:r>
          </a:p>
        </p:txBody>
      </p:sp>
    </p:spTree>
    <p:extLst>
      <p:ext uri="{BB962C8B-B14F-4D97-AF65-F5344CB8AC3E}">
        <p14:creationId xmlns:p14="http://schemas.microsoft.com/office/powerpoint/2010/main" val="2028425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pPr defTabSz="200665">
              <a:defRPr/>
            </a:pPr>
            <a:r>
              <a:rPr lang="ru-RU" dirty="0"/>
              <a:t>Туризм: туристические маршруты — выбрать один из подходящих вариантов</a:t>
            </a:r>
          </a:p>
          <a:p>
            <a:r>
              <a:rPr lang="ru-RU" dirty="0"/>
              <a:t>Вариант для свободного заполнения картами</a:t>
            </a:r>
          </a:p>
        </p:txBody>
      </p:sp>
    </p:spTree>
    <p:extLst>
      <p:ext uri="{BB962C8B-B14F-4D97-AF65-F5344CB8AC3E}">
        <p14:creationId xmlns:p14="http://schemas.microsoft.com/office/powerpoint/2010/main" val="982896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pPr defTabSz="200665">
              <a:defRPr/>
            </a:pPr>
            <a:r>
              <a:rPr lang="ru-RU" dirty="0"/>
              <a:t>Основные организации г. о. — выбрать один из подходящих слайдов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845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r>
              <a:rPr lang="ru-RU" dirty="0"/>
              <a:t>Специализация округа — выбрать подходящий слайд</a:t>
            </a:r>
          </a:p>
        </p:txBody>
      </p:sp>
    </p:spTree>
    <p:extLst>
      <p:ext uri="{BB962C8B-B14F-4D97-AF65-F5344CB8AC3E}">
        <p14:creationId xmlns:p14="http://schemas.microsoft.com/office/powerpoint/2010/main" val="401291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pPr defTabSz="200665">
              <a:defRPr/>
            </a:pPr>
            <a:r>
              <a:rPr lang="ru-RU" dirty="0"/>
              <a:t>Инвестиционные ниши — выбрать подходящий слайд (без и с фото)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39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58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pPr defTabSz="200665">
              <a:defRPr/>
            </a:pPr>
            <a:r>
              <a:rPr lang="ru-RU" dirty="0"/>
              <a:t>Выбрать слайд в зависимости от количества создаваемых индустриальных парков в вашем г. о. (4, 3 или 2)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12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pPr defTabSz="200665">
              <a:defRPr/>
            </a:pPr>
            <a:r>
              <a:rPr lang="ru-RU" dirty="0"/>
              <a:t>Выбрать слайд в зависимости от количества свободных инвестиционных площадок в вашем г. о. (3 или 2)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623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24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pPr defTabSz="200665">
              <a:defRPr/>
            </a:pPr>
            <a:r>
              <a:rPr lang="ru-RU" dirty="0"/>
              <a:t>Слайд не требует редактирования — готов</a:t>
            </a:r>
          </a:p>
        </p:txBody>
      </p:sp>
    </p:spTree>
    <p:extLst>
      <p:ext uri="{BB962C8B-B14F-4D97-AF65-F5344CB8AC3E}">
        <p14:creationId xmlns:p14="http://schemas.microsoft.com/office/powerpoint/2010/main" val="198726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r>
              <a:rPr lang="ru-RU" dirty="0"/>
              <a:t>Слайд применим только для отдаленных городских округов, остальным городским округам — удалить</a:t>
            </a:r>
          </a:p>
        </p:txBody>
      </p:sp>
    </p:spTree>
    <p:extLst>
      <p:ext uri="{BB962C8B-B14F-4D97-AF65-F5344CB8AC3E}">
        <p14:creationId xmlns:p14="http://schemas.microsoft.com/office/powerpoint/2010/main" val="1951036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840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r>
              <a:rPr lang="ru-RU" dirty="0"/>
              <a:t>Слайд не требует редактирования — готов</a:t>
            </a:r>
          </a:p>
        </p:txBody>
      </p:sp>
    </p:spTree>
    <p:extLst>
      <p:ext uri="{BB962C8B-B14F-4D97-AF65-F5344CB8AC3E}">
        <p14:creationId xmlns:p14="http://schemas.microsoft.com/office/powerpoint/2010/main" val="3005291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pPr defTabSz="200665">
              <a:defRPr/>
            </a:pPr>
            <a:r>
              <a:rPr lang="ru-RU" dirty="0"/>
              <a:t>Слайд не требует редактирования — готов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0772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pPr defTabSz="200665">
              <a:defRPr/>
            </a:pPr>
            <a:r>
              <a:rPr lang="ru-RU" dirty="0"/>
              <a:t>Контакты — выбрать подходящий слайд, остальные удалить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294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67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pPr defTabSz="200665">
              <a:defRPr/>
            </a:pPr>
            <a:r>
              <a:rPr lang="ru-RU" dirty="0"/>
              <a:t>Преимущества г. о. — выбрать один из подходящих слайдов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0738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r>
              <a:rPr lang="ru-RU" dirty="0"/>
              <a:t>Таблицу заполнить, данные в диаграмме заменить через «Конструктор» – «Изменить данные в </a:t>
            </a:r>
            <a:r>
              <a:rPr lang="en-US" dirty="0"/>
              <a:t>Excel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764530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pPr defTabSz="200665">
              <a:defRPr/>
            </a:pPr>
            <a:r>
              <a:rPr lang="ru-RU" dirty="0"/>
              <a:t>Данные в каждой диаграмме заменить через «Конструктор» – «Изменить данные в </a:t>
            </a:r>
            <a:r>
              <a:rPr lang="en-US" dirty="0"/>
              <a:t>Excel</a:t>
            </a:r>
            <a:r>
              <a:rPr lang="ru-RU" dirty="0"/>
              <a:t>», Таблицу заполнить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728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278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219"/>
            <a:ext cx="5438140" cy="3908751"/>
          </a:xfrm>
          <a:prstGeom prst="rect">
            <a:avLst/>
          </a:prstGeom>
        </p:spPr>
        <p:txBody>
          <a:bodyPr lIns="40133" tIns="20067" rIns="40133" bIns="20067"/>
          <a:lstStyle/>
          <a:p>
            <a:pPr defTabSz="200665">
              <a:defRPr/>
            </a:pPr>
            <a:r>
              <a:rPr lang="ru-RU" dirty="0"/>
              <a:t>Выбрать один из вариантов, в зависимости от объема информации: первый с фиксированными текстовыми заполнителями, второй — в виде списка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51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16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svg"/><Relationship Id="rId5" Type="http://schemas.openxmlformats.org/officeDocument/2006/relationships/image" Target="../media/image11.png"/><Relationship Id="rId4" Type="http://schemas.openxmlformats.org/officeDocument/2006/relationships/image" Target="../media/image19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svg"/><Relationship Id="rId5" Type="http://schemas.openxmlformats.org/officeDocument/2006/relationships/image" Target="../media/image11.png"/><Relationship Id="rId4" Type="http://schemas.openxmlformats.org/officeDocument/2006/relationships/image" Target="../media/image19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svg"/><Relationship Id="rId5" Type="http://schemas.openxmlformats.org/officeDocument/2006/relationships/image" Target="../media/image11.png"/><Relationship Id="rId4" Type="http://schemas.openxmlformats.org/officeDocument/2006/relationships/image" Target="../media/image19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5.svg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5.svg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5.sv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hyperlink" Target="https://dmitrov-reg.ru/" TargetMode="External"/><Relationship Id="rId5" Type="http://schemas.openxmlformats.org/officeDocument/2006/relationships/image" Target="../media/image32.svg"/><Relationship Id="rId10" Type="http://schemas.openxmlformats.org/officeDocument/2006/relationships/hyperlink" Target="https://invest.mosreg.ru/investor/map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36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.svg"/><Relationship Id="rId7" Type="http://schemas.openxmlformats.org/officeDocument/2006/relationships/image" Target="../media/image36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hyperlink" Target="https://dmitrov-reg.ru/" TargetMode="External"/><Relationship Id="rId5" Type="http://schemas.openxmlformats.org/officeDocument/2006/relationships/image" Target="../media/image32.svg"/><Relationship Id="rId10" Type="http://schemas.openxmlformats.org/officeDocument/2006/relationships/hyperlink" Target="https://invest.mosreg.ru/investor/map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3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invest.mosreg.ru/business/support-measures" TargetMode="External"/><Relationship Id="rId7" Type="http://schemas.openxmlformats.org/officeDocument/2006/relationships/image" Target="../media/image39.svg"/><Relationship Id="rId2" Type="http://schemas.openxmlformats.org/officeDocument/2006/relationships/hyperlink" Target="https://invest.mosreg.ru/business/calculators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invest.mosreg.ru/upload/media/default/0001/10/5425d9357edb8e2c75a38d815dd3b411ee73776c.pdf" TargetMode="Externa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sreg-garant.ru/ru/" TargetMode="External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3.png"/><Relationship Id="rId16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frpmo.ru/" TargetMode="External"/><Relationship Id="rId11" Type="http://schemas.openxmlformats.org/officeDocument/2006/relationships/hyperlink" Target="https://invest.mosreg.ru/investor/support" TargetMode="External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10" Type="http://schemas.openxmlformats.org/officeDocument/2006/relationships/hyperlink" Target="https://mosregco.ru/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hyperlink" Target="https://export.invest.mosreg.ru/" TargetMode="External"/><Relationship Id="rId13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hyperlink" Target="https://www.mofmicro.ru/" TargetMode="External"/><Relationship Id="rId9" Type="http://schemas.openxmlformats.org/officeDocument/2006/relationships/hyperlink" Target="https://exportmo.ru/" TargetMode="External"/><Relationship Id="rId14" Type="http://schemas.openxmlformats.org/officeDocument/2006/relationships/hyperlink" Target="https://css.mosreg.ru/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hyperlink" Target="https://ok.ru/mininvestp" TargetMode="External"/><Relationship Id="rId3" Type="http://schemas.openxmlformats.org/officeDocument/2006/relationships/hyperlink" Target="mailto:0150@mosreg.ru" TargetMode="External"/><Relationship Id="rId7" Type="http://schemas.openxmlformats.org/officeDocument/2006/relationships/hyperlink" Target="https://vk.com/mininvest" TargetMode="External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.me/mininvest_mo" TargetMode="External"/><Relationship Id="rId5" Type="http://schemas.openxmlformats.org/officeDocument/2006/relationships/image" Target="../media/image46.png"/><Relationship Id="rId4" Type="http://schemas.openxmlformats.org/officeDocument/2006/relationships/hyperlink" Target="https://invest.mosreg.ru/investor/support" TargetMode="Externa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74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68.sv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72.svg"/><Relationship Id="rId14" Type="http://schemas.openxmlformats.org/officeDocument/2006/relationships/image" Target="../media/image76.sv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8.sv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4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5" Type="http://schemas.openxmlformats.org/officeDocument/2006/relationships/image" Target="../media/image68.svg"/><Relationship Id="rId10" Type="http://schemas.openxmlformats.org/officeDocument/2006/relationships/image" Target="../media/image48.png"/><Relationship Id="rId4" Type="http://schemas.openxmlformats.org/officeDocument/2006/relationships/image" Target="../media/image51.png"/><Relationship Id="rId9" Type="http://schemas.openxmlformats.org/officeDocument/2006/relationships/image" Target="../media/image76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72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ng"/><Relationship Id="rId5" Type="http://schemas.openxmlformats.org/officeDocument/2006/relationships/image" Target="../media/image70.svg"/><Relationship Id="rId4" Type="http://schemas.openxmlformats.org/officeDocument/2006/relationships/image" Target="../media/image4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7" Type="http://schemas.openxmlformats.org/officeDocument/2006/relationships/image" Target="../media/image7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ng"/><Relationship Id="rId5" Type="http://schemas.openxmlformats.org/officeDocument/2006/relationships/image" Target="../media/image70.svg"/><Relationship Id="rId4" Type="http://schemas.openxmlformats.org/officeDocument/2006/relationships/image" Target="../media/image4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2F8B4B2-D733-D40A-D00F-F754919D3D0C}"/>
              </a:ext>
            </a:extLst>
          </p:cNvPr>
          <p:cNvGrpSpPr/>
          <p:nvPr userDrawn="1"/>
        </p:nvGrpSpPr>
        <p:grpSpPr>
          <a:xfrm>
            <a:off x="253172" y="262421"/>
            <a:ext cx="11685657" cy="6333159"/>
            <a:chOff x="120467" y="334340"/>
            <a:chExt cx="11685657" cy="6333159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642085BD-2DC9-AD8C-2D49-B21C5A17D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0467" y="334340"/>
              <a:ext cx="11685657" cy="6333159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F17EA62-03DB-CEA3-1F65-481C24432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0208" y="558639"/>
              <a:ext cx="11306175" cy="58444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4DC1E23-71A2-1983-3254-969D5F2593CB}"/>
              </a:ext>
            </a:extLst>
          </p:cNvPr>
          <p:cNvSpPr txBox="1"/>
          <p:nvPr userDrawn="1"/>
        </p:nvSpPr>
        <p:spPr>
          <a:xfrm>
            <a:off x="1046882" y="2656907"/>
            <a:ext cx="404881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8C6EF7B-8CA4-B9DA-79FB-34BABD1CED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6881" y="3525872"/>
            <a:ext cx="351155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FontTx/>
              <a:buNone/>
              <a:defRPr lang="ru-RU" b="0" i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defTabSz="457200">
              <a:lnSpc>
                <a:spcPct val="100000"/>
              </a:lnSpc>
            </a:pPr>
            <a:r>
              <a:rPr lang="ru-RU" dirty="0"/>
              <a:t>НАИМЕНОВАНИЕ ГОРОДСКОГО ОКРУГА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03F047-C3D8-5069-09EB-C90345F88A46}"/>
              </a:ext>
            </a:extLst>
          </p:cNvPr>
          <p:cNvSpPr txBox="1"/>
          <p:nvPr userDrawn="1"/>
        </p:nvSpPr>
        <p:spPr>
          <a:xfrm>
            <a:off x="1035939" y="1195582"/>
            <a:ext cx="1418592" cy="415498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ru-RU" sz="1200" dirty="0"/>
              <a:t>МОСКОВСКАЯ ОБЛАСТЬ</a:t>
            </a:r>
          </a:p>
        </p:txBody>
      </p:sp>
      <p:sp>
        <p:nvSpPr>
          <p:cNvPr id="7" name="Рисунок 26">
            <a:extLst>
              <a:ext uri="{FF2B5EF4-FFF2-40B4-BE49-F238E27FC236}">
                <a16:creationId xmlns:a16="http://schemas.microsoft.com/office/drawing/2014/main" id="{1CFDB184-BB13-F32D-3E25-8C83F8A63148}"/>
              </a:ext>
            </a:extLst>
          </p:cNvPr>
          <p:cNvSpPr/>
          <p:nvPr/>
        </p:nvSpPr>
        <p:spPr>
          <a:xfrm>
            <a:off x="9088393" y="-62062"/>
            <a:ext cx="3320019" cy="3676954"/>
          </a:xfrm>
          <a:custGeom>
            <a:avLst/>
            <a:gdLst>
              <a:gd name="connsiteX0" fmla="*/ 532769 w 3320019"/>
              <a:gd name="connsiteY0" fmla="*/ 2377364 h 3676954"/>
              <a:gd name="connsiteX1" fmla="*/ 629045 w 3320019"/>
              <a:gd name="connsiteY1" fmla="*/ 2474093 h 3676954"/>
              <a:gd name="connsiteX2" fmla="*/ 628161 w 3320019"/>
              <a:gd name="connsiteY2" fmla="*/ 2848882 h 3676954"/>
              <a:gd name="connsiteX3" fmla="*/ 531431 w 3320019"/>
              <a:gd name="connsiteY3" fmla="*/ 2945154 h 3676954"/>
              <a:gd name="connsiteX4" fmla="*/ 98001 w 3320019"/>
              <a:gd name="connsiteY4" fmla="*/ 2944131 h 3676954"/>
              <a:gd name="connsiteX5" fmla="*/ 1270 w 3320019"/>
              <a:gd name="connsiteY5" fmla="*/ 3040409 h 3676954"/>
              <a:gd name="connsiteX6" fmla="*/ 0 w 3320019"/>
              <a:gd name="connsiteY6" fmla="*/ 3578881 h 3676954"/>
              <a:gd name="connsiteX7" fmla="*/ 96276 w 3320019"/>
              <a:gd name="connsiteY7" fmla="*/ 3675616 h 3676954"/>
              <a:gd name="connsiteX8" fmla="*/ 664404 w 3320019"/>
              <a:gd name="connsiteY8" fmla="*/ 3676954 h 3676954"/>
              <a:gd name="connsiteX9" fmla="*/ 761139 w 3320019"/>
              <a:gd name="connsiteY9" fmla="*/ 3580676 h 3676954"/>
              <a:gd name="connsiteX10" fmla="*/ 762214 w 3320019"/>
              <a:gd name="connsiteY10" fmla="*/ 3124046 h 3676954"/>
              <a:gd name="connsiteX11" fmla="*/ 858942 w 3320019"/>
              <a:gd name="connsiteY11" fmla="*/ 3027774 h 3676954"/>
              <a:gd name="connsiteX12" fmla="*/ 1292373 w 3320019"/>
              <a:gd name="connsiteY12" fmla="*/ 3028797 h 3676954"/>
              <a:gd name="connsiteX13" fmla="*/ 1389108 w 3320019"/>
              <a:gd name="connsiteY13" fmla="*/ 2932518 h 3676954"/>
              <a:gd name="connsiteX14" fmla="*/ 1390170 w 3320019"/>
              <a:gd name="connsiteY14" fmla="*/ 2481080 h 3676954"/>
              <a:gd name="connsiteX15" fmla="*/ 1486899 w 3320019"/>
              <a:gd name="connsiteY15" fmla="*/ 2384802 h 3676954"/>
              <a:gd name="connsiteX16" fmla="*/ 2493066 w 3320019"/>
              <a:gd name="connsiteY16" fmla="*/ 2387175 h 3676954"/>
              <a:gd name="connsiteX17" fmla="*/ 2589345 w 3320019"/>
              <a:gd name="connsiteY17" fmla="*/ 2483904 h 3676954"/>
              <a:gd name="connsiteX18" fmla="*/ 2588167 w 3320019"/>
              <a:gd name="connsiteY18" fmla="*/ 2981748 h 3676954"/>
              <a:gd name="connsiteX19" fmla="*/ 2684446 w 3320019"/>
              <a:gd name="connsiteY19" fmla="*/ 3078477 h 3676954"/>
              <a:gd name="connsiteX20" fmla="*/ 3217976 w 3320019"/>
              <a:gd name="connsiteY20" fmla="*/ 3079738 h 3676954"/>
              <a:gd name="connsiteX21" fmla="*/ 3314712 w 3320019"/>
              <a:gd name="connsiteY21" fmla="*/ 2983459 h 3676954"/>
              <a:gd name="connsiteX22" fmla="*/ 3315979 w 3320019"/>
              <a:gd name="connsiteY22" fmla="*/ 2444988 h 3676954"/>
              <a:gd name="connsiteX23" fmla="*/ 3219701 w 3320019"/>
              <a:gd name="connsiteY23" fmla="*/ 2348252 h 3676954"/>
              <a:gd name="connsiteX24" fmla="*/ 2739871 w 3320019"/>
              <a:gd name="connsiteY24" fmla="*/ 2347126 h 3676954"/>
              <a:gd name="connsiteX25" fmla="*/ 2643593 w 3320019"/>
              <a:gd name="connsiteY25" fmla="*/ 2250391 h 3676954"/>
              <a:gd name="connsiteX26" fmla="*/ 2644590 w 3320019"/>
              <a:gd name="connsiteY26" fmla="*/ 1828747 h 3676954"/>
              <a:gd name="connsiteX27" fmla="*/ 2741319 w 3320019"/>
              <a:gd name="connsiteY27" fmla="*/ 1732468 h 3676954"/>
              <a:gd name="connsiteX28" fmla="*/ 3221154 w 3320019"/>
              <a:gd name="connsiteY28" fmla="*/ 1733601 h 3676954"/>
              <a:gd name="connsiteX29" fmla="*/ 3317884 w 3320019"/>
              <a:gd name="connsiteY29" fmla="*/ 1637328 h 3676954"/>
              <a:gd name="connsiteX30" fmla="*/ 3320019 w 3320019"/>
              <a:gd name="connsiteY30" fmla="*/ 730193 h 3676954"/>
              <a:gd name="connsiteX31" fmla="*/ 3223747 w 3320019"/>
              <a:gd name="connsiteY31" fmla="*/ 633463 h 3676954"/>
              <a:gd name="connsiteX32" fmla="*/ 2721928 w 3320019"/>
              <a:gd name="connsiteY32" fmla="*/ 632280 h 3676954"/>
              <a:gd name="connsiteX33" fmla="*/ 2625649 w 3320019"/>
              <a:gd name="connsiteY33" fmla="*/ 535549 h 3676954"/>
              <a:gd name="connsiteX34" fmla="*/ 2626685 w 3320019"/>
              <a:gd name="connsiteY34" fmla="*/ 98067 h 3676954"/>
              <a:gd name="connsiteX35" fmla="*/ 2530406 w 3320019"/>
              <a:gd name="connsiteY35" fmla="*/ 1335 h 3676954"/>
              <a:gd name="connsiteX36" fmla="*/ 1964258 w 3320019"/>
              <a:gd name="connsiteY36" fmla="*/ 0 h 3676954"/>
              <a:gd name="connsiteX37" fmla="*/ 1867522 w 3320019"/>
              <a:gd name="connsiteY37" fmla="*/ 96276 h 3676954"/>
              <a:gd name="connsiteX38" fmla="*/ 1866519 w 3320019"/>
              <a:gd name="connsiteY38" fmla="*/ 522836 h 3676954"/>
              <a:gd name="connsiteX39" fmla="*/ 1769783 w 3320019"/>
              <a:gd name="connsiteY39" fmla="*/ 619111 h 3676954"/>
              <a:gd name="connsiteX40" fmla="*/ 1291730 w 3320019"/>
              <a:gd name="connsiteY40" fmla="*/ 617984 h 3676954"/>
              <a:gd name="connsiteX41" fmla="*/ 1194994 w 3320019"/>
              <a:gd name="connsiteY41" fmla="*/ 714257 h 3676954"/>
              <a:gd name="connsiteX42" fmla="*/ 1193727 w 3320019"/>
              <a:gd name="connsiteY42" fmla="*/ 1252735 h 3676954"/>
              <a:gd name="connsiteX43" fmla="*/ 1289999 w 3320019"/>
              <a:gd name="connsiteY43" fmla="*/ 1349464 h 3676954"/>
              <a:gd name="connsiteX44" fmla="*/ 1858129 w 3320019"/>
              <a:gd name="connsiteY44" fmla="*/ 1350809 h 3676954"/>
              <a:gd name="connsiteX45" fmla="*/ 1954865 w 3320019"/>
              <a:gd name="connsiteY45" fmla="*/ 1254530 h 3676954"/>
              <a:gd name="connsiteX46" fmla="*/ 1955804 w 3320019"/>
              <a:gd name="connsiteY46" fmla="*/ 855648 h 3676954"/>
              <a:gd name="connsiteX47" fmla="*/ 2052533 w 3320019"/>
              <a:gd name="connsiteY47" fmla="*/ 759376 h 3676954"/>
              <a:gd name="connsiteX48" fmla="*/ 2464282 w 3320019"/>
              <a:gd name="connsiteY48" fmla="*/ 760347 h 3676954"/>
              <a:gd name="connsiteX49" fmla="*/ 2560561 w 3320019"/>
              <a:gd name="connsiteY49" fmla="*/ 857076 h 3676954"/>
              <a:gd name="connsiteX50" fmla="*/ 2558927 w 3320019"/>
              <a:gd name="connsiteY50" fmla="*/ 1549459 h 3676954"/>
              <a:gd name="connsiteX51" fmla="*/ 2462198 w 3320019"/>
              <a:gd name="connsiteY51" fmla="*/ 1645731 h 3676954"/>
              <a:gd name="connsiteX52" fmla="*/ 1421887 w 3320019"/>
              <a:gd name="connsiteY52" fmla="*/ 1643280 h 3676954"/>
              <a:gd name="connsiteX53" fmla="*/ 1325158 w 3320019"/>
              <a:gd name="connsiteY53" fmla="*/ 1739552 h 3676954"/>
              <a:gd name="connsiteX54" fmla="*/ 1324071 w 3320019"/>
              <a:gd name="connsiteY54" fmla="*/ 2200878 h 3676954"/>
              <a:gd name="connsiteX55" fmla="*/ 1227342 w 3320019"/>
              <a:gd name="connsiteY55" fmla="*/ 2297157 h 3676954"/>
              <a:gd name="connsiteX56" fmla="*/ 867950 w 3320019"/>
              <a:gd name="connsiteY56" fmla="*/ 2296308 h 3676954"/>
              <a:gd name="connsiteX57" fmla="*/ 771671 w 3320019"/>
              <a:gd name="connsiteY57" fmla="*/ 2199579 h 3676954"/>
              <a:gd name="connsiteX58" fmla="*/ 772784 w 3320019"/>
              <a:gd name="connsiteY58" fmla="*/ 1727830 h 3676954"/>
              <a:gd name="connsiteX59" fmla="*/ 772977 w 3320019"/>
              <a:gd name="connsiteY59" fmla="*/ 1646445 h 3676954"/>
              <a:gd name="connsiteX60" fmla="*/ 774360 w 3320019"/>
              <a:gd name="connsiteY60" fmla="*/ 1058737 h 3676954"/>
              <a:gd name="connsiteX61" fmla="*/ 774508 w 3320019"/>
              <a:gd name="connsiteY61" fmla="*/ 996344 h 3676954"/>
              <a:gd name="connsiteX62" fmla="*/ 775859 w 3320019"/>
              <a:gd name="connsiteY62" fmla="*/ 423760 h 3676954"/>
              <a:gd name="connsiteX63" fmla="*/ 679587 w 3320019"/>
              <a:gd name="connsiteY63" fmla="*/ 327029 h 3676954"/>
              <a:gd name="connsiteX64" fmla="*/ 111454 w 3320019"/>
              <a:gd name="connsiteY64" fmla="*/ 325689 h 3676954"/>
              <a:gd name="connsiteX65" fmla="*/ 14723 w 3320019"/>
              <a:gd name="connsiteY65" fmla="*/ 421965 h 3676954"/>
              <a:gd name="connsiteX66" fmla="*/ 13373 w 3320019"/>
              <a:gd name="connsiteY66" fmla="*/ 994549 h 3676954"/>
              <a:gd name="connsiteX67" fmla="*/ 13226 w 3320019"/>
              <a:gd name="connsiteY67" fmla="*/ 1056942 h 3676954"/>
              <a:gd name="connsiteX68" fmla="*/ 11840 w 3320019"/>
              <a:gd name="connsiteY68" fmla="*/ 1644650 h 3676954"/>
              <a:gd name="connsiteX69" fmla="*/ 11648 w 3320019"/>
              <a:gd name="connsiteY69" fmla="*/ 1726035 h 3676954"/>
              <a:gd name="connsiteX70" fmla="*/ 10342 w 3320019"/>
              <a:gd name="connsiteY70" fmla="*/ 2279625 h 3676954"/>
              <a:gd name="connsiteX71" fmla="*/ 106619 w 3320019"/>
              <a:gd name="connsiteY71" fmla="*/ 2376354 h 3676954"/>
              <a:gd name="connsiteX72" fmla="*/ 532769 w 3320019"/>
              <a:gd name="connsiteY72" fmla="*/ 2377364 h 367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320019" h="3676954">
                <a:moveTo>
                  <a:pt x="532769" y="2377364"/>
                </a:moveTo>
                <a:cubicBezTo>
                  <a:pt x="586067" y="2377487"/>
                  <a:pt x="629172" y="2420797"/>
                  <a:pt x="629045" y="2474093"/>
                </a:cubicBezTo>
                <a:lnTo>
                  <a:pt x="628161" y="2848882"/>
                </a:lnTo>
                <a:cubicBezTo>
                  <a:pt x="628036" y="2902177"/>
                  <a:pt x="584728" y="2945282"/>
                  <a:pt x="531431" y="2945154"/>
                </a:cubicBezTo>
                <a:lnTo>
                  <a:pt x="98001" y="2944131"/>
                </a:lnTo>
                <a:cubicBezTo>
                  <a:pt x="44704" y="2944008"/>
                  <a:pt x="1396" y="2987114"/>
                  <a:pt x="1270" y="3040409"/>
                </a:cubicBezTo>
                <a:lnTo>
                  <a:pt x="0" y="3578881"/>
                </a:lnTo>
                <a:cubicBezTo>
                  <a:pt x="-125" y="3632183"/>
                  <a:pt x="42979" y="3675487"/>
                  <a:pt x="96276" y="3675616"/>
                </a:cubicBezTo>
                <a:lnTo>
                  <a:pt x="664404" y="3676954"/>
                </a:lnTo>
                <a:cubicBezTo>
                  <a:pt x="717706" y="3677083"/>
                  <a:pt x="761010" y="3633978"/>
                  <a:pt x="761139" y="3580676"/>
                </a:cubicBezTo>
                <a:lnTo>
                  <a:pt x="762214" y="3124046"/>
                </a:lnTo>
                <a:cubicBezTo>
                  <a:pt x="762342" y="3070750"/>
                  <a:pt x="805647" y="3027645"/>
                  <a:pt x="858942" y="3027774"/>
                </a:cubicBezTo>
                <a:lnTo>
                  <a:pt x="1292373" y="3028797"/>
                </a:lnTo>
                <a:cubicBezTo>
                  <a:pt x="1345675" y="3028919"/>
                  <a:pt x="1388980" y="2985814"/>
                  <a:pt x="1389108" y="2932518"/>
                </a:cubicBezTo>
                <a:lnTo>
                  <a:pt x="1390170" y="2481080"/>
                </a:lnTo>
                <a:cubicBezTo>
                  <a:pt x="1390298" y="2427784"/>
                  <a:pt x="1433603" y="2384679"/>
                  <a:pt x="1486899" y="2384802"/>
                </a:cubicBezTo>
                <a:lnTo>
                  <a:pt x="2493066" y="2387175"/>
                </a:lnTo>
                <a:cubicBezTo>
                  <a:pt x="2546362" y="2387304"/>
                  <a:pt x="2589467" y="2430609"/>
                  <a:pt x="2589345" y="2483904"/>
                </a:cubicBezTo>
                <a:lnTo>
                  <a:pt x="2588167" y="2981748"/>
                </a:lnTo>
                <a:cubicBezTo>
                  <a:pt x="2588045" y="3035044"/>
                  <a:pt x="2631150" y="3078355"/>
                  <a:pt x="2684446" y="3078477"/>
                </a:cubicBezTo>
                <a:lnTo>
                  <a:pt x="3217976" y="3079738"/>
                </a:lnTo>
                <a:cubicBezTo>
                  <a:pt x="3271272" y="3079866"/>
                  <a:pt x="3314583" y="3036762"/>
                  <a:pt x="3314712" y="2983459"/>
                </a:cubicBezTo>
                <a:lnTo>
                  <a:pt x="3315979" y="2444988"/>
                </a:lnTo>
                <a:cubicBezTo>
                  <a:pt x="3316101" y="2391692"/>
                  <a:pt x="3273003" y="2348381"/>
                  <a:pt x="3219701" y="2348252"/>
                </a:cubicBezTo>
                <a:lnTo>
                  <a:pt x="2739871" y="2347126"/>
                </a:lnTo>
                <a:cubicBezTo>
                  <a:pt x="2686575" y="2346998"/>
                  <a:pt x="2643470" y="2303693"/>
                  <a:pt x="2643593" y="2250391"/>
                </a:cubicBezTo>
                <a:lnTo>
                  <a:pt x="2644590" y="1828747"/>
                </a:lnTo>
                <a:cubicBezTo>
                  <a:pt x="2644712" y="1775451"/>
                  <a:pt x="2688023" y="1732346"/>
                  <a:pt x="2741319" y="1732468"/>
                </a:cubicBezTo>
                <a:lnTo>
                  <a:pt x="3221154" y="1733601"/>
                </a:lnTo>
                <a:cubicBezTo>
                  <a:pt x="3274450" y="1733729"/>
                  <a:pt x="3317755" y="1690624"/>
                  <a:pt x="3317884" y="1637328"/>
                </a:cubicBezTo>
                <a:lnTo>
                  <a:pt x="3320019" y="730193"/>
                </a:lnTo>
                <a:cubicBezTo>
                  <a:pt x="3320148" y="676897"/>
                  <a:pt x="3277043" y="633589"/>
                  <a:pt x="3223747" y="633463"/>
                </a:cubicBezTo>
                <a:lnTo>
                  <a:pt x="2721928" y="632280"/>
                </a:lnTo>
                <a:cubicBezTo>
                  <a:pt x="2668632" y="632154"/>
                  <a:pt x="2625527" y="588846"/>
                  <a:pt x="2625649" y="535549"/>
                </a:cubicBezTo>
                <a:lnTo>
                  <a:pt x="2626685" y="98067"/>
                </a:lnTo>
                <a:cubicBezTo>
                  <a:pt x="2626807" y="44769"/>
                  <a:pt x="2583709" y="1461"/>
                  <a:pt x="2530406" y="1335"/>
                </a:cubicBezTo>
                <a:lnTo>
                  <a:pt x="1964258" y="0"/>
                </a:lnTo>
                <a:cubicBezTo>
                  <a:pt x="1910955" y="-125"/>
                  <a:pt x="1867651" y="42979"/>
                  <a:pt x="1867522" y="96276"/>
                </a:cubicBezTo>
                <a:lnTo>
                  <a:pt x="1866519" y="522836"/>
                </a:lnTo>
                <a:cubicBezTo>
                  <a:pt x="1866390" y="576133"/>
                  <a:pt x="1823086" y="619237"/>
                  <a:pt x="1769783" y="619111"/>
                </a:cubicBezTo>
                <a:lnTo>
                  <a:pt x="1291730" y="617984"/>
                </a:lnTo>
                <a:cubicBezTo>
                  <a:pt x="1238427" y="617858"/>
                  <a:pt x="1195123" y="660961"/>
                  <a:pt x="1194994" y="714257"/>
                </a:cubicBezTo>
                <a:lnTo>
                  <a:pt x="1193727" y="1252735"/>
                </a:lnTo>
                <a:cubicBezTo>
                  <a:pt x="1193598" y="1306031"/>
                  <a:pt x="1236703" y="1349342"/>
                  <a:pt x="1289999" y="1349464"/>
                </a:cubicBezTo>
                <a:lnTo>
                  <a:pt x="1858129" y="1350809"/>
                </a:lnTo>
                <a:cubicBezTo>
                  <a:pt x="1911432" y="1350931"/>
                  <a:pt x="1954736" y="1307826"/>
                  <a:pt x="1954865" y="1254530"/>
                </a:cubicBezTo>
                <a:lnTo>
                  <a:pt x="1955804" y="855648"/>
                </a:lnTo>
                <a:cubicBezTo>
                  <a:pt x="1955926" y="802352"/>
                  <a:pt x="1999237" y="759247"/>
                  <a:pt x="2052533" y="759376"/>
                </a:cubicBezTo>
                <a:lnTo>
                  <a:pt x="2464282" y="760347"/>
                </a:lnTo>
                <a:cubicBezTo>
                  <a:pt x="2517578" y="760470"/>
                  <a:pt x="2560683" y="803781"/>
                  <a:pt x="2560561" y="857076"/>
                </a:cubicBezTo>
                <a:lnTo>
                  <a:pt x="2558927" y="1549459"/>
                </a:lnTo>
                <a:cubicBezTo>
                  <a:pt x="2558798" y="1602754"/>
                  <a:pt x="2515493" y="1645859"/>
                  <a:pt x="2462198" y="1645731"/>
                </a:cubicBezTo>
                <a:lnTo>
                  <a:pt x="1421887" y="1643280"/>
                </a:lnTo>
                <a:cubicBezTo>
                  <a:pt x="1368592" y="1643151"/>
                  <a:pt x="1325287" y="1686256"/>
                  <a:pt x="1325158" y="1739552"/>
                </a:cubicBezTo>
                <a:lnTo>
                  <a:pt x="1324071" y="2200878"/>
                </a:lnTo>
                <a:cubicBezTo>
                  <a:pt x="1323943" y="2254174"/>
                  <a:pt x="1280638" y="2297279"/>
                  <a:pt x="1227342" y="2297157"/>
                </a:cubicBezTo>
                <a:lnTo>
                  <a:pt x="867950" y="2296308"/>
                </a:lnTo>
                <a:cubicBezTo>
                  <a:pt x="814654" y="2296179"/>
                  <a:pt x="771549" y="2252874"/>
                  <a:pt x="771671" y="2199579"/>
                </a:cubicBezTo>
                <a:lnTo>
                  <a:pt x="772784" y="1727830"/>
                </a:lnTo>
                <a:lnTo>
                  <a:pt x="772977" y="1646445"/>
                </a:lnTo>
                <a:lnTo>
                  <a:pt x="774360" y="1058737"/>
                </a:lnTo>
                <a:lnTo>
                  <a:pt x="774508" y="996344"/>
                </a:lnTo>
                <a:lnTo>
                  <a:pt x="775859" y="423760"/>
                </a:lnTo>
                <a:cubicBezTo>
                  <a:pt x="775988" y="370463"/>
                  <a:pt x="732883" y="327154"/>
                  <a:pt x="679587" y="327029"/>
                </a:cubicBezTo>
                <a:lnTo>
                  <a:pt x="111454" y="325689"/>
                </a:lnTo>
                <a:cubicBezTo>
                  <a:pt x="58157" y="325563"/>
                  <a:pt x="14849" y="368668"/>
                  <a:pt x="14723" y="421965"/>
                </a:cubicBezTo>
                <a:lnTo>
                  <a:pt x="13373" y="994549"/>
                </a:lnTo>
                <a:lnTo>
                  <a:pt x="13226" y="1056942"/>
                </a:lnTo>
                <a:lnTo>
                  <a:pt x="11840" y="1644650"/>
                </a:lnTo>
                <a:lnTo>
                  <a:pt x="11648" y="1726035"/>
                </a:lnTo>
                <a:lnTo>
                  <a:pt x="10342" y="2279625"/>
                </a:lnTo>
                <a:cubicBezTo>
                  <a:pt x="10217" y="2332921"/>
                  <a:pt x="53321" y="2376232"/>
                  <a:pt x="106619" y="2376354"/>
                </a:cubicBezTo>
                <a:lnTo>
                  <a:pt x="532769" y="2377364"/>
                </a:lnTo>
                <a:close/>
              </a:path>
            </a:pathLst>
          </a:custGeom>
          <a:solidFill>
            <a:srgbClr val="E4E7EE"/>
          </a:solidFill>
          <a:ln w="643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3EB1F8-4D9A-2216-E7EE-CB3A7C0648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3223" y="1001946"/>
            <a:ext cx="938213" cy="749390"/>
          </a:xfrm>
          <a:prstGeom prst="rect">
            <a:avLst/>
          </a:prstGeom>
        </p:spPr>
      </p:pic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119B8679-566F-7661-D267-767A152B67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62776" y="1070002"/>
            <a:ext cx="486000" cy="67568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Tx/>
              <a:buNone/>
              <a:defRPr sz="400"/>
            </a:lvl1pPr>
          </a:lstStyle>
          <a:p>
            <a:r>
              <a:rPr lang="ru-RU" dirty="0"/>
              <a:t>ГЕРБ городского округа</a:t>
            </a:r>
          </a:p>
          <a:p>
            <a:r>
              <a:rPr lang="ru-RU" dirty="0"/>
              <a:t>НА ПРОЗРАЧНОМ ФОНЕ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938FE7-64AF-6266-E41D-6FF8CFC1476D}"/>
              </a:ext>
            </a:extLst>
          </p:cNvPr>
          <p:cNvSpPr txBox="1"/>
          <p:nvPr userDrawn="1"/>
        </p:nvSpPr>
        <p:spPr>
          <a:xfrm>
            <a:off x="8654256" y="6137649"/>
            <a:ext cx="3199767" cy="230832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ru-RU" sz="1200" dirty="0">
                <a:solidFill>
                  <a:schemeClr val="bg2"/>
                </a:solidFill>
                <a:effectLst/>
              </a:rPr>
              <a:t>Материал подготовлен проектным офисом</a:t>
            </a:r>
            <a:endParaRPr lang="ru-RU" sz="1200" dirty="0">
              <a:solidFill>
                <a:schemeClr val="bg2"/>
              </a:solidFill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151A26-DA6E-8E81-2D7D-A2FF59F88A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3463" y="6340475"/>
            <a:ext cx="3200400" cy="227013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Наименование вашей организации</a:t>
            </a:r>
          </a:p>
        </p:txBody>
      </p:sp>
      <p:sp>
        <p:nvSpPr>
          <p:cNvPr id="6" name="Рисунок 27">
            <a:extLst>
              <a:ext uri="{FF2B5EF4-FFF2-40B4-BE49-F238E27FC236}">
                <a16:creationId xmlns:a16="http://schemas.microsoft.com/office/drawing/2014/main" id="{05D06494-4AF0-2F75-E175-2E02CE9355B0}"/>
              </a:ext>
            </a:extLst>
          </p:cNvPr>
          <p:cNvSpPr/>
          <p:nvPr/>
        </p:nvSpPr>
        <p:spPr>
          <a:xfrm rot="10800000">
            <a:off x="5095926" y="2845423"/>
            <a:ext cx="3320019" cy="3676954"/>
          </a:xfrm>
          <a:custGeom>
            <a:avLst/>
            <a:gdLst>
              <a:gd name="connsiteX0" fmla="*/ 532769 w 3320019"/>
              <a:gd name="connsiteY0" fmla="*/ 2377364 h 3676954"/>
              <a:gd name="connsiteX1" fmla="*/ 629045 w 3320019"/>
              <a:gd name="connsiteY1" fmla="*/ 2474093 h 3676954"/>
              <a:gd name="connsiteX2" fmla="*/ 628161 w 3320019"/>
              <a:gd name="connsiteY2" fmla="*/ 2848882 h 3676954"/>
              <a:gd name="connsiteX3" fmla="*/ 531431 w 3320019"/>
              <a:gd name="connsiteY3" fmla="*/ 2945154 h 3676954"/>
              <a:gd name="connsiteX4" fmla="*/ 98001 w 3320019"/>
              <a:gd name="connsiteY4" fmla="*/ 2944131 h 3676954"/>
              <a:gd name="connsiteX5" fmla="*/ 1270 w 3320019"/>
              <a:gd name="connsiteY5" fmla="*/ 3040409 h 3676954"/>
              <a:gd name="connsiteX6" fmla="*/ 0 w 3320019"/>
              <a:gd name="connsiteY6" fmla="*/ 3578881 h 3676954"/>
              <a:gd name="connsiteX7" fmla="*/ 96276 w 3320019"/>
              <a:gd name="connsiteY7" fmla="*/ 3675616 h 3676954"/>
              <a:gd name="connsiteX8" fmla="*/ 664404 w 3320019"/>
              <a:gd name="connsiteY8" fmla="*/ 3676954 h 3676954"/>
              <a:gd name="connsiteX9" fmla="*/ 761139 w 3320019"/>
              <a:gd name="connsiteY9" fmla="*/ 3580676 h 3676954"/>
              <a:gd name="connsiteX10" fmla="*/ 762214 w 3320019"/>
              <a:gd name="connsiteY10" fmla="*/ 3124046 h 3676954"/>
              <a:gd name="connsiteX11" fmla="*/ 858942 w 3320019"/>
              <a:gd name="connsiteY11" fmla="*/ 3027774 h 3676954"/>
              <a:gd name="connsiteX12" fmla="*/ 1292373 w 3320019"/>
              <a:gd name="connsiteY12" fmla="*/ 3028797 h 3676954"/>
              <a:gd name="connsiteX13" fmla="*/ 1389108 w 3320019"/>
              <a:gd name="connsiteY13" fmla="*/ 2932518 h 3676954"/>
              <a:gd name="connsiteX14" fmla="*/ 1390170 w 3320019"/>
              <a:gd name="connsiteY14" fmla="*/ 2481080 h 3676954"/>
              <a:gd name="connsiteX15" fmla="*/ 1486899 w 3320019"/>
              <a:gd name="connsiteY15" fmla="*/ 2384802 h 3676954"/>
              <a:gd name="connsiteX16" fmla="*/ 2493066 w 3320019"/>
              <a:gd name="connsiteY16" fmla="*/ 2387175 h 3676954"/>
              <a:gd name="connsiteX17" fmla="*/ 2589345 w 3320019"/>
              <a:gd name="connsiteY17" fmla="*/ 2483904 h 3676954"/>
              <a:gd name="connsiteX18" fmla="*/ 2588167 w 3320019"/>
              <a:gd name="connsiteY18" fmla="*/ 2981748 h 3676954"/>
              <a:gd name="connsiteX19" fmla="*/ 2684446 w 3320019"/>
              <a:gd name="connsiteY19" fmla="*/ 3078477 h 3676954"/>
              <a:gd name="connsiteX20" fmla="*/ 3217976 w 3320019"/>
              <a:gd name="connsiteY20" fmla="*/ 3079738 h 3676954"/>
              <a:gd name="connsiteX21" fmla="*/ 3314712 w 3320019"/>
              <a:gd name="connsiteY21" fmla="*/ 2983459 h 3676954"/>
              <a:gd name="connsiteX22" fmla="*/ 3315979 w 3320019"/>
              <a:gd name="connsiteY22" fmla="*/ 2444988 h 3676954"/>
              <a:gd name="connsiteX23" fmla="*/ 3219701 w 3320019"/>
              <a:gd name="connsiteY23" fmla="*/ 2348252 h 3676954"/>
              <a:gd name="connsiteX24" fmla="*/ 2739871 w 3320019"/>
              <a:gd name="connsiteY24" fmla="*/ 2347126 h 3676954"/>
              <a:gd name="connsiteX25" fmla="*/ 2643593 w 3320019"/>
              <a:gd name="connsiteY25" fmla="*/ 2250391 h 3676954"/>
              <a:gd name="connsiteX26" fmla="*/ 2644590 w 3320019"/>
              <a:gd name="connsiteY26" fmla="*/ 1828747 h 3676954"/>
              <a:gd name="connsiteX27" fmla="*/ 2741319 w 3320019"/>
              <a:gd name="connsiteY27" fmla="*/ 1732468 h 3676954"/>
              <a:gd name="connsiteX28" fmla="*/ 3221154 w 3320019"/>
              <a:gd name="connsiteY28" fmla="*/ 1733601 h 3676954"/>
              <a:gd name="connsiteX29" fmla="*/ 3317884 w 3320019"/>
              <a:gd name="connsiteY29" fmla="*/ 1637328 h 3676954"/>
              <a:gd name="connsiteX30" fmla="*/ 3320019 w 3320019"/>
              <a:gd name="connsiteY30" fmla="*/ 730193 h 3676954"/>
              <a:gd name="connsiteX31" fmla="*/ 3223747 w 3320019"/>
              <a:gd name="connsiteY31" fmla="*/ 633463 h 3676954"/>
              <a:gd name="connsiteX32" fmla="*/ 2721928 w 3320019"/>
              <a:gd name="connsiteY32" fmla="*/ 632280 h 3676954"/>
              <a:gd name="connsiteX33" fmla="*/ 2625649 w 3320019"/>
              <a:gd name="connsiteY33" fmla="*/ 535549 h 3676954"/>
              <a:gd name="connsiteX34" fmla="*/ 2626685 w 3320019"/>
              <a:gd name="connsiteY34" fmla="*/ 98067 h 3676954"/>
              <a:gd name="connsiteX35" fmla="*/ 2530406 w 3320019"/>
              <a:gd name="connsiteY35" fmla="*/ 1335 h 3676954"/>
              <a:gd name="connsiteX36" fmla="*/ 1964258 w 3320019"/>
              <a:gd name="connsiteY36" fmla="*/ 0 h 3676954"/>
              <a:gd name="connsiteX37" fmla="*/ 1867522 w 3320019"/>
              <a:gd name="connsiteY37" fmla="*/ 96276 h 3676954"/>
              <a:gd name="connsiteX38" fmla="*/ 1866519 w 3320019"/>
              <a:gd name="connsiteY38" fmla="*/ 522836 h 3676954"/>
              <a:gd name="connsiteX39" fmla="*/ 1769783 w 3320019"/>
              <a:gd name="connsiteY39" fmla="*/ 619111 h 3676954"/>
              <a:gd name="connsiteX40" fmla="*/ 1291730 w 3320019"/>
              <a:gd name="connsiteY40" fmla="*/ 617984 h 3676954"/>
              <a:gd name="connsiteX41" fmla="*/ 1194994 w 3320019"/>
              <a:gd name="connsiteY41" fmla="*/ 714257 h 3676954"/>
              <a:gd name="connsiteX42" fmla="*/ 1193727 w 3320019"/>
              <a:gd name="connsiteY42" fmla="*/ 1252735 h 3676954"/>
              <a:gd name="connsiteX43" fmla="*/ 1289999 w 3320019"/>
              <a:gd name="connsiteY43" fmla="*/ 1349464 h 3676954"/>
              <a:gd name="connsiteX44" fmla="*/ 1858129 w 3320019"/>
              <a:gd name="connsiteY44" fmla="*/ 1350809 h 3676954"/>
              <a:gd name="connsiteX45" fmla="*/ 1954865 w 3320019"/>
              <a:gd name="connsiteY45" fmla="*/ 1254530 h 3676954"/>
              <a:gd name="connsiteX46" fmla="*/ 1955804 w 3320019"/>
              <a:gd name="connsiteY46" fmla="*/ 855648 h 3676954"/>
              <a:gd name="connsiteX47" fmla="*/ 2052533 w 3320019"/>
              <a:gd name="connsiteY47" fmla="*/ 759376 h 3676954"/>
              <a:gd name="connsiteX48" fmla="*/ 2464282 w 3320019"/>
              <a:gd name="connsiteY48" fmla="*/ 760347 h 3676954"/>
              <a:gd name="connsiteX49" fmla="*/ 2560561 w 3320019"/>
              <a:gd name="connsiteY49" fmla="*/ 857076 h 3676954"/>
              <a:gd name="connsiteX50" fmla="*/ 2558927 w 3320019"/>
              <a:gd name="connsiteY50" fmla="*/ 1549459 h 3676954"/>
              <a:gd name="connsiteX51" fmla="*/ 2462198 w 3320019"/>
              <a:gd name="connsiteY51" fmla="*/ 1645731 h 3676954"/>
              <a:gd name="connsiteX52" fmla="*/ 1421887 w 3320019"/>
              <a:gd name="connsiteY52" fmla="*/ 1643280 h 3676954"/>
              <a:gd name="connsiteX53" fmla="*/ 1325158 w 3320019"/>
              <a:gd name="connsiteY53" fmla="*/ 1739552 h 3676954"/>
              <a:gd name="connsiteX54" fmla="*/ 1324071 w 3320019"/>
              <a:gd name="connsiteY54" fmla="*/ 2200878 h 3676954"/>
              <a:gd name="connsiteX55" fmla="*/ 1227342 w 3320019"/>
              <a:gd name="connsiteY55" fmla="*/ 2297157 h 3676954"/>
              <a:gd name="connsiteX56" fmla="*/ 867950 w 3320019"/>
              <a:gd name="connsiteY56" fmla="*/ 2296308 h 3676954"/>
              <a:gd name="connsiteX57" fmla="*/ 771671 w 3320019"/>
              <a:gd name="connsiteY57" fmla="*/ 2199579 h 3676954"/>
              <a:gd name="connsiteX58" fmla="*/ 772784 w 3320019"/>
              <a:gd name="connsiteY58" fmla="*/ 1727830 h 3676954"/>
              <a:gd name="connsiteX59" fmla="*/ 772977 w 3320019"/>
              <a:gd name="connsiteY59" fmla="*/ 1646445 h 3676954"/>
              <a:gd name="connsiteX60" fmla="*/ 774360 w 3320019"/>
              <a:gd name="connsiteY60" fmla="*/ 1058737 h 3676954"/>
              <a:gd name="connsiteX61" fmla="*/ 774508 w 3320019"/>
              <a:gd name="connsiteY61" fmla="*/ 996344 h 3676954"/>
              <a:gd name="connsiteX62" fmla="*/ 775859 w 3320019"/>
              <a:gd name="connsiteY62" fmla="*/ 423760 h 3676954"/>
              <a:gd name="connsiteX63" fmla="*/ 679587 w 3320019"/>
              <a:gd name="connsiteY63" fmla="*/ 327029 h 3676954"/>
              <a:gd name="connsiteX64" fmla="*/ 111454 w 3320019"/>
              <a:gd name="connsiteY64" fmla="*/ 325689 h 3676954"/>
              <a:gd name="connsiteX65" fmla="*/ 14723 w 3320019"/>
              <a:gd name="connsiteY65" fmla="*/ 421965 h 3676954"/>
              <a:gd name="connsiteX66" fmla="*/ 13373 w 3320019"/>
              <a:gd name="connsiteY66" fmla="*/ 994549 h 3676954"/>
              <a:gd name="connsiteX67" fmla="*/ 13226 w 3320019"/>
              <a:gd name="connsiteY67" fmla="*/ 1056942 h 3676954"/>
              <a:gd name="connsiteX68" fmla="*/ 11840 w 3320019"/>
              <a:gd name="connsiteY68" fmla="*/ 1644650 h 3676954"/>
              <a:gd name="connsiteX69" fmla="*/ 11648 w 3320019"/>
              <a:gd name="connsiteY69" fmla="*/ 1726035 h 3676954"/>
              <a:gd name="connsiteX70" fmla="*/ 10342 w 3320019"/>
              <a:gd name="connsiteY70" fmla="*/ 2279625 h 3676954"/>
              <a:gd name="connsiteX71" fmla="*/ 106619 w 3320019"/>
              <a:gd name="connsiteY71" fmla="*/ 2376354 h 3676954"/>
              <a:gd name="connsiteX72" fmla="*/ 532769 w 3320019"/>
              <a:gd name="connsiteY72" fmla="*/ 2377364 h 367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320019" h="3676954">
                <a:moveTo>
                  <a:pt x="532769" y="2377364"/>
                </a:moveTo>
                <a:cubicBezTo>
                  <a:pt x="586067" y="2377487"/>
                  <a:pt x="629172" y="2420797"/>
                  <a:pt x="629045" y="2474093"/>
                </a:cubicBezTo>
                <a:lnTo>
                  <a:pt x="628161" y="2848882"/>
                </a:lnTo>
                <a:cubicBezTo>
                  <a:pt x="628036" y="2902177"/>
                  <a:pt x="584728" y="2945282"/>
                  <a:pt x="531431" y="2945154"/>
                </a:cubicBezTo>
                <a:lnTo>
                  <a:pt x="98001" y="2944131"/>
                </a:lnTo>
                <a:cubicBezTo>
                  <a:pt x="44704" y="2944008"/>
                  <a:pt x="1396" y="2987114"/>
                  <a:pt x="1270" y="3040409"/>
                </a:cubicBezTo>
                <a:lnTo>
                  <a:pt x="0" y="3578881"/>
                </a:lnTo>
                <a:cubicBezTo>
                  <a:pt x="-125" y="3632183"/>
                  <a:pt x="42979" y="3675487"/>
                  <a:pt x="96276" y="3675616"/>
                </a:cubicBezTo>
                <a:lnTo>
                  <a:pt x="664404" y="3676954"/>
                </a:lnTo>
                <a:cubicBezTo>
                  <a:pt x="717706" y="3677083"/>
                  <a:pt x="761010" y="3633978"/>
                  <a:pt x="761139" y="3580676"/>
                </a:cubicBezTo>
                <a:lnTo>
                  <a:pt x="762214" y="3124046"/>
                </a:lnTo>
                <a:cubicBezTo>
                  <a:pt x="762342" y="3070750"/>
                  <a:pt x="805647" y="3027645"/>
                  <a:pt x="858942" y="3027774"/>
                </a:cubicBezTo>
                <a:lnTo>
                  <a:pt x="1292373" y="3028797"/>
                </a:lnTo>
                <a:cubicBezTo>
                  <a:pt x="1345675" y="3028919"/>
                  <a:pt x="1388980" y="2985814"/>
                  <a:pt x="1389108" y="2932518"/>
                </a:cubicBezTo>
                <a:lnTo>
                  <a:pt x="1390170" y="2481080"/>
                </a:lnTo>
                <a:cubicBezTo>
                  <a:pt x="1390298" y="2427784"/>
                  <a:pt x="1433603" y="2384679"/>
                  <a:pt x="1486899" y="2384802"/>
                </a:cubicBezTo>
                <a:lnTo>
                  <a:pt x="2493066" y="2387175"/>
                </a:lnTo>
                <a:cubicBezTo>
                  <a:pt x="2546362" y="2387304"/>
                  <a:pt x="2589467" y="2430609"/>
                  <a:pt x="2589345" y="2483904"/>
                </a:cubicBezTo>
                <a:lnTo>
                  <a:pt x="2588167" y="2981748"/>
                </a:lnTo>
                <a:cubicBezTo>
                  <a:pt x="2588045" y="3035044"/>
                  <a:pt x="2631150" y="3078355"/>
                  <a:pt x="2684446" y="3078477"/>
                </a:cubicBezTo>
                <a:lnTo>
                  <a:pt x="3217976" y="3079738"/>
                </a:lnTo>
                <a:cubicBezTo>
                  <a:pt x="3271272" y="3079866"/>
                  <a:pt x="3314583" y="3036762"/>
                  <a:pt x="3314712" y="2983459"/>
                </a:cubicBezTo>
                <a:lnTo>
                  <a:pt x="3315979" y="2444988"/>
                </a:lnTo>
                <a:cubicBezTo>
                  <a:pt x="3316101" y="2391692"/>
                  <a:pt x="3273003" y="2348381"/>
                  <a:pt x="3219701" y="2348252"/>
                </a:cubicBezTo>
                <a:lnTo>
                  <a:pt x="2739871" y="2347126"/>
                </a:lnTo>
                <a:cubicBezTo>
                  <a:pt x="2686575" y="2346998"/>
                  <a:pt x="2643470" y="2303693"/>
                  <a:pt x="2643593" y="2250391"/>
                </a:cubicBezTo>
                <a:lnTo>
                  <a:pt x="2644590" y="1828747"/>
                </a:lnTo>
                <a:cubicBezTo>
                  <a:pt x="2644712" y="1775451"/>
                  <a:pt x="2688023" y="1732346"/>
                  <a:pt x="2741319" y="1732468"/>
                </a:cubicBezTo>
                <a:lnTo>
                  <a:pt x="3221154" y="1733601"/>
                </a:lnTo>
                <a:cubicBezTo>
                  <a:pt x="3274450" y="1733729"/>
                  <a:pt x="3317755" y="1690624"/>
                  <a:pt x="3317884" y="1637328"/>
                </a:cubicBezTo>
                <a:lnTo>
                  <a:pt x="3320019" y="730193"/>
                </a:lnTo>
                <a:cubicBezTo>
                  <a:pt x="3320148" y="676897"/>
                  <a:pt x="3277043" y="633589"/>
                  <a:pt x="3223747" y="633463"/>
                </a:cubicBezTo>
                <a:lnTo>
                  <a:pt x="2721928" y="632280"/>
                </a:lnTo>
                <a:cubicBezTo>
                  <a:pt x="2668632" y="632154"/>
                  <a:pt x="2625527" y="588846"/>
                  <a:pt x="2625649" y="535549"/>
                </a:cubicBezTo>
                <a:lnTo>
                  <a:pt x="2626685" y="98067"/>
                </a:lnTo>
                <a:cubicBezTo>
                  <a:pt x="2626807" y="44769"/>
                  <a:pt x="2583709" y="1461"/>
                  <a:pt x="2530406" y="1335"/>
                </a:cubicBezTo>
                <a:lnTo>
                  <a:pt x="1964258" y="0"/>
                </a:lnTo>
                <a:cubicBezTo>
                  <a:pt x="1910955" y="-125"/>
                  <a:pt x="1867651" y="42979"/>
                  <a:pt x="1867522" y="96276"/>
                </a:cubicBezTo>
                <a:lnTo>
                  <a:pt x="1866519" y="522836"/>
                </a:lnTo>
                <a:cubicBezTo>
                  <a:pt x="1866390" y="576133"/>
                  <a:pt x="1823086" y="619237"/>
                  <a:pt x="1769783" y="619111"/>
                </a:cubicBezTo>
                <a:lnTo>
                  <a:pt x="1291730" y="617984"/>
                </a:lnTo>
                <a:cubicBezTo>
                  <a:pt x="1238427" y="617858"/>
                  <a:pt x="1195123" y="660961"/>
                  <a:pt x="1194994" y="714257"/>
                </a:cubicBezTo>
                <a:lnTo>
                  <a:pt x="1193727" y="1252735"/>
                </a:lnTo>
                <a:cubicBezTo>
                  <a:pt x="1193598" y="1306031"/>
                  <a:pt x="1236703" y="1349342"/>
                  <a:pt x="1289999" y="1349464"/>
                </a:cubicBezTo>
                <a:lnTo>
                  <a:pt x="1858129" y="1350809"/>
                </a:lnTo>
                <a:cubicBezTo>
                  <a:pt x="1911432" y="1350931"/>
                  <a:pt x="1954736" y="1307826"/>
                  <a:pt x="1954865" y="1254530"/>
                </a:cubicBezTo>
                <a:lnTo>
                  <a:pt x="1955804" y="855648"/>
                </a:lnTo>
                <a:cubicBezTo>
                  <a:pt x="1955926" y="802352"/>
                  <a:pt x="1999237" y="759247"/>
                  <a:pt x="2052533" y="759376"/>
                </a:cubicBezTo>
                <a:lnTo>
                  <a:pt x="2464282" y="760347"/>
                </a:lnTo>
                <a:cubicBezTo>
                  <a:pt x="2517578" y="760470"/>
                  <a:pt x="2560683" y="803781"/>
                  <a:pt x="2560561" y="857076"/>
                </a:cubicBezTo>
                <a:lnTo>
                  <a:pt x="2558927" y="1549459"/>
                </a:lnTo>
                <a:cubicBezTo>
                  <a:pt x="2558798" y="1602754"/>
                  <a:pt x="2515493" y="1645859"/>
                  <a:pt x="2462198" y="1645731"/>
                </a:cubicBezTo>
                <a:lnTo>
                  <a:pt x="1421887" y="1643280"/>
                </a:lnTo>
                <a:cubicBezTo>
                  <a:pt x="1368592" y="1643151"/>
                  <a:pt x="1325287" y="1686256"/>
                  <a:pt x="1325158" y="1739552"/>
                </a:cubicBezTo>
                <a:lnTo>
                  <a:pt x="1324071" y="2200878"/>
                </a:lnTo>
                <a:cubicBezTo>
                  <a:pt x="1323943" y="2254174"/>
                  <a:pt x="1280638" y="2297279"/>
                  <a:pt x="1227342" y="2297157"/>
                </a:cubicBezTo>
                <a:lnTo>
                  <a:pt x="867950" y="2296308"/>
                </a:lnTo>
                <a:cubicBezTo>
                  <a:pt x="814654" y="2296179"/>
                  <a:pt x="771549" y="2252874"/>
                  <a:pt x="771671" y="2199579"/>
                </a:cubicBezTo>
                <a:lnTo>
                  <a:pt x="772784" y="1727830"/>
                </a:lnTo>
                <a:lnTo>
                  <a:pt x="772977" y="1646445"/>
                </a:lnTo>
                <a:lnTo>
                  <a:pt x="774360" y="1058737"/>
                </a:lnTo>
                <a:lnTo>
                  <a:pt x="774508" y="996344"/>
                </a:lnTo>
                <a:lnTo>
                  <a:pt x="775859" y="423760"/>
                </a:lnTo>
                <a:cubicBezTo>
                  <a:pt x="775988" y="370463"/>
                  <a:pt x="732883" y="327154"/>
                  <a:pt x="679587" y="327029"/>
                </a:cubicBezTo>
                <a:lnTo>
                  <a:pt x="111454" y="325689"/>
                </a:lnTo>
                <a:cubicBezTo>
                  <a:pt x="58157" y="325563"/>
                  <a:pt x="14849" y="368668"/>
                  <a:pt x="14723" y="421965"/>
                </a:cubicBezTo>
                <a:lnTo>
                  <a:pt x="13373" y="994549"/>
                </a:lnTo>
                <a:lnTo>
                  <a:pt x="13226" y="1056942"/>
                </a:lnTo>
                <a:lnTo>
                  <a:pt x="11840" y="1644650"/>
                </a:lnTo>
                <a:lnTo>
                  <a:pt x="11648" y="1726035"/>
                </a:lnTo>
                <a:lnTo>
                  <a:pt x="10342" y="2279625"/>
                </a:lnTo>
                <a:cubicBezTo>
                  <a:pt x="10217" y="2332921"/>
                  <a:pt x="53321" y="2376232"/>
                  <a:pt x="106619" y="2376354"/>
                </a:cubicBezTo>
                <a:lnTo>
                  <a:pt x="532769" y="2377364"/>
                </a:lnTo>
                <a:close/>
              </a:path>
            </a:pathLst>
          </a:custGeom>
          <a:solidFill>
            <a:srgbClr val="E4E7EE"/>
          </a:solidFill>
          <a:ln w="643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343E7F6C-F4F1-9676-4058-073F130677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9350" y="982896"/>
            <a:ext cx="4913313" cy="4059238"/>
          </a:xfrm>
          <a:prstGeom prst="roundRect">
            <a:avLst>
              <a:gd name="adj" fmla="val 690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dirty="0"/>
              <a:t>ФОТО ВАШЕГО </a:t>
            </a:r>
            <a:br>
              <a:rPr lang="ru-RU" dirty="0"/>
            </a:br>
            <a:r>
              <a:rPr lang="ru-RU" dirty="0"/>
              <a:t>ГОРОДСКОГО ОКРУГА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CCF2B-EA04-594C-8A4C-AC978F3E70FA}"/>
              </a:ext>
            </a:extLst>
          </p:cNvPr>
          <p:cNvSpPr txBox="1"/>
          <p:nvPr userDrawn="1"/>
        </p:nvSpPr>
        <p:spPr>
          <a:xfrm>
            <a:off x="1035939" y="5672579"/>
            <a:ext cx="1418592" cy="230832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ru-RU" sz="1200" dirty="0"/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val="1509606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г.о. (6 ш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53">
            <a:extLst>
              <a:ext uri="{FF2B5EF4-FFF2-40B4-BE49-F238E27FC236}">
                <a16:creationId xmlns:a16="http://schemas.microsoft.com/office/drawing/2014/main" id="{91D83C7F-29A9-ECA0-B3F2-CC31C3652C5E}"/>
              </a:ext>
            </a:extLst>
          </p:cNvPr>
          <p:cNvSpPr/>
          <p:nvPr/>
        </p:nvSpPr>
        <p:spPr>
          <a:xfrm>
            <a:off x="3679504" y="655636"/>
            <a:ext cx="8286907" cy="5617771"/>
          </a:xfrm>
          <a:custGeom>
            <a:avLst/>
            <a:gdLst>
              <a:gd name="connsiteX0" fmla="*/ 0 w 8286907"/>
              <a:gd name="connsiteY0" fmla="*/ 0 h 5617771"/>
              <a:gd name="connsiteX1" fmla="*/ 8077290 w 8286907"/>
              <a:gd name="connsiteY1" fmla="*/ 0 h 5617771"/>
              <a:gd name="connsiteX2" fmla="*/ 8286908 w 8286907"/>
              <a:gd name="connsiteY2" fmla="*/ 209618 h 5617771"/>
              <a:gd name="connsiteX3" fmla="*/ 8286908 w 8286907"/>
              <a:gd name="connsiteY3" fmla="*/ 5617772 h 561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6907" h="5617771">
                <a:moveTo>
                  <a:pt x="0" y="0"/>
                </a:moveTo>
                <a:lnTo>
                  <a:pt x="8077290" y="0"/>
                </a:lnTo>
                <a:cubicBezTo>
                  <a:pt x="8193069" y="0"/>
                  <a:pt x="8286908" y="93849"/>
                  <a:pt x="8286908" y="209618"/>
                </a:cubicBezTo>
                <a:lnTo>
                  <a:pt x="8286908" y="5617772"/>
                </a:lnTo>
              </a:path>
            </a:pathLst>
          </a:custGeom>
          <a:noFill/>
          <a:ln w="6981" cap="flat">
            <a:solidFill>
              <a:srgbClr val="1A356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BF91CFC-E893-E7A1-2DDE-80BC3F147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38" y="6027608"/>
            <a:ext cx="9291004" cy="3692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59E21-2053-3D23-DC9C-CC6CA02D6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882650"/>
            <a:ext cx="10515600" cy="434975"/>
          </a:xfrm>
          <a:prstGeom prst="rect">
            <a:avLst/>
          </a:prstGeom>
        </p:spPr>
        <p:txBody>
          <a:bodyPr lIns="0"/>
          <a:lstStyle>
            <a:lvl1pPr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ГОРОДСКОГО ОКРУГА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BE40D3D-708D-1124-3146-2F12A6D2E50C}"/>
              </a:ext>
            </a:extLst>
          </p:cNvPr>
          <p:cNvSpPr txBox="1">
            <a:spLocks/>
          </p:cNvSpPr>
          <p:nvPr userDrawn="1"/>
        </p:nvSpPr>
        <p:spPr>
          <a:xfrm>
            <a:off x="442913" y="474411"/>
            <a:ext cx="10515600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1"/>
                </a:solidFill>
              </a:rPr>
              <a:t>ПРЕИМУЩЕСТВА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AF5C7B4-323F-B173-24DF-9BFF676EEE79}"/>
              </a:ext>
            </a:extLst>
          </p:cNvPr>
          <p:cNvSpPr/>
          <p:nvPr userDrawn="1"/>
        </p:nvSpPr>
        <p:spPr>
          <a:xfrm>
            <a:off x="442913" y="18116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0D17A7-E6F4-5F92-B558-34884438BC18}"/>
              </a:ext>
            </a:extLst>
          </p:cNvPr>
          <p:cNvSpPr/>
          <p:nvPr userDrawn="1"/>
        </p:nvSpPr>
        <p:spPr>
          <a:xfrm>
            <a:off x="3305176" y="18116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22BB559-555F-65EF-AD49-18F50668D043}"/>
              </a:ext>
            </a:extLst>
          </p:cNvPr>
          <p:cNvSpPr/>
          <p:nvPr userDrawn="1"/>
        </p:nvSpPr>
        <p:spPr>
          <a:xfrm>
            <a:off x="6167439" y="18116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62BAB63-651E-F8DD-B64B-55EFD288A56D}"/>
              </a:ext>
            </a:extLst>
          </p:cNvPr>
          <p:cNvSpPr/>
          <p:nvPr userDrawn="1"/>
        </p:nvSpPr>
        <p:spPr>
          <a:xfrm>
            <a:off x="442913" y="36912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4ED84F2-8092-809E-C05D-0CDEC168837F}"/>
              </a:ext>
            </a:extLst>
          </p:cNvPr>
          <p:cNvSpPr/>
          <p:nvPr userDrawn="1"/>
        </p:nvSpPr>
        <p:spPr>
          <a:xfrm>
            <a:off x="3305176" y="36912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3AC7A61-4194-702B-0B16-458BA629B542}"/>
              </a:ext>
            </a:extLst>
          </p:cNvPr>
          <p:cNvSpPr/>
          <p:nvPr userDrawn="1"/>
        </p:nvSpPr>
        <p:spPr>
          <a:xfrm>
            <a:off x="6167439" y="36912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996262-8EAB-8290-A4FD-C76CE5E6ADA9}"/>
              </a:ext>
            </a:extLst>
          </p:cNvPr>
          <p:cNvSpPr txBox="1">
            <a:spLocks/>
          </p:cNvSpPr>
          <p:nvPr userDrawn="1"/>
        </p:nvSpPr>
        <p:spPr>
          <a:xfrm>
            <a:off x="2707482" y="1902787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C393634-2E0D-1B5E-8DA5-3B283A8C21C0}"/>
              </a:ext>
            </a:extLst>
          </p:cNvPr>
          <p:cNvSpPr txBox="1">
            <a:spLocks/>
          </p:cNvSpPr>
          <p:nvPr userDrawn="1"/>
        </p:nvSpPr>
        <p:spPr>
          <a:xfrm>
            <a:off x="5537201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2FA18899-5754-7A28-BABC-3D39321AE4CE}"/>
              </a:ext>
            </a:extLst>
          </p:cNvPr>
          <p:cNvSpPr txBox="1">
            <a:spLocks/>
          </p:cNvSpPr>
          <p:nvPr userDrawn="1"/>
        </p:nvSpPr>
        <p:spPr>
          <a:xfrm>
            <a:off x="8396607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4C3CB2AA-FABA-2651-4A49-45A7074F512E}"/>
              </a:ext>
            </a:extLst>
          </p:cNvPr>
          <p:cNvSpPr txBox="1">
            <a:spLocks/>
          </p:cNvSpPr>
          <p:nvPr userDrawn="1"/>
        </p:nvSpPr>
        <p:spPr>
          <a:xfrm>
            <a:off x="8396607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06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280B290-D32C-E11B-03FA-938DAF4AEABF}"/>
              </a:ext>
            </a:extLst>
          </p:cNvPr>
          <p:cNvSpPr txBox="1">
            <a:spLocks/>
          </p:cNvSpPr>
          <p:nvPr userDrawn="1"/>
        </p:nvSpPr>
        <p:spPr>
          <a:xfrm>
            <a:off x="2707482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04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568D2A24-9F14-228A-1D3C-C701B0A4F51A}"/>
              </a:ext>
            </a:extLst>
          </p:cNvPr>
          <p:cNvSpPr txBox="1">
            <a:spLocks/>
          </p:cNvSpPr>
          <p:nvPr userDrawn="1"/>
        </p:nvSpPr>
        <p:spPr>
          <a:xfrm>
            <a:off x="5537201" y="3774586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05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7F67E46D-8B91-A1A1-DC66-5977CC9BDE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932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4" name="Рисунок 46">
            <a:extLst>
              <a:ext uri="{FF2B5EF4-FFF2-40B4-BE49-F238E27FC236}">
                <a16:creationId xmlns:a16="http://schemas.microsoft.com/office/drawing/2014/main" id="{44C64605-5129-DB3C-C406-EAE5F529216A}"/>
              </a:ext>
            </a:extLst>
          </p:cNvPr>
          <p:cNvSpPr/>
          <p:nvPr/>
        </p:nvSpPr>
        <p:spPr>
          <a:xfrm rot="10800000">
            <a:off x="9179720" y="5008680"/>
            <a:ext cx="3012279" cy="2437301"/>
          </a:xfrm>
          <a:custGeom>
            <a:avLst/>
            <a:gdLst>
              <a:gd name="connsiteX0" fmla="*/ 2530490 w 3012279"/>
              <a:gd name="connsiteY0" fmla="*/ 1181240 h 2437301"/>
              <a:gd name="connsiteX1" fmla="*/ 2442754 w 3012279"/>
              <a:gd name="connsiteY1" fmla="*/ 1093504 h 2437301"/>
              <a:gd name="connsiteX2" fmla="*/ 2442754 w 3012279"/>
              <a:gd name="connsiteY2" fmla="*/ 752765 h 2437301"/>
              <a:gd name="connsiteX3" fmla="*/ 2530490 w 3012279"/>
              <a:gd name="connsiteY3" fmla="*/ 665029 h 2437301"/>
              <a:gd name="connsiteX4" fmla="*/ 2924543 w 3012279"/>
              <a:gd name="connsiteY4" fmla="*/ 665029 h 2437301"/>
              <a:gd name="connsiteX5" fmla="*/ 3012279 w 3012279"/>
              <a:gd name="connsiteY5" fmla="*/ 577292 h 2437301"/>
              <a:gd name="connsiteX6" fmla="*/ 3012279 w 3012279"/>
              <a:gd name="connsiteY6" fmla="*/ 87736 h 2437301"/>
              <a:gd name="connsiteX7" fmla="*/ 2924543 w 3012279"/>
              <a:gd name="connsiteY7" fmla="*/ 0 h 2437301"/>
              <a:gd name="connsiteX8" fmla="*/ 2408028 w 3012279"/>
              <a:gd name="connsiteY8" fmla="*/ 0 h 2437301"/>
              <a:gd name="connsiteX9" fmla="*/ 2320291 w 3012279"/>
              <a:gd name="connsiteY9" fmla="*/ 87736 h 2437301"/>
              <a:gd name="connsiteX10" fmla="*/ 2320291 w 3012279"/>
              <a:gd name="connsiteY10" fmla="*/ 502883 h 2437301"/>
              <a:gd name="connsiteX11" fmla="*/ 2232555 w 3012279"/>
              <a:gd name="connsiteY11" fmla="*/ 590617 h 2437301"/>
              <a:gd name="connsiteX12" fmla="*/ 1838502 w 3012279"/>
              <a:gd name="connsiteY12" fmla="*/ 590617 h 2437301"/>
              <a:gd name="connsiteX13" fmla="*/ 1750766 w 3012279"/>
              <a:gd name="connsiteY13" fmla="*/ 678353 h 2437301"/>
              <a:gd name="connsiteX14" fmla="*/ 1750766 w 3012279"/>
              <a:gd name="connsiteY14" fmla="*/ 1088784 h 2437301"/>
              <a:gd name="connsiteX15" fmla="*/ 1663030 w 3012279"/>
              <a:gd name="connsiteY15" fmla="*/ 1176520 h 2437301"/>
              <a:gd name="connsiteX16" fmla="*/ 748274 w 3012279"/>
              <a:gd name="connsiteY16" fmla="*/ 1176520 h 2437301"/>
              <a:gd name="connsiteX17" fmla="*/ 660537 w 3012279"/>
              <a:gd name="connsiteY17" fmla="*/ 1088784 h 2437301"/>
              <a:gd name="connsiteX18" fmla="*/ 660537 w 3012279"/>
              <a:gd name="connsiteY18" fmla="*/ 636170 h 2437301"/>
              <a:gd name="connsiteX19" fmla="*/ 572799 w 3012279"/>
              <a:gd name="connsiteY19" fmla="*/ 548432 h 2437301"/>
              <a:gd name="connsiteX20" fmla="*/ 87736 w 3012279"/>
              <a:gd name="connsiteY20" fmla="*/ 548432 h 2437301"/>
              <a:gd name="connsiteX21" fmla="*/ 0 w 3012279"/>
              <a:gd name="connsiteY21" fmla="*/ 636170 h 2437301"/>
              <a:gd name="connsiteX22" fmla="*/ 0 w 3012279"/>
              <a:gd name="connsiteY22" fmla="*/ 1125726 h 2437301"/>
              <a:gd name="connsiteX23" fmla="*/ 87736 w 3012279"/>
              <a:gd name="connsiteY23" fmla="*/ 1213463 h 2437301"/>
              <a:gd name="connsiteX24" fmla="*/ 523976 w 3012279"/>
              <a:gd name="connsiteY24" fmla="*/ 1213463 h 2437301"/>
              <a:gd name="connsiteX25" fmla="*/ 611715 w 3012279"/>
              <a:gd name="connsiteY25" fmla="*/ 1301199 h 2437301"/>
              <a:gd name="connsiteX26" fmla="*/ 611715 w 3012279"/>
              <a:gd name="connsiteY26" fmla="*/ 1684536 h 2437301"/>
              <a:gd name="connsiteX27" fmla="*/ 523976 w 3012279"/>
              <a:gd name="connsiteY27" fmla="*/ 1772272 h 2437301"/>
              <a:gd name="connsiteX28" fmla="*/ 87736 w 3012279"/>
              <a:gd name="connsiteY28" fmla="*/ 1772272 h 2437301"/>
              <a:gd name="connsiteX29" fmla="*/ 0 w 3012279"/>
              <a:gd name="connsiteY29" fmla="*/ 1860009 h 2437301"/>
              <a:gd name="connsiteX30" fmla="*/ 0 w 3012279"/>
              <a:gd name="connsiteY30" fmla="*/ 2349565 h 2437301"/>
              <a:gd name="connsiteX31" fmla="*/ 87736 w 3012279"/>
              <a:gd name="connsiteY31" fmla="*/ 2437302 h 2437301"/>
              <a:gd name="connsiteX32" fmla="*/ 604251 w 3012279"/>
              <a:gd name="connsiteY32" fmla="*/ 2437302 h 2437301"/>
              <a:gd name="connsiteX33" fmla="*/ 691988 w 3012279"/>
              <a:gd name="connsiteY33" fmla="*/ 2349565 h 2437301"/>
              <a:gd name="connsiteX34" fmla="*/ 691988 w 3012279"/>
              <a:gd name="connsiteY34" fmla="*/ 1938270 h 2437301"/>
              <a:gd name="connsiteX35" fmla="*/ 779724 w 3012279"/>
              <a:gd name="connsiteY35" fmla="*/ 1850533 h 2437301"/>
              <a:gd name="connsiteX36" fmla="*/ 1723726 w 3012279"/>
              <a:gd name="connsiteY36" fmla="*/ 1850533 h 2437301"/>
              <a:gd name="connsiteX37" fmla="*/ 1811462 w 3012279"/>
              <a:gd name="connsiteY37" fmla="*/ 1762797 h 2437301"/>
              <a:gd name="connsiteX38" fmla="*/ 1811462 w 3012279"/>
              <a:gd name="connsiteY38" fmla="*/ 1343383 h 2437301"/>
              <a:gd name="connsiteX39" fmla="*/ 1899198 w 3012279"/>
              <a:gd name="connsiteY39" fmla="*/ 1255646 h 2437301"/>
              <a:gd name="connsiteX40" fmla="*/ 2225940 w 3012279"/>
              <a:gd name="connsiteY40" fmla="*/ 1255646 h 2437301"/>
              <a:gd name="connsiteX41" fmla="*/ 2313676 w 3012279"/>
              <a:gd name="connsiteY41" fmla="*/ 1343383 h 2437301"/>
              <a:gd name="connsiteX42" fmla="*/ 2313676 w 3012279"/>
              <a:gd name="connsiteY42" fmla="*/ 1758533 h 2437301"/>
              <a:gd name="connsiteX43" fmla="*/ 2401412 w 3012279"/>
              <a:gd name="connsiteY43" fmla="*/ 1846269 h 2437301"/>
              <a:gd name="connsiteX44" fmla="*/ 2917927 w 3012279"/>
              <a:gd name="connsiteY44" fmla="*/ 1846269 h 2437301"/>
              <a:gd name="connsiteX45" fmla="*/ 3005664 w 3012279"/>
              <a:gd name="connsiteY45" fmla="*/ 1758533 h 2437301"/>
              <a:gd name="connsiteX46" fmla="*/ 3005664 w 3012279"/>
              <a:gd name="connsiteY46" fmla="*/ 1268976 h 2437301"/>
              <a:gd name="connsiteX47" fmla="*/ 2917927 w 3012279"/>
              <a:gd name="connsiteY47" fmla="*/ 1181240 h 2437301"/>
              <a:gd name="connsiteX48" fmla="*/ 2530490 w 3012279"/>
              <a:gd name="connsiteY48" fmla="*/ 1181240 h 24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012279" h="2437301">
                <a:moveTo>
                  <a:pt x="2530490" y="1181240"/>
                </a:moveTo>
                <a:cubicBezTo>
                  <a:pt x="2482036" y="1181240"/>
                  <a:pt x="2442754" y="1141958"/>
                  <a:pt x="2442754" y="1093504"/>
                </a:cubicBezTo>
                <a:lnTo>
                  <a:pt x="2442754" y="752765"/>
                </a:lnTo>
                <a:cubicBezTo>
                  <a:pt x="2442754" y="704312"/>
                  <a:pt x="2482036" y="665029"/>
                  <a:pt x="2530490" y="665029"/>
                </a:cubicBezTo>
                <a:lnTo>
                  <a:pt x="2924543" y="665029"/>
                </a:lnTo>
                <a:cubicBezTo>
                  <a:pt x="2972997" y="665029"/>
                  <a:pt x="3012279" y="625747"/>
                  <a:pt x="3012279" y="577292"/>
                </a:cubicBezTo>
                <a:lnTo>
                  <a:pt x="3012279" y="87736"/>
                </a:lnTo>
                <a:cubicBezTo>
                  <a:pt x="3012279" y="39281"/>
                  <a:pt x="2972997" y="0"/>
                  <a:pt x="2924543" y="0"/>
                </a:cubicBezTo>
                <a:lnTo>
                  <a:pt x="2408028" y="0"/>
                </a:lnTo>
                <a:cubicBezTo>
                  <a:pt x="2359574" y="0"/>
                  <a:pt x="2320291" y="39281"/>
                  <a:pt x="2320291" y="87736"/>
                </a:cubicBezTo>
                <a:lnTo>
                  <a:pt x="2320291" y="502883"/>
                </a:lnTo>
                <a:cubicBezTo>
                  <a:pt x="2320291" y="551338"/>
                  <a:pt x="2281009" y="590617"/>
                  <a:pt x="2232555" y="590617"/>
                </a:cubicBezTo>
                <a:lnTo>
                  <a:pt x="1838502" y="590617"/>
                </a:lnTo>
                <a:cubicBezTo>
                  <a:pt x="1790042" y="590617"/>
                  <a:pt x="1750766" y="629900"/>
                  <a:pt x="1750766" y="678353"/>
                </a:cubicBezTo>
                <a:lnTo>
                  <a:pt x="1750766" y="1088784"/>
                </a:lnTo>
                <a:cubicBezTo>
                  <a:pt x="1750766" y="1137237"/>
                  <a:pt x="1711483" y="1176520"/>
                  <a:pt x="1663030" y="1176520"/>
                </a:cubicBezTo>
                <a:lnTo>
                  <a:pt x="748274" y="1176520"/>
                </a:lnTo>
                <a:cubicBezTo>
                  <a:pt x="699814" y="1176520"/>
                  <a:pt x="660537" y="1137237"/>
                  <a:pt x="660537" y="1088784"/>
                </a:cubicBezTo>
                <a:lnTo>
                  <a:pt x="660537" y="636170"/>
                </a:lnTo>
                <a:cubicBezTo>
                  <a:pt x="660537" y="587716"/>
                  <a:pt x="621255" y="548432"/>
                  <a:pt x="572799" y="548432"/>
                </a:cubicBezTo>
                <a:lnTo>
                  <a:pt x="87736" y="548432"/>
                </a:lnTo>
                <a:cubicBezTo>
                  <a:pt x="39281" y="548432"/>
                  <a:pt x="0" y="587716"/>
                  <a:pt x="0" y="636170"/>
                </a:cubicBezTo>
                <a:lnTo>
                  <a:pt x="0" y="1125726"/>
                </a:lnTo>
                <a:cubicBezTo>
                  <a:pt x="0" y="1174180"/>
                  <a:pt x="39281" y="1213463"/>
                  <a:pt x="87736" y="1213463"/>
                </a:cubicBezTo>
                <a:lnTo>
                  <a:pt x="523976" y="1213463"/>
                </a:lnTo>
                <a:cubicBezTo>
                  <a:pt x="572431" y="1213463"/>
                  <a:pt x="611715" y="1252739"/>
                  <a:pt x="611715" y="1301199"/>
                </a:cubicBezTo>
                <a:lnTo>
                  <a:pt x="611715" y="1684536"/>
                </a:lnTo>
                <a:cubicBezTo>
                  <a:pt x="611715" y="1732990"/>
                  <a:pt x="572431" y="1772272"/>
                  <a:pt x="523976" y="1772272"/>
                </a:cubicBezTo>
                <a:lnTo>
                  <a:pt x="87736" y="1772272"/>
                </a:lnTo>
                <a:cubicBezTo>
                  <a:pt x="39281" y="1772272"/>
                  <a:pt x="0" y="1811555"/>
                  <a:pt x="0" y="1860009"/>
                </a:cubicBezTo>
                <a:lnTo>
                  <a:pt x="0" y="2349565"/>
                </a:lnTo>
                <a:cubicBezTo>
                  <a:pt x="0" y="2398019"/>
                  <a:pt x="39281" y="2437302"/>
                  <a:pt x="87736" y="2437302"/>
                </a:cubicBezTo>
                <a:lnTo>
                  <a:pt x="604251" y="2437302"/>
                </a:lnTo>
                <a:cubicBezTo>
                  <a:pt x="652705" y="2437302"/>
                  <a:pt x="691988" y="2398019"/>
                  <a:pt x="691988" y="2349565"/>
                </a:cubicBezTo>
                <a:lnTo>
                  <a:pt x="691988" y="1938270"/>
                </a:lnTo>
                <a:cubicBezTo>
                  <a:pt x="691988" y="1889816"/>
                  <a:pt x="731270" y="1850533"/>
                  <a:pt x="779724" y="1850533"/>
                </a:cubicBezTo>
                <a:lnTo>
                  <a:pt x="1723726" y="1850533"/>
                </a:lnTo>
                <a:cubicBezTo>
                  <a:pt x="1772179" y="1850533"/>
                  <a:pt x="1811462" y="1811251"/>
                  <a:pt x="1811462" y="1762797"/>
                </a:cubicBezTo>
                <a:lnTo>
                  <a:pt x="1811462" y="1343383"/>
                </a:lnTo>
                <a:cubicBezTo>
                  <a:pt x="1811462" y="1294929"/>
                  <a:pt x="1850738" y="1255646"/>
                  <a:pt x="1899198" y="1255646"/>
                </a:cubicBezTo>
                <a:lnTo>
                  <a:pt x="2225940" y="1255646"/>
                </a:lnTo>
                <a:cubicBezTo>
                  <a:pt x="2274394" y="1255646"/>
                  <a:pt x="2313676" y="1294929"/>
                  <a:pt x="2313676" y="1343383"/>
                </a:cubicBezTo>
                <a:lnTo>
                  <a:pt x="2313676" y="1758533"/>
                </a:lnTo>
                <a:cubicBezTo>
                  <a:pt x="2313676" y="1806987"/>
                  <a:pt x="2352953" y="1846269"/>
                  <a:pt x="2401412" y="1846269"/>
                </a:cubicBezTo>
                <a:lnTo>
                  <a:pt x="2917927" y="1846269"/>
                </a:lnTo>
                <a:cubicBezTo>
                  <a:pt x="2966381" y="1846269"/>
                  <a:pt x="3005664" y="1806987"/>
                  <a:pt x="3005664" y="1758533"/>
                </a:cubicBezTo>
                <a:lnTo>
                  <a:pt x="3005664" y="1268976"/>
                </a:lnTo>
                <a:cubicBezTo>
                  <a:pt x="3005664" y="1220517"/>
                  <a:pt x="2966381" y="1181240"/>
                  <a:pt x="2917927" y="1181240"/>
                </a:cubicBezTo>
                <a:lnTo>
                  <a:pt x="2530490" y="1181240"/>
                </a:lnTo>
                <a:close/>
              </a:path>
            </a:pathLst>
          </a:custGeom>
          <a:solidFill>
            <a:srgbClr val="E4E7EE"/>
          </a:solidFill>
          <a:ln w="584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A994BA7-A7A9-1545-1F19-BBEF6FF8D40E}"/>
              </a:ext>
            </a:extLst>
          </p:cNvPr>
          <p:cNvSpPr/>
          <p:nvPr userDrawn="1"/>
        </p:nvSpPr>
        <p:spPr>
          <a:xfrm>
            <a:off x="3851275" y="6352382"/>
            <a:ext cx="889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55">
            <a:extLst>
              <a:ext uri="{FF2B5EF4-FFF2-40B4-BE49-F238E27FC236}">
                <a16:creationId xmlns:a16="http://schemas.microsoft.com/office/drawing/2014/main" id="{68819E5A-0712-8A3A-9247-2ED5E95ECFB7}"/>
              </a:ext>
            </a:extLst>
          </p:cNvPr>
          <p:cNvSpPr/>
          <p:nvPr/>
        </p:nvSpPr>
        <p:spPr>
          <a:xfrm>
            <a:off x="11092620" y="570655"/>
            <a:ext cx="161925" cy="161925"/>
          </a:xfrm>
          <a:custGeom>
            <a:avLst/>
            <a:gdLst>
              <a:gd name="connsiteX0" fmla="*/ 80963 w 161925"/>
              <a:gd name="connsiteY0" fmla="*/ 161925 h 161925"/>
              <a:gd name="connsiteX1" fmla="*/ 51765 w 161925"/>
              <a:gd name="connsiteY1" fmla="*/ 110159 h 161925"/>
              <a:gd name="connsiteX2" fmla="*/ 0 w 161925"/>
              <a:gd name="connsiteY2" fmla="*/ 80963 h 161925"/>
              <a:gd name="connsiteX3" fmla="*/ 51765 w 161925"/>
              <a:gd name="connsiteY3" fmla="*/ 51765 h 161925"/>
              <a:gd name="connsiteX4" fmla="*/ 80963 w 161925"/>
              <a:gd name="connsiteY4" fmla="*/ 0 h 161925"/>
              <a:gd name="connsiteX5" fmla="*/ 110159 w 161925"/>
              <a:gd name="connsiteY5" fmla="*/ 51765 h 161925"/>
              <a:gd name="connsiteX6" fmla="*/ 161925 w 161925"/>
              <a:gd name="connsiteY6" fmla="*/ 80963 h 161925"/>
              <a:gd name="connsiteX7" fmla="*/ 110159 w 161925"/>
              <a:gd name="connsiteY7" fmla="*/ 110159 h 161925"/>
              <a:gd name="connsiteX8" fmla="*/ 80963 w 161925"/>
              <a:gd name="connsiteY8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" h="161925">
                <a:moveTo>
                  <a:pt x="80963" y="161925"/>
                </a:moveTo>
                <a:cubicBezTo>
                  <a:pt x="80963" y="161925"/>
                  <a:pt x="68177" y="126571"/>
                  <a:pt x="51765" y="110159"/>
                </a:cubicBezTo>
                <a:cubicBezTo>
                  <a:pt x="35354" y="93748"/>
                  <a:pt x="0" y="80963"/>
                  <a:pt x="0" y="80963"/>
                </a:cubicBezTo>
                <a:cubicBezTo>
                  <a:pt x="0" y="80963"/>
                  <a:pt x="35354" y="68177"/>
                  <a:pt x="51765" y="51765"/>
                </a:cubicBezTo>
                <a:cubicBezTo>
                  <a:pt x="68177" y="35354"/>
                  <a:pt x="80963" y="0"/>
                  <a:pt x="80963" y="0"/>
                </a:cubicBezTo>
                <a:cubicBezTo>
                  <a:pt x="80963" y="0"/>
                  <a:pt x="93748" y="35354"/>
                  <a:pt x="110159" y="51765"/>
                </a:cubicBezTo>
                <a:cubicBezTo>
                  <a:pt x="126571" y="68177"/>
                  <a:pt x="161925" y="80963"/>
                  <a:pt x="161925" y="80963"/>
                </a:cubicBezTo>
                <a:cubicBezTo>
                  <a:pt x="161925" y="80963"/>
                  <a:pt x="126571" y="93748"/>
                  <a:pt x="110159" y="110159"/>
                </a:cubicBezTo>
                <a:cubicBezTo>
                  <a:pt x="93748" y="126571"/>
                  <a:pt x="80963" y="161925"/>
                  <a:pt x="80963" y="161925"/>
                </a:cubicBezTo>
                <a:close/>
              </a:path>
            </a:pathLst>
          </a:custGeom>
          <a:solidFill>
            <a:srgbClr val="1A356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04F457-4267-2323-6D15-C179A49E162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62F2B2A8-083A-FB43-8C3E-27A46F682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Текст 6">
            <a:extLst>
              <a:ext uri="{FF2B5EF4-FFF2-40B4-BE49-F238E27FC236}">
                <a16:creationId xmlns:a16="http://schemas.microsoft.com/office/drawing/2014/main" id="{5EE897CC-582E-494C-AC91-3E4F0D4C09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51" name="Текст 32">
            <a:extLst>
              <a:ext uri="{FF2B5EF4-FFF2-40B4-BE49-F238E27FC236}">
                <a16:creationId xmlns:a16="http://schemas.microsoft.com/office/drawing/2014/main" id="{673E284D-979B-5240-A9FE-B6F853F47E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59164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2" name="Текст 32">
            <a:extLst>
              <a:ext uri="{FF2B5EF4-FFF2-40B4-BE49-F238E27FC236}">
                <a16:creationId xmlns:a16="http://schemas.microsoft.com/office/drawing/2014/main" id="{E37D1189-783C-EF46-8DEC-BEC5BB58B7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13490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7" name="Текст 32">
            <a:extLst>
              <a:ext uri="{FF2B5EF4-FFF2-40B4-BE49-F238E27FC236}">
                <a16:creationId xmlns:a16="http://schemas.microsoft.com/office/drawing/2014/main" id="{D39F9420-E46C-6940-9F0C-A42F243D14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933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59" name="Текст 32">
            <a:extLst>
              <a:ext uri="{FF2B5EF4-FFF2-40B4-BE49-F238E27FC236}">
                <a16:creationId xmlns:a16="http://schemas.microsoft.com/office/drawing/2014/main" id="{5D0A5A31-81F8-F840-B380-A6585B6D21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4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0" name="Текст 32">
            <a:extLst>
              <a:ext uri="{FF2B5EF4-FFF2-40B4-BE49-F238E27FC236}">
                <a16:creationId xmlns:a16="http://schemas.microsoft.com/office/drawing/2014/main" id="{9ACFD250-D8E8-C441-9D94-DB10604D1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3490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1" name="Текст 32">
            <a:extLst>
              <a:ext uri="{FF2B5EF4-FFF2-40B4-BE49-F238E27FC236}">
                <a16:creationId xmlns:a16="http://schemas.microsoft.com/office/drawing/2014/main" id="{DFECB917-70EE-9741-9EDD-5894CCE5C7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933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2" name="Текст 32">
            <a:extLst>
              <a:ext uri="{FF2B5EF4-FFF2-40B4-BE49-F238E27FC236}">
                <a16:creationId xmlns:a16="http://schemas.microsoft.com/office/drawing/2014/main" id="{D2731B6A-F016-EB4E-96BE-A3A313C5F4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9164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3" name="Текст 32">
            <a:extLst>
              <a:ext uri="{FF2B5EF4-FFF2-40B4-BE49-F238E27FC236}">
                <a16:creationId xmlns:a16="http://schemas.microsoft.com/office/drawing/2014/main" id="{8E43853E-993E-A942-A211-62D737A458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490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6" name="Текст 32">
            <a:extLst>
              <a:ext uri="{FF2B5EF4-FFF2-40B4-BE49-F238E27FC236}">
                <a16:creationId xmlns:a16="http://schemas.microsoft.com/office/drawing/2014/main" id="{FF4D0D9B-584B-CB4B-9E22-0ED52E9F19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2932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7" name="Текст 32">
            <a:extLst>
              <a:ext uri="{FF2B5EF4-FFF2-40B4-BE49-F238E27FC236}">
                <a16:creationId xmlns:a16="http://schemas.microsoft.com/office/drawing/2014/main" id="{661E80A9-DFBA-8842-8431-FFF66FD4A2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59164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8" name="Текст 32">
            <a:extLst>
              <a:ext uri="{FF2B5EF4-FFF2-40B4-BE49-F238E27FC236}">
                <a16:creationId xmlns:a16="http://schemas.microsoft.com/office/drawing/2014/main" id="{A5FA58BE-A031-F646-8DE8-3769BD3CE26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13490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41" name="Рисунок 29">
            <a:extLst>
              <a:ext uri="{FF2B5EF4-FFF2-40B4-BE49-F238E27FC236}">
                <a16:creationId xmlns:a16="http://schemas.microsoft.com/office/drawing/2014/main" id="{6C4CBB59-3BD0-F04A-82AE-9E852FB52F4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026976" y="1811338"/>
            <a:ext cx="2719387" cy="3658584"/>
          </a:xfrm>
          <a:prstGeom prst="roundRect">
            <a:avLst>
              <a:gd name="adj" fmla="val 5508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ВАШЕГО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55243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г.о. - синий (8 шт.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53">
            <a:extLst>
              <a:ext uri="{FF2B5EF4-FFF2-40B4-BE49-F238E27FC236}">
                <a16:creationId xmlns:a16="http://schemas.microsoft.com/office/drawing/2014/main" id="{91D83C7F-29A9-ECA0-B3F2-CC31C3652C5E}"/>
              </a:ext>
            </a:extLst>
          </p:cNvPr>
          <p:cNvSpPr/>
          <p:nvPr/>
        </p:nvSpPr>
        <p:spPr>
          <a:xfrm>
            <a:off x="3679504" y="655636"/>
            <a:ext cx="8286907" cy="5617771"/>
          </a:xfrm>
          <a:custGeom>
            <a:avLst/>
            <a:gdLst>
              <a:gd name="connsiteX0" fmla="*/ 0 w 8286907"/>
              <a:gd name="connsiteY0" fmla="*/ 0 h 5617771"/>
              <a:gd name="connsiteX1" fmla="*/ 8077290 w 8286907"/>
              <a:gd name="connsiteY1" fmla="*/ 0 h 5617771"/>
              <a:gd name="connsiteX2" fmla="*/ 8286908 w 8286907"/>
              <a:gd name="connsiteY2" fmla="*/ 209618 h 5617771"/>
              <a:gd name="connsiteX3" fmla="*/ 8286908 w 8286907"/>
              <a:gd name="connsiteY3" fmla="*/ 5617772 h 561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6907" h="5617771">
                <a:moveTo>
                  <a:pt x="0" y="0"/>
                </a:moveTo>
                <a:lnTo>
                  <a:pt x="8077290" y="0"/>
                </a:lnTo>
                <a:cubicBezTo>
                  <a:pt x="8193069" y="0"/>
                  <a:pt x="8286908" y="93849"/>
                  <a:pt x="8286908" y="209618"/>
                </a:cubicBezTo>
                <a:lnTo>
                  <a:pt x="8286908" y="5617772"/>
                </a:lnTo>
              </a:path>
            </a:pathLst>
          </a:custGeom>
          <a:noFill/>
          <a:ln w="6981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AF5C7B4-323F-B173-24DF-9BFF676EEE79}"/>
              </a:ext>
            </a:extLst>
          </p:cNvPr>
          <p:cNvSpPr/>
          <p:nvPr userDrawn="1"/>
        </p:nvSpPr>
        <p:spPr>
          <a:xfrm>
            <a:off x="442913" y="18116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0D17A7-E6F4-5F92-B558-34884438BC18}"/>
              </a:ext>
            </a:extLst>
          </p:cNvPr>
          <p:cNvSpPr/>
          <p:nvPr userDrawn="1"/>
        </p:nvSpPr>
        <p:spPr>
          <a:xfrm>
            <a:off x="3305176" y="18116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BF91CFC-E893-E7A1-2DDE-80BC3F147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38" y="6027608"/>
            <a:ext cx="9291004" cy="3692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59E21-2053-3D23-DC9C-CC6CA02D6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882650"/>
            <a:ext cx="10515600" cy="434975"/>
          </a:xfrm>
          <a:prstGeom prst="rect">
            <a:avLst/>
          </a:prstGeom>
        </p:spPr>
        <p:txBody>
          <a:bodyPr lIns="0"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ГОРОДСКОГО ОКРУГА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BE40D3D-708D-1124-3146-2F12A6D2E50C}"/>
              </a:ext>
            </a:extLst>
          </p:cNvPr>
          <p:cNvSpPr txBox="1">
            <a:spLocks/>
          </p:cNvSpPr>
          <p:nvPr userDrawn="1"/>
        </p:nvSpPr>
        <p:spPr>
          <a:xfrm>
            <a:off x="442913" y="474411"/>
            <a:ext cx="10515600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ПРЕИМУЩЕСТВА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22BB559-555F-65EF-AD49-18F50668D043}"/>
              </a:ext>
            </a:extLst>
          </p:cNvPr>
          <p:cNvSpPr/>
          <p:nvPr userDrawn="1"/>
        </p:nvSpPr>
        <p:spPr>
          <a:xfrm>
            <a:off x="6167439" y="18116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62BAB63-651E-F8DD-B64B-55EFD288A56D}"/>
              </a:ext>
            </a:extLst>
          </p:cNvPr>
          <p:cNvSpPr/>
          <p:nvPr userDrawn="1"/>
        </p:nvSpPr>
        <p:spPr>
          <a:xfrm>
            <a:off x="442913" y="36912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4ED84F2-8092-809E-C05D-0CDEC168837F}"/>
              </a:ext>
            </a:extLst>
          </p:cNvPr>
          <p:cNvSpPr/>
          <p:nvPr userDrawn="1"/>
        </p:nvSpPr>
        <p:spPr>
          <a:xfrm>
            <a:off x="3305176" y="36912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3AC7A61-4194-702B-0B16-458BA629B542}"/>
              </a:ext>
            </a:extLst>
          </p:cNvPr>
          <p:cNvSpPr/>
          <p:nvPr userDrawn="1"/>
        </p:nvSpPr>
        <p:spPr>
          <a:xfrm>
            <a:off x="6167439" y="36912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925A333-D92C-E447-1E10-D085062EA557}"/>
              </a:ext>
            </a:extLst>
          </p:cNvPr>
          <p:cNvSpPr/>
          <p:nvPr userDrawn="1"/>
        </p:nvSpPr>
        <p:spPr>
          <a:xfrm>
            <a:off x="9029701" y="36912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996262-8EAB-8290-A4FD-C76CE5E6ADA9}"/>
              </a:ext>
            </a:extLst>
          </p:cNvPr>
          <p:cNvSpPr txBox="1">
            <a:spLocks/>
          </p:cNvSpPr>
          <p:nvPr userDrawn="1"/>
        </p:nvSpPr>
        <p:spPr>
          <a:xfrm>
            <a:off x="2707482" y="1902787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C393634-2E0D-1B5E-8DA5-3B283A8C21C0}"/>
              </a:ext>
            </a:extLst>
          </p:cNvPr>
          <p:cNvSpPr txBox="1">
            <a:spLocks/>
          </p:cNvSpPr>
          <p:nvPr userDrawn="1"/>
        </p:nvSpPr>
        <p:spPr>
          <a:xfrm>
            <a:off x="5537201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2FA18899-5754-7A28-BABC-3D39321AE4CE}"/>
              </a:ext>
            </a:extLst>
          </p:cNvPr>
          <p:cNvSpPr txBox="1">
            <a:spLocks/>
          </p:cNvSpPr>
          <p:nvPr userDrawn="1"/>
        </p:nvSpPr>
        <p:spPr>
          <a:xfrm>
            <a:off x="8396607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4C3CB2AA-FABA-2651-4A49-45A7074F512E}"/>
              </a:ext>
            </a:extLst>
          </p:cNvPr>
          <p:cNvSpPr txBox="1">
            <a:spLocks/>
          </p:cNvSpPr>
          <p:nvPr userDrawn="1"/>
        </p:nvSpPr>
        <p:spPr>
          <a:xfrm>
            <a:off x="8396607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07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280B290-D32C-E11B-03FA-938DAF4AEABF}"/>
              </a:ext>
            </a:extLst>
          </p:cNvPr>
          <p:cNvSpPr txBox="1">
            <a:spLocks/>
          </p:cNvSpPr>
          <p:nvPr userDrawn="1"/>
        </p:nvSpPr>
        <p:spPr>
          <a:xfrm>
            <a:off x="2707482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05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568D2A24-9F14-228A-1D3C-C701B0A4F51A}"/>
              </a:ext>
            </a:extLst>
          </p:cNvPr>
          <p:cNvSpPr txBox="1">
            <a:spLocks/>
          </p:cNvSpPr>
          <p:nvPr userDrawn="1"/>
        </p:nvSpPr>
        <p:spPr>
          <a:xfrm>
            <a:off x="5537201" y="3774586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06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4C18DAF0-702E-DA74-D3EB-DC6FB64E2276}"/>
              </a:ext>
            </a:extLst>
          </p:cNvPr>
          <p:cNvSpPr txBox="1">
            <a:spLocks/>
          </p:cNvSpPr>
          <p:nvPr userDrawn="1"/>
        </p:nvSpPr>
        <p:spPr>
          <a:xfrm>
            <a:off x="11265696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08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7F67E46D-8B91-A1A1-DC66-5977CC9BDE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932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4" name="Рисунок 46">
            <a:extLst>
              <a:ext uri="{FF2B5EF4-FFF2-40B4-BE49-F238E27FC236}">
                <a16:creationId xmlns:a16="http://schemas.microsoft.com/office/drawing/2014/main" id="{44C64605-5129-DB3C-C406-EAE5F529216A}"/>
              </a:ext>
            </a:extLst>
          </p:cNvPr>
          <p:cNvSpPr/>
          <p:nvPr/>
        </p:nvSpPr>
        <p:spPr>
          <a:xfrm rot="10800000">
            <a:off x="9596225" y="4697911"/>
            <a:ext cx="3012279" cy="2437301"/>
          </a:xfrm>
          <a:custGeom>
            <a:avLst/>
            <a:gdLst>
              <a:gd name="connsiteX0" fmla="*/ 2530490 w 3012279"/>
              <a:gd name="connsiteY0" fmla="*/ 1181240 h 2437301"/>
              <a:gd name="connsiteX1" fmla="*/ 2442754 w 3012279"/>
              <a:gd name="connsiteY1" fmla="*/ 1093504 h 2437301"/>
              <a:gd name="connsiteX2" fmla="*/ 2442754 w 3012279"/>
              <a:gd name="connsiteY2" fmla="*/ 752765 h 2437301"/>
              <a:gd name="connsiteX3" fmla="*/ 2530490 w 3012279"/>
              <a:gd name="connsiteY3" fmla="*/ 665029 h 2437301"/>
              <a:gd name="connsiteX4" fmla="*/ 2924543 w 3012279"/>
              <a:gd name="connsiteY4" fmla="*/ 665029 h 2437301"/>
              <a:gd name="connsiteX5" fmla="*/ 3012279 w 3012279"/>
              <a:gd name="connsiteY5" fmla="*/ 577292 h 2437301"/>
              <a:gd name="connsiteX6" fmla="*/ 3012279 w 3012279"/>
              <a:gd name="connsiteY6" fmla="*/ 87736 h 2437301"/>
              <a:gd name="connsiteX7" fmla="*/ 2924543 w 3012279"/>
              <a:gd name="connsiteY7" fmla="*/ 0 h 2437301"/>
              <a:gd name="connsiteX8" fmla="*/ 2408028 w 3012279"/>
              <a:gd name="connsiteY8" fmla="*/ 0 h 2437301"/>
              <a:gd name="connsiteX9" fmla="*/ 2320291 w 3012279"/>
              <a:gd name="connsiteY9" fmla="*/ 87736 h 2437301"/>
              <a:gd name="connsiteX10" fmla="*/ 2320291 w 3012279"/>
              <a:gd name="connsiteY10" fmla="*/ 502883 h 2437301"/>
              <a:gd name="connsiteX11" fmla="*/ 2232555 w 3012279"/>
              <a:gd name="connsiteY11" fmla="*/ 590617 h 2437301"/>
              <a:gd name="connsiteX12" fmla="*/ 1838502 w 3012279"/>
              <a:gd name="connsiteY12" fmla="*/ 590617 h 2437301"/>
              <a:gd name="connsiteX13" fmla="*/ 1750766 w 3012279"/>
              <a:gd name="connsiteY13" fmla="*/ 678353 h 2437301"/>
              <a:gd name="connsiteX14" fmla="*/ 1750766 w 3012279"/>
              <a:gd name="connsiteY14" fmla="*/ 1088784 h 2437301"/>
              <a:gd name="connsiteX15" fmla="*/ 1663030 w 3012279"/>
              <a:gd name="connsiteY15" fmla="*/ 1176520 h 2437301"/>
              <a:gd name="connsiteX16" fmla="*/ 748274 w 3012279"/>
              <a:gd name="connsiteY16" fmla="*/ 1176520 h 2437301"/>
              <a:gd name="connsiteX17" fmla="*/ 660537 w 3012279"/>
              <a:gd name="connsiteY17" fmla="*/ 1088784 h 2437301"/>
              <a:gd name="connsiteX18" fmla="*/ 660537 w 3012279"/>
              <a:gd name="connsiteY18" fmla="*/ 636170 h 2437301"/>
              <a:gd name="connsiteX19" fmla="*/ 572799 w 3012279"/>
              <a:gd name="connsiteY19" fmla="*/ 548432 h 2437301"/>
              <a:gd name="connsiteX20" fmla="*/ 87736 w 3012279"/>
              <a:gd name="connsiteY20" fmla="*/ 548432 h 2437301"/>
              <a:gd name="connsiteX21" fmla="*/ 0 w 3012279"/>
              <a:gd name="connsiteY21" fmla="*/ 636170 h 2437301"/>
              <a:gd name="connsiteX22" fmla="*/ 0 w 3012279"/>
              <a:gd name="connsiteY22" fmla="*/ 1125726 h 2437301"/>
              <a:gd name="connsiteX23" fmla="*/ 87736 w 3012279"/>
              <a:gd name="connsiteY23" fmla="*/ 1213463 h 2437301"/>
              <a:gd name="connsiteX24" fmla="*/ 523976 w 3012279"/>
              <a:gd name="connsiteY24" fmla="*/ 1213463 h 2437301"/>
              <a:gd name="connsiteX25" fmla="*/ 611715 w 3012279"/>
              <a:gd name="connsiteY25" fmla="*/ 1301199 h 2437301"/>
              <a:gd name="connsiteX26" fmla="*/ 611715 w 3012279"/>
              <a:gd name="connsiteY26" fmla="*/ 1684536 h 2437301"/>
              <a:gd name="connsiteX27" fmla="*/ 523976 w 3012279"/>
              <a:gd name="connsiteY27" fmla="*/ 1772272 h 2437301"/>
              <a:gd name="connsiteX28" fmla="*/ 87736 w 3012279"/>
              <a:gd name="connsiteY28" fmla="*/ 1772272 h 2437301"/>
              <a:gd name="connsiteX29" fmla="*/ 0 w 3012279"/>
              <a:gd name="connsiteY29" fmla="*/ 1860009 h 2437301"/>
              <a:gd name="connsiteX30" fmla="*/ 0 w 3012279"/>
              <a:gd name="connsiteY30" fmla="*/ 2349565 h 2437301"/>
              <a:gd name="connsiteX31" fmla="*/ 87736 w 3012279"/>
              <a:gd name="connsiteY31" fmla="*/ 2437302 h 2437301"/>
              <a:gd name="connsiteX32" fmla="*/ 604251 w 3012279"/>
              <a:gd name="connsiteY32" fmla="*/ 2437302 h 2437301"/>
              <a:gd name="connsiteX33" fmla="*/ 691988 w 3012279"/>
              <a:gd name="connsiteY33" fmla="*/ 2349565 h 2437301"/>
              <a:gd name="connsiteX34" fmla="*/ 691988 w 3012279"/>
              <a:gd name="connsiteY34" fmla="*/ 1938270 h 2437301"/>
              <a:gd name="connsiteX35" fmla="*/ 779724 w 3012279"/>
              <a:gd name="connsiteY35" fmla="*/ 1850533 h 2437301"/>
              <a:gd name="connsiteX36" fmla="*/ 1723726 w 3012279"/>
              <a:gd name="connsiteY36" fmla="*/ 1850533 h 2437301"/>
              <a:gd name="connsiteX37" fmla="*/ 1811462 w 3012279"/>
              <a:gd name="connsiteY37" fmla="*/ 1762797 h 2437301"/>
              <a:gd name="connsiteX38" fmla="*/ 1811462 w 3012279"/>
              <a:gd name="connsiteY38" fmla="*/ 1343383 h 2437301"/>
              <a:gd name="connsiteX39" fmla="*/ 1899198 w 3012279"/>
              <a:gd name="connsiteY39" fmla="*/ 1255646 h 2437301"/>
              <a:gd name="connsiteX40" fmla="*/ 2225940 w 3012279"/>
              <a:gd name="connsiteY40" fmla="*/ 1255646 h 2437301"/>
              <a:gd name="connsiteX41" fmla="*/ 2313676 w 3012279"/>
              <a:gd name="connsiteY41" fmla="*/ 1343383 h 2437301"/>
              <a:gd name="connsiteX42" fmla="*/ 2313676 w 3012279"/>
              <a:gd name="connsiteY42" fmla="*/ 1758533 h 2437301"/>
              <a:gd name="connsiteX43" fmla="*/ 2401412 w 3012279"/>
              <a:gd name="connsiteY43" fmla="*/ 1846269 h 2437301"/>
              <a:gd name="connsiteX44" fmla="*/ 2917927 w 3012279"/>
              <a:gd name="connsiteY44" fmla="*/ 1846269 h 2437301"/>
              <a:gd name="connsiteX45" fmla="*/ 3005664 w 3012279"/>
              <a:gd name="connsiteY45" fmla="*/ 1758533 h 2437301"/>
              <a:gd name="connsiteX46" fmla="*/ 3005664 w 3012279"/>
              <a:gd name="connsiteY46" fmla="*/ 1268976 h 2437301"/>
              <a:gd name="connsiteX47" fmla="*/ 2917927 w 3012279"/>
              <a:gd name="connsiteY47" fmla="*/ 1181240 h 2437301"/>
              <a:gd name="connsiteX48" fmla="*/ 2530490 w 3012279"/>
              <a:gd name="connsiteY48" fmla="*/ 1181240 h 24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012279" h="2437301">
                <a:moveTo>
                  <a:pt x="2530490" y="1181240"/>
                </a:moveTo>
                <a:cubicBezTo>
                  <a:pt x="2482036" y="1181240"/>
                  <a:pt x="2442754" y="1141958"/>
                  <a:pt x="2442754" y="1093504"/>
                </a:cubicBezTo>
                <a:lnTo>
                  <a:pt x="2442754" y="752765"/>
                </a:lnTo>
                <a:cubicBezTo>
                  <a:pt x="2442754" y="704312"/>
                  <a:pt x="2482036" y="665029"/>
                  <a:pt x="2530490" y="665029"/>
                </a:cubicBezTo>
                <a:lnTo>
                  <a:pt x="2924543" y="665029"/>
                </a:lnTo>
                <a:cubicBezTo>
                  <a:pt x="2972997" y="665029"/>
                  <a:pt x="3012279" y="625747"/>
                  <a:pt x="3012279" y="577292"/>
                </a:cubicBezTo>
                <a:lnTo>
                  <a:pt x="3012279" y="87736"/>
                </a:lnTo>
                <a:cubicBezTo>
                  <a:pt x="3012279" y="39281"/>
                  <a:pt x="2972997" y="0"/>
                  <a:pt x="2924543" y="0"/>
                </a:cubicBezTo>
                <a:lnTo>
                  <a:pt x="2408028" y="0"/>
                </a:lnTo>
                <a:cubicBezTo>
                  <a:pt x="2359574" y="0"/>
                  <a:pt x="2320291" y="39281"/>
                  <a:pt x="2320291" y="87736"/>
                </a:cubicBezTo>
                <a:lnTo>
                  <a:pt x="2320291" y="502883"/>
                </a:lnTo>
                <a:cubicBezTo>
                  <a:pt x="2320291" y="551338"/>
                  <a:pt x="2281009" y="590617"/>
                  <a:pt x="2232555" y="590617"/>
                </a:cubicBezTo>
                <a:lnTo>
                  <a:pt x="1838502" y="590617"/>
                </a:lnTo>
                <a:cubicBezTo>
                  <a:pt x="1790042" y="590617"/>
                  <a:pt x="1750766" y="629900"/>
                  <a:pt x="1750766" y="678353"/>
                </a:cubicBezTo>
                <a:lnTo>
                  <a:pt x="1750766" y="1088784"/>
                </a:lnTo>
                <a:cubicBezTo>
                  <a:pt x="1750766" y="1137237"/>
                  <a:pt x="1711483" y="1176520"/>
                  <a:pt x="1663030" y="1176520"/>
                </a:cubicBezTo>
                <a:lnTo>
                  <a:pt x="748274" y="1176520"/>
                </a:lnTo>
                <a:cubicBezTo>
                  <a:pt x="699814" y="1176520"/>
                  <a:pt x="660537" y="1137237"/>
                  <a:pt x="660537" y="1088784"/>
                </a:cubicBezTo>
                <a:lnTo>
                  <a:pt x="660537" y="636170"/>
                </a:lnTo>
                <a:cubicBezTo>
                  <a:pt x="660537" y="587716"/>
                  <a:pt x="621255" y="548432"/>
                  <a:pt x="572799" y="548432"/>
                </a:cubicBezTo>
                <a:lnTo>
                  <a:pt x="87736" y="548432"/>
                </a:lnTo>
                <a:cubicBezTo>
                  <a:pt x="39281" y="548432"/>
                  <a:pt x="0" y="587716"/>
                  <a:pt x="0" y="636170"/>
                </a:cubicBezTo>
                <a:lnTo>
                  <a:pt x="0" y="1125726"/>
                </a:lnTo>
                <a:cubicBezTo>
                  <a:pt x="0" y="1174180"/>
                  <a:pt x="39281" y="1213463"/>
                  <a:pt x="87736" y="1213463"/>
                </a:cubicBezTo>
                <a:lnTo>
                  <a:pt x="523976" y="1213463"/>
                </a:lnTo>
                <a:cubicBezTo>
                  <a:pt x="572431" y="1213463"/>
                  <a:pt x="611715" y="1252739"/>
                  <a:pt x="611715" y="1301199"/>
                </a:cubicBezTo>
                <a:lnTo>
                  <a:pt x="611715" y="1684536"/>
                </a:lnTo>
                <a:cubicBezTo>
                  <a:pt x="611715" y="1732990"/>
                  <a:pt x="572431" y="1772272"/>
                  <a:pt x="523976" y="1772272"/>
                </a:cubicBezTo>
                <a:lnTo>
                  <a:pt x="87736" y="1772272"/>
                </a:lnTo>
                <a:cubicBezTo>
                  <a:pt x="39281" y="1772272"/>
                  <a:pt x="0" y="1811555"/>
                  <a:pt x="0" y="1860009"/>
                </a:cubicBezTo>
                <a:lnTo>
                  <a:pt x="0" y="2349565"/>
                </a:lnTo>
                <a:cubicBezTo>
                  <a:pt x="0" y="2398019"/>
                  <a:pt x="39281" y="2437302"/>
                  <a:pt x="87736" y="2437302"/>
                </a:cubicBezTo>
                <a:lnTo>
                  <a:pt x="604251" y="2437302"/>
                </a:lnTo>
                <a:cubicBezTo>
                  <a:pt x="652705" y="2437302"/>
                  <a:pt x="691988" y="2398019"/>
                  <a:pt x="691988" y="2349565"/>
                </a:cubicBezTo>
                <a:lnTo>
                  <a:pt x="691988" y="1938270"/>
                </a:lnTo>
                <a:cubicBezTo>
                  <a:pt x="691988" y="1889816"/>
                  <a:pt x="731270" y="1850533"/>
                  <a:pt x="779724" y="1850533"/>
                </a:cubicBezTo>
                <a:lnTo>
                  <a:pt x="1723726" y="1850533"/>
                </a:lnTo>
                <a:cubicBezTo>
                  <a:pt x="1772179" y="1850533"/>
                  <a:pt x="1811462" y="1811251"/>
                  <a:pt x="1811462" y="1762797"/>
                </a:cubicBezTo>
                <a:lnTo>
                  <a:pt x="1811462" y="1343383"/>
                </a:lnTo>
                <a:cubicBezTo>
                  <a:pt x="1811462" y="1294929"/>
                  <a:pt x="1850738" y="1255646"/>
                  <a:pt x="1899198" y="1255646"/>
                </a:cubicBezTo>
                <a:lnTo>
                  <a:pt x="2225940" y="1255646"/>
                </a:lnTo>
                <a:cubicBezTo>
                  <a:pt x="2274394" y="1255646"/>
                  <a:pt x="2313676" y="1294929"/>
                  <a:pt x="2313676" y="1343383"/>
                </a:cubicBezTo>
                <a:lnTo>
                  <a:pt x="2313676" y="1758533"/>
                </a:lnTo>
                <a:cubicBezTo>
                  <a:pt x="2313676" y="1806987"/>
                  <a:pt x="2352953" y="1846269"/>
                  <a:pt x="2401412" y="1846269"/>
                </a:cubicBezTo>
                <a:lnTo>
                  <a:pt x="2917927" y="1846269"/>
                </a:lnTo>
                <a:cubicBezTo>
                  <a:pt x="2966381" y="1846269"/>
                  <a:pt x="3005664" y="1806987"/>
                  <a:pt x="3005664" y="1758533"/>
                </a:cubicBezTo>
                <a:lnTo>
                  <a:pt x="3005664" y="1268976"/>
                </a:lnTo>
                <a:cubicBezTo>
                  <a:pt x="3005664" y="1220517"/>
                  <a:pt x="2966381" y="1181240"/>
                  <a:pt x="2917927" y="1181240"/>
                </a:cubicBezTo>
                <a:lnTo>
                  <a:pt x="2530490" y="1181240"/>
                </a:lnTo>
                <a:close/>
              </a:path>
            </a:pathLst>
          </a:custGeom>
          <a:solidFill>
            <a:srgbClr val="E4E7EE"/>
          </a:solidFill>
          <a:ln w="584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A994BA7-A7A9-1545-1F19-BBEF6FF8D40E}"/>
              </a:ext>
            </a:extLst>
          </p:cNvPr>
          <p:cNvSpPr/>
          <p:nvPr userDrawn="1"/>
        </p:nvSpPr>
        <p:spPr>
          <a:xfrm>
            <a:off x="3851275" y="6352382"/>
            <a:ext cx="889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55">
            <a:extLst>
              <a:ext uri="{FF2B5EF4-FFF2-40B4-BE49-F238E27FC236}">
                <a16:creationId xmlns:a16="http://schemas.microsoft.com/office/drawing/2014/main" id="{68819E5A-0712-8A3A-9247-2ED5E95ECFB7}"/>
              </a:ext>
            </a:extLst>
          </p:cNvPr>
          <p:cNvSpPr/>
          <p:nvPr/>
        </p:nvSpPr>
        <p:spPr>
          <a:xfrm>
            <a:off x="11092620" y="570655"/>
            <a:ext cx="161925" cy="161925"/>
          </a:xfrm>
          <a:custGeom>
            <a:avLst/>
            <a:gdLst>
              <a:gd name="connsiteX0" fmla="*/ 80963 w 161925"/>
              <a:gd name="connsiteY0" fmla="*/ 161925 h 161925"/>
              <a:gd name="connsiteX1" fmla="*/ 51765 w 161925"/>
              <a:gd name="connsiteY1" fmla="*/ 110159 h 161925"/>
              <a:gd name="connsiteX2" fmla="*/ 0 w 161925"/>
              <a:gd name="connsiteY2" fmla="*/ 80963 h 161925"/>
              <a:gd name="connsiteX3" fmla="*/ 51765 w 161925"/>
              <a:gd name="connsiteY3" fmla="*/ 51765 h 161925"/>
              <a:gd name="connsiteX4" fmla="*/ 80963 w 161925"/>
              <a:gd name="connsiteY4" fmla="*/ 0 h 161925"/>
              <a:gd name="connsiteX5" fmla="*/ 110159 w 161925"/>
              <a:gd name="connsiteY5" fmla="*/ 51765 h 161925"/>
              <a:gd name="connsiteX6" fmla="*/ 161925 w 161925"/>
              <a:gd name="connsiteY6" fmla="*/ 80963 h 161925"/>
              <a:gd name="connsiteX7" fmla="*/ 110159 w 161925"/>
              <a:gd name="connsiteY7" fmla="*/ 110159 h 161925"/>
              <a:gd name="connsiteX8" fmla="*/ 80963 w 161925"/>
              <a:gd name="connsiteY8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" h="161925">
                <a:moveTo>
                  <a:pt x="80963" y="161925"/>
                </a:moveTo>
                <a:cubicBezTo>
                  <a:pt x="80963" y="161925"/>
                  <a:pt x="68177" y="126571"/>
                  <a:pt x="51765" y="110159"/>
                </a:cubicBezTo>
                <a:cubicBezTo>
                  <a:pt x="35354" y="93748"/>
                  <a:pt x="0" y="80963"/>
                  <a:pt x="0" y="80963"/>
                </a:cubicBezTo>
                <a:cubicBezTo>
                  <a:pt x="0" y="80963"/>
                  <a:pt x="35354" y="68177"/>
                  <a:pt x="51765" y="51765"/>
                </a:cubicBezTo>
                <a:cubicBezTo>
                  <a:pt x="68177" y="35354"/>
                  <a:pt x="80963" y="0"/>
                  <a:pt x="80963" y="0"/>
                </a:cubicBezTo>
                <a:cubicBezTo>
                  <a:pt x="80963" y="0"/>
                  <a:pt x="93748" y="35354"/>
                  <a:pt x="110159" y="51765"/>
                </a:cubicBezTo>
                <a:cubicBezTo>
                  <a:pt x="126571" y="68177"/>
                  <a:pt x="161925" y="80963"/>
                  <a:pt x="161925" y="80963"/>
                </a:cubicBezTo>
                <a:cubicBezTo>
                  <a:pt x="161925" y="80963"/>
                  <a:pt x="126571" y="93748"/>
                  <a:pt x="110159" y="110159"/>
                </a:cubicBezTo>
                <a:cubicBezTo>
                  <a:pt x="93748" y="126571"/>
                  <a:pt x="80963" y="161925"/>
                  <a:pt x="80963" y="161925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04F457-4267-2323-6D15-C179A49E162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0" name="Прямоугольник: скругленные углы 8">
            <a:extLst>
              <a:ext uri="{FF2B5EF4-FFF2-40B4-BE49-F238E27FC236}">
                <a16:creationId xmlns:a16="http://schemas.microsoft.com/office/drawing/2014/main" id="{4DC15E27-FD76-9040-807E-8AF23278B808}"/>
              </a:ext>
            </a:extLst>
          </p:cNvPr>
          <p:cNvSpPr/>
          <p:nvPr userDrawn="1"/>
        </p:nvSpPr>
        <p:spPr>
          <a:xfrm>
            <a:off x="9030382" y="18116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B5914007-E251-E64C-8F93-D49DDD70C942}"/>
              </a:ext>
            </a:extLst>
          </p:cNvPr>
          <p:cNvSpPr txBox="1">
            <a:spLocks/>
          </p:cNvSpPr>
          <p:nvPr userDrawn="1"/>
        </p:nvSpPr>
        <p:spPr>
          <a:xfrm>
            <a:off x="11259550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04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62F2B2A8-083A-FB43-8C3E-27A46F682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Текст 6">
            <a:extLst>
              <a:ext uri="{FF2B5EF4-FFF2-40B4-BE49-F238E27FC236}">
                <a16:creationId xmlns:a16="http://schemas.microsoft.com/office/drawing/2014/main" id="{5EE897CC-582E-494C-AC91-3E4F0D4C09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51" name="Текст 32">
            <a:extLst>
              <a:ext uri="{FF2B5EF4-FFF2-40B4-BE49-F238E27FC236}">
                <a16:creationId xmlns:a16="http://schemas.microsoft.com/office/drawing/2014/main" id="{673E284D-979B-5240-A9FE-B6F853F47E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59164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2" name="Текст 32">
            <a:extLst>
              <a:ext uri="{FF2B5EF4-FFF2-40B4-BE49-F238E27FC236}">
                <a16:creationId xmlns:a16="http://schemas.microsoft.com/office/drawing/2014/main" id="{E37D1189-783C-EF46-8DEC-BEC5BB58B7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13490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5" name="Текст 32">
            <a:extLst>
              <a:ext uri="{FF2B5EF4-FFF2-40B4-BE49-F238E27FC236}">
                <a16:creationId xmlns:a16="http://schemas.microsoft.com/office/drawing/2014/main" id="{51D32073-F71B-6240-B0C6-5844E29A58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414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7" name="Текст 32">
            <a:extLst>
              <a:ext uri="{FF2B5EF4-FFF2-40B4-BE49-F238E27FC236}">
                <a16:creationId xmlns:a16="http://schemas.microsoft.com/office/drawing/2014/main" id="{D39F9420-E46C-6940-9F0C-A42F243D14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933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59" name="Текст 32">
            <a:extLst>
              <a:ext uri="{FF2B5EF4-FFF2-40B4-BE49-F238E27FC236}">
                <a16:creationId xmlns:a16="http://schemas.microsoft.com/office/drawing/2014/main" id="{5D0A5A31-81F8-F840-B380-A6585B6D21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4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0" name="Текст 32">
            <a:extLst>
              <a:ext uri="{FF2B5EF4-FFF2-40B4-BE49-F238E27FC236}">
                <a16:creationId xmlns:a16="http://schemas.microsoft.com/office/drawing/2014/main" id="{9ACFD250-D8E8-C441-9D94-DB10604D1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3490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1" name="Текст 32">
            <a:extLst>
              <a:ext uri="{FF2B5EF4-FFF2-40B4-BE49-F238E27FC236}">
                <a16:creationId xmlns:a16="http://schemas.microsoft.com/office/drawing/2014/main" id="{DFECB917-70EE-9741-9EDD-5894CCE5C7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933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2" name="Текст 32">
            <a:extLst>
              <a:ext uri="{FF2B5EF4-FFF2-40B4-BE49-F238E27FC236}">
                <a16:creationId xmlns:a16="http://schemas.microsoft.com/office/drawing/2014/main" id="{D2731B6A-F016-EB4E-96BE-A3A313C5F4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9164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3" name="Текст 32">
            <a:extLst>
              <a:ext uri="{FF2B5EF4-FFF2-40B4-BE49-F238E27FC236}">
                <a16:creationId xmlns:a16="http://schemas.microsoft.com/office/drawing/2014/main" id="{8E43853E-993E-A942-A211-62D737A458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490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4" name="Текст 32">
            <a:extLst>
              <a:ext uri="{FF2B5EF4-FFF2-40B4-BE49-F238E27FC236}">
                <a16:creationId xmlns:a16="http://schemas.microsoft.com/office/drawing/2014/main" id="{EEDDBEC7-453D-0741-A6B0-11A5FD8FD2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9721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5" name="Текст 32">
            <a:extLst>
              <a:ext uri="{FF2B5EF4-FFF2-40B4-BE49-F238E27FC236}">
                <a16:creationId xmlns:a16="http://schemas.microsoft.com/office/drawing/2014/main" id="{41A97853-3476-6A4D-8B08-E4C905C6E5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76433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6" name="Текст 32">
            <a:extLst>
              <a:ext uri="{FF2B5EF4-FFF2-40B4-BE49-F238E27FC236}">
                <a16:creationId xmlns:a16="http://schemas.microsoft.com/office/drawing/2014/main" id="{FF4D0D9B-584B-CB4B-9E22-0ED52E9F19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2932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7" name="Текст 32">
            <a:extLst>
              <a:ext uri="{FF2B5EF4-FFF2-40B4-BE49-F238E27FC236}">
                <a16:creationId xmlns:a16="http://schemas.microsoft.com/office/drawing/2014/main" id="{661E80A9-DFBA-8842-8431-FFF66FD4A2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59164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8" name="Текст 32">
            <a:extLst>
              <a:ext uri="{FF2B5EF4-FFF2-40B4-BE49-F238E27FC236}">
                <a16:creationId xmlns:a16="http://schemas.microsoft.com/office/drawing/2014/main" id="{A5FA58BE-A031-F646-8DE8-3769BD3CE26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13490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9" name="Текст 32">
            <a:extLst>
              <a:ext uri="{FF2B5EF4-FFF2-40B4-BE49-F238E27FC236}">
                <a16:creationId xmlns:a16="http://schemas.microsoft.com/office/drawing/2014/main" id="{13A3EF76-230A-1841-86BD-AD17DB3701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3414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</p:spTree>
    <p:extLst>
      <p:ext uri="{BB962C8B-B14F-4D97-AF65-F5344CB8AC3E}">
        <p14:creationId xmlns:p14="http://schemas.microsoft.com/office/powerpoint/2010/main" val="4026574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г.о. - синий (7 шт.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53">
            <a:extLst>
              <a:ext uri="{FF2B5EF4-FFF2-40B4-BE49-F238E27FC236}">
                <a16:creationId xmlns:a16="http://schemas.microsoft.com/office/drawing/2014/main" id="{91D83C7F-29A9-ECA0-B3F2-CC31C3652C5E}"/>
              </a:ext>
            </a:extLst>
          </p:cNvPr>
          <p:cNvSpPr/>
          <p:nvPr/>
        </p:nvSpPr>
        <p:spPr>
          <a:xfrm>
            <a:off x="3679504" y="655636"/>
            <a:ext cx="8286907" cy="5617771"/>
          </a:xfrm>
          <a:custGeom>
            <a:avLst/>
            <a:gdLst>
              <a:gd name="connsiteX0" fmla="*/ 0 w 8286907"/>
              <a:gd name="connsiteY0" fmla="*/ 0 h 5617771"/>
              <a:gd name="connsiteX1" fmla="*/ 8077290 w 8286907"/>
              <a:gd name="connsiteY1" fmla="*/ 0 h 5617771"/>
              <a:gd name="connsiteX2" fmla="*/ 8286908 w 8286907"/>
              <a:gd name="connsiteY2" fmla="*/ 209618 h 5617771"/>
              <a:gd name="connsiteX3" fmla="*/ 8286908 w 8286907"/>
              <a:gd name="connsiteY3" fmla="*/ 5617772 h 561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6907" h="5617771">
                <a:moveTo>
                  <a:pt x="0" y="0"/>
                </a:moveTo>
                <a:lnTo>
                  <a:pt x="8077290" y="0"/>
                </a:lnTo>
                <a:cubicBezTo>
                  <a:pt x="8193069" y="0"/>
                  <a:pt x="8286908" y="93849"/>
                  <a:pt x="8286908" y="209618"/>
                </a:cubicBezTo>
                <a:lnTo>
                  <a:pt x="8286908" y="5617772"/>
                </a:lnTo>
              </a:path>
            </a:pathLst>
          </a:custGeom>
          <a:noFill/>
          <a:ln w="6981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AF5C7B4-323F-B173-24DF-9BFF676EEE79}"/>
              </a:ext>
            </a:extLst>
          </p:cNvPr>
          <p:cNvSpPr/>
          <p:nvPr userDrawn="1"/>
        </p:nvSpPr>
        <p:spPr>
          <a:xfrm>
            <a:off x="442913" y="18116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0D17A7-E6F4-5F92-B558-34884438BC18}"/>
              </a:ext>
            </a:extLst>
          </p:cNvPr>
          <p:cNvSpPr/>
          <p:nvPr userDrawn="1"/>
        </p:nvSpPr>
        <p:spPr>
          <a:xfrm>
            <a:off x="3305176" y="18116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BF91CFC-E893-E7A1-2DDE-80BC3F147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38" y="6027608"/>
            <a:ext cx="9291004" cy="3692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59E21-2053-3D23-DC9C-CC6CA02D6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882650"/>
            <a:ext cx="10515600" cy="434975"/>
          </a:xfrm>
          <a:prstGeom prst="rect">
            <a:avLst/>
          </a:prstGeom>
        </p:spPr>
        <p:txBody>
          <a:bodyPr lIns="0"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ГОРОДСКОГО ОКРУГА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BE40D3D-708D-1124-3146-2F12A6D2E50C}"/>
              </a:ext>
            </a:extLst>
          </p:cNvPr>
          <p:cNvSpPr txBox="1">
            <a:spLocks/>
          </p:cNvSpPr>
          <p:nvPr userDrawn="1"/>
        </p:nvSpPr>
        <p:spPr>
          <a:xfrm>
            <a:off x="442913" y="474411"/>
            <a:ext cx="10515600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ПРЕИМУЩЕСТВА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22BB559-555F-65EF-AD49-18F50668D043}"/>
              </a:ext>
            </a:extLst>
          </p:cNvPr>
          <p:cNvSpPr/>
          <p:nvPr userDrawn="1"/>
        </p:nvSpPr>
        <p:spPr>
          <a:xfrm>
            <a:off x="6167439" y="18116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62BAB63-651E-F8DD-B64B-55EFD288A56D}"/>
              </a:ext>
            </a:extLst>
          </p:cNvPr>
          <p:cNvSpPr/>
          <p:nvPr userDrawn="1"/>
        </p:nvSpPr>
        <p:spPr>
          <a:xfrm>
            <a:off x="442913" y="36912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4ED84F2-8092-809E-C05D-0CDEC168837F}"/>
              </a:ext>
            </a:extLst>
          </p:cNvPr>
          <p:cNvSpPr/>
          <p:nvPr userDrawn="1"/>
        </p:nvSpPr>
        <p:spPr>
          <a:xfrm>
            <a:off x="3305176" y="36912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3AC7A61-4194-702B-0B16-458BA629B542}"/>
              </a:ext>
            </a:extLst>
          </p:cNvPr>
          <p:cNvSpPr/>
          <p:nvPr userDrawn="1"/>
        </p:nvSpPr>
        <p:spPr>
          <a:xfrm>
            <a:off x="6167439" y="36912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925A333-D92C-E447-1E10-D085062EA557}"/>
              </a:ext>
            </a:extLst>
          </p:cNvPr>
          <p:cNvSpPr/>
          <p:nvPr userDrawn="1"/>
        </p:nvSpPr>
        <p:spPr>
          <a:xfrm>
            <a:off x="9029701" y="36912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996262-8EAB-8290-A4FD-C76CE5E6ADA9}"/>
              </a:ext>
            </a:extLst>
          </p:cNvPr>
          <p:cNvSpPr txBox="1">
            <a:spLocks/>
          </p:cNvSpPr>
          <p:nvPr userDrawn="1"/>
        </p:nvSpPr>
        <p:spPr>
          <a:xfrm>
            <a:off x="2707482" y="1902787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C393634-2E0D-1B5E-8DA5-3B283A8C21C0}"/>
              </a:ext>
            </a:extLst>
          </p:cNvPr>
          <p:cNvSpPr txBox="1">
            <a:spLocks/>
          </p:cNvSpPr>
          <p:nvPr userDrawn="1"/>
        </p:nvSpPr>
        <p:spPr>
          <a:xfrm>
            <a:off x="5537201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2FA18899-5754-7A28-BABC-3D39321AE4CE}"/>
              </a:ext>
            </a:extLst>
          </p:cNvPr>
          <p:cNvSpPr txBox="1">
            <a:spLocks/>
          </p:cNvSpPr>
          <p:nvPr userDrawn="1"/>
        </p:nvSpPr>
        <p:spPr>
          <a:xfrm>
            <a:off x="8396607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4C3CB2AA-FABA-2651-4A49-45A7074F512E}"/>
              </a:ext>
            </a:extLst>
          </p:cNvPr>
          <p:cNvSpPr txBox="1">
            <a:spLocks/>
          </p:cNvSpPr>
          <p:nvPr userDrawn="1"/>
        </p:nvSpPr>
        <p:spPr>
          <a:xfrm>
            <a:off x="8396607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06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280B290-D32C-E11B-03FA-938DAF4AEABF}"/>
              </a:ext>
            </a:extLst>
          </p:cNvPr>
          <p:cNvSpPr txBox="1">
            <a:spLocks/>
          </p:cNvSpPr>
          <p:nvPr userDrawn="1"/>
        </p:nvSpPr>
        <p:spPr>
          <a:xfrm>
            <a:off x="2707482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04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568D2A24-9F14-228A-1D3C-C701B0A4F51A}"/>
              </a:ext>
            </a:extLst>
          </p:cNvPr>
          <p:cNvSpPr txBox="1">
            <a:spLocks/>
          </p:cNvSpPr>
          <p:nvPr userDrawn="1"/>
        </p:nvSpPr>
        <p:spPr>
          <a:xfrm>
            <a:off x="5537201" y="3774586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05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4C18DAF0-702E-DA74-D3EB-DC6FB64E2276}"/>
              </a:ext>
            </a:extLst>
          </p:cNvPr>
          <p:cNvSpPr txBox="1">
            <a:spLocks/>
          </p:cNvSpPr>
          <p:nvPr userDrawn="1"/>
        </p:nvSpPr>
        <p:spPr>
          <a:xfrm>
            <a:off x="11265696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07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7F67E46D-8B91-A1A1-DC66-5977CC9BDE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932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4" name="Рисунок 46">
            <a:extLst>
              <a:ext uri="{FF2B5EF4-FFF2-40B4-BE49-F238E27FC236}">
                <a16:creationId xmlns:a16="http://schemas.microsoft.com/office/drawing/2014/main" id="{44C64605-5129-DB3C-C406-EAE5F529216A}"/>
              </a:ext>
            </a:extLst>
          </p:cNvPr>
          <p:cNvSpPr/>
          <p:nvPr/>
        </p:nvSpPr>
        <p:spPr>
          <a:xfrm rot="10800000">
            <a:off x="9596225" y="4697911"/>
            <a:ext cx="3012279" cy="2437301"/>
          </a:xfrm>
          <a:custGeom>
            <a:avLst/>
            <a:gdLst>
              <a:gd name="connsiteX0" fmla="*/ 2530490 w 3012279"/>
              <a:gd name="connsiteY0" fmla="*/ 1181240 h 2437301"/>
              <a:gd name="connsiteX1" fmla="*/ 2442754 w 3012279"/>
              <a:gd name="connsiteY1" fmla="*/ 1093504 h 2437301"/>
              <a:gd name="connsiteX2" fmla="*/ 2442754 w 3012279"/>
              <a:gd name="connsiteY2" fmla="*/ 752765 h 2437301"/>
              <a:gd name="connsiteX3" fmla="*/ 2530490 w 3012279"/>
              <a:gd name="connsiteY3" fmla="*/ 665029 h 2437301"/>
              <a:gd name="connsiteX4" fmla="*/ 2924543 w 3012279"/>
              <a:gd name="connsiteY4" fmla="*/ 665029 h 2437301"/>
              <a:gd name="connsiteX5" fmla="*/ 3012279 w 3012279"/>
              <a:gd name="connsiteY5" fmla="*/ 577292 h 2437301"/>
              <a:gd name="connsiteX6" fmla="*/ 3012279 w 3012279"/>
              <a:gd name="connsiteY6" fmla="*/ 87736 h 2437301"/>
              <a:gd name="connsiteX7" fmla="*/ 2924543 w 3012279"/>
              <a:gd name="connsiteY7" fmla="*/ 0 h 2437301"/>
              <a:gd name="connsiteX8" fmla="*/ 2408028 w 3012279"/>
              <a:gd name="connsiteY8" fmla="*/ 0 h 2437301"/>
              <a:gd name="connsiteX9" fmla="*/ 2320291 w 3012279"/>
              <a:gd name="connsiteY9" fmla="*/ 87736 h 2437301"/>
              <a:gd name="connsiteX10" fmla="*/ 2320291 w 3012279"/>
              <a:gd name="connsiteY10" fmla="*/ 502883 h 2437301"/>
              <a:gd name="connsiteX11" fmla="*/ 2232555 w 3012279"/>
              <a:gd name="connsiteY11" fmla="*/ 590617 h 2437301"/>
              <a:gd name="connsiteX12" fmla="*/ 1838502 w 3012279"/>
              <a:gd name="connsiteY12" fmla="*/ 590617 h 2437301"/>
              <a:gd name="connsiteX13" fmla="*/ 1750766 w 3012279"/>
              <a:gd name="connsiteY13" fmla="*/ 678353 h 2437301"/>
              <a:gd name="connsiteX14" fmla="*/ 1750766 w 3012279"/>
              <a:gd name="connsiteY14" fmla="*/ 1088784 h 2437301"/>
              <a:gd name="connsiteX15" fmla="*/ 1663030 w 3012279"/>
              <a:gd name="connsiteY15" fmla="*/ 1176520 h 2437301"/>
              <a:gd name="connsiteX16" fmla="*/ 748274 w 3012279"/>
              <a:gd name="connsiteY16" fmla="*/ 1176520 h 2437301"/>
              <a:gd name="connsiteX17" fmla="*/ 660537 w 3012279"/>
              <a:gd name="connsiteY17" fmla="*/ 1088784 h 2437301"/>
              <a:gd name="connsiteX18" fmla="*/ 660537 w 3012279"/>
              <a:gd name="connsiteY18" fmla="*/ 636170 h 2437301"/>
              <a:gd name="connsiteX19" fmla="*/ 572799 w 3012279"/>
              <a:gd name="connsiteY19" fmla="*/ 548432 h 2437301"/>
              <a:gd name="connsiteX20" fmla="*/ 87736 w 3012279"/>
              <a:gd name="connsiteY20" fmla="*/ 548432 h 2437301"/>
              <a:gd name="connsiteX21" fmla="*/ 0 w 3012279"/>
              <a:gd name="connsiteY21" fmla="*/ 636170 h 2437301"/>
              <a:gd name="connsiteX22" fmla="*/ 0 w 3012279"/>
              <a:gd name="connsiteY22" fmla="*/ 1125726 h 2437301"/>
              <a:gd name="connsiteX23" fmla="*/ 87736 w 3012279"/>
              <a:gd name="connsiteY23" fmla="*/ 1213463 h 2437301"/>
              <a:gd name="connsiteX24" fmla="*/ 523976 w 3012279"/>
              <a:gd name="connsiteY24" fmla="*/ 1213463 h 2437301"/>
              <a:gd name="connsiteX25" fmla="*/ 611715 w 3012279"/>
              <a:gd name="connsiteY25" fmla="*/ 1301199 h 2437301"/>
              <a:gd name="connsiteX26" fmla="*/ 611715 w 3012279"/>
              <a:gd name="connsiteY26" fmla="*/ 1684536 h 2437301"/>
              <a:gd name="connsiteX27" fmla="*/ 523976 w 3012279"/>
              <a:gd name="connsiteY27" fmla="*/ 1772272 h 2437301"/>
              <a:gd name="connsiteX28" fmla="*/ 87736 w 3012279"/>
              <a:gd name="connsiteY28" fmla="*/ 1772272 h 2437301"/>
              <a:gd name="connsiteX29" fmla="*/ 0 w 3012279"/>
              <a:gd name="connsiteY29" fmla="*/ 1860009 h 2437301"/>
              <a:gd name="connsiteX30" fmla="*/ 0 w 3012279"/>
              <a:gd name="connsiteY30" fmla="*/ 2349565 h 2437301"/>
              <a:gd name="connsiteX31" fmla="*/ 87736 w 3012279"/>
              <a:gd name="connsiteY31" fmla="*/ 2437302 h 2437301"/>
              <a:gd name="connsiteX32" fmla="*/ 604251 w 3012279"/>
              <a:gd name="connsiteY32" fmla="*/ 2437302 h 2437301"/>
              <a:gd name="connsiteX33" fmla="*/ 691988 w 3012279"/>
              <a:gd name="connsiteY33" fmla="*/ 2349565 h 2437301"/>
              <a:gd name="connsiteX34" fmla="*/ 691988 w 3012279"/>
              <a:gd name="connsiteY34" fmla="*/ 1938270 h 2437301"/>
              <a:gd name="connsiteX35" fmla="*/ 779724 w 3012279"/>
              <a:gd name="connsiteY35" fmla="*/ 1850533 h 2437301"/>
              <a:gd name="connsiteX36" fmla="*/ 1723726 w 3012279"/>
              <a:gd name="connsiteY36" fmla="*/ 1850533 h 2437301"/>
              <a:gd name="connsiteX37" fmla="*/ 1811462 w 3012279"/>
              <a:gd name="connsiteY37" fmla="*/ 1762797 h 2437301"/>
              <a:gd name="connsiteX38" fmla="*/ 1811462 w 3012279"/>
              <a:gd name="connsiteY38" fmla="*/ 1343383 h 2437301"/>
              <a:gd name="connsiteX39" fmla="*/ 1899198 w 3012279"/>
              <a:gd name="connsiteY39" fmla="*/ 1255646 h 2437301"/>
              <a:gd name="connsiteX40" fmla="*/ 2225940 w 3012279"/>
              <a:gd name="connsiteY40" fmla="*/ 1255646 h 2437301"/>
              <a:gd name="connsiteX41" fmla="*/ 2313676 w 3012279"/>
              <a:gd name="connsiteY41" fmla="*/ 1343383 h 2437301"/>
              <a:gd name="connsiteX42" fmla="*/ 2313676 w 3012279"/>
              <a:gd name="connsiteY42" fmla="*/ 1758533 h 2437301"/>
              <a:gd name="connsiteX43" fmla="*/ 2401412 w 3012279"/>
              <a:gd name="connsiteY43" fmla="*/ 1846269 h 2437301"/>
              <a:gd name="connsiteX44" fmla="*/ 2917927 w 3012279"/>
              <a:gd name="connsiteY44" fmla="*/ 1846269 h 2437301"/>
              <a:gd name="connsiteX45" fmla="*/ 3005664 w 3012279"/>
              <a:gd name="connsiteY45" fmla="*/ 1758533 h 2437301"/>
              <a:gd name="connsiteX46" fmla="*/ 3005664 w 3012279"/>
              <a:gd name="connsiteY46" fmla="*/ 1268976 h 2437301"/>
              <a:gd name="connsiteX47" fmla="*/ 2917927 w 3012279"/>
              <a:gd name="connsiteY47" fmla="*/ 1181240 h 2437301"/>
              <a:gd name="connsiteX48" fmla="*/ 2530490 w 3012279"/>
              <a:gd name="connsiteY48" fmla="*/ 1181240 h 24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012279" h="2437301">
                <a:moveTo>
                  <a:pt x="2530490" y="1181240"/>
                </a:moveTo>
                <a:cubicBezTo>
                  <a:pt x="2482036" y="1181240"/>
                  <a:pt x="2442754" y="1141958"/>
                  <a:pt x="2442754" y="1093504"/>
                </a:cubicBezTo>
                <a:lnTo>
                  <a:pt x="2442754" y="752765"/>
                </a:lnTo>
                <a:cubicBezTo>
                  <a:pt x="2442754" y="704312"/>
                  <a:pt x="2482036" y="665029"/>
                  <a:pt x="2530490" y="665029"/>
                </a:cubicBezTo>
                <a:lnTo>
                  <a:pt x="2924543" y="665029"/>
                </a:lnTo>
                <a:cubicBezTo>
                  <a:pt x="2972997" y="665029"/>
                  <a:pt x="3012279" y="625747"/>
                  <a:pt x="3012279" y="577292"/>
                </a:cubicBezTo>
                <a:lnTo>
                  <a:pt x="3012279" y="87736"/>
                </a:lnTo>
                <a:cubicBezTo>
                  <a:pt x="3012279" y="39281"/>
                  <a:pt x="2972997" y="0"/>
                  <a:pt x="2924543" y="0"/>
                </a:cubicBezTo>
                <a:lnTo>
                  <a:pt x="2408028" y="0"/>
                </a:lnTo>
                <a:cubicBezTo>
                  <a:pt x="2359574" y="0"/>
                  <a:pt x="2320291" y="39281"/>
                  <a:pt x="2320291" y="87736"/>
                </a:cubicBezTo>
                <a:lnTo>
                  <a:pt x="2320291" y="502883"/>
                </a:lnTo>
                <a:cubicBezTo>
                  <a:pt x="2320291" y="551338"/>
                  <a:pt x="2281009" y="590617"/>
                  <a:pt x="2232555" y="590617"/>
                </a:cubicBezTo>
                <a:lnTo>
                  <a:pt x="1838502" y="590617"/>
                </a:lnTo>
                <a:cubicBezTo>
                  <a:pt x="1790042" y="590617"/>
                  <a:pt x="1750766" y="629900"/>
                  <a:pt x="1750766" y="678353"/>
                </a:cubicBezTo>
                <a:lnTo>
                  <a:pt x="1750766" y="1088784"/>
                </a:lnTo>
                <a:cubicBezTo>
                  <a:pt x="1750766" y="1137237"/>
                  <a:pt x="1711483" y="1176520"/>
                  <a:pt x="1663030" y="1176520"/>
                </a:cubicBezTo>
                <a:lnTo>
                  <a:pt x="748274" y="1176520"/>
                </a:lnTo>
                <a:cubicBezTo>
                  <a:pt x="699814" y="1176520"/>
                  <a:pt x="660537" y="1137237"/>
                  <a:pt x="660537" y="1088784"/>
                </a:cubicBezTo>
                <a:lnTo>
                  <a:pt x="660537" y="636170"/>
                </a:lnTo>
                <a:cubicBezTo>
                  <a:pt x="660537" y="587716"/>
                  <a:pt x="621255" y="548432"/>
                  <a:pt x="572799" y="548432"/>
                </a:cubicBezTo>
                <a:lnTo>
                  <a:pt x="87736" y="548432"/>
                </a:lnTo>
                <a:cubicBezTo>
                  <a:pt x="39281" y="548432"/>
                  <a:pt x="0" y="587716"/>
                  <a:pt x="0" y="636170"/>
                </a:cubicBezTo>
                <a:lnTo>
                  <a:pt x="0" y="1125726"/>
                </a:lnTo>
                <a:cubicBezTo>
                  <a:pt x="0" y="1174180"/>
                  <a:pt x="39281" y="1213463"/>
                  <a:pt x="87736" y="1213463"/>
                </a:cubicBezTo>
                <a:lnTo>
                  <a:pt x="523976" y="1213463"/>
                </a:lnTo>
                <a:cubicBezTo>
                  <a:pt x="572431" y="1213463"/>
                  <a:pt x="611715" y="1252739"/>
                  <a:pt x="611715" y="1301199"/>
                </a:cubicBezTo>
                <a:lnTo>
                  <a:pt x="611715" y="1684536"/>
                </a:lnTo>
                <a:cubicBezTo>
                  <a:pt x="611715" y="1732990"/>
                  <a:pt x="572431" y="1772272"/>
                  <a:pt x="523976" y="1772272"/>
                </a:cubicBezTo>
                <a:lnTo>
                  <a:pt x="87736" y="1772272"/>
                </a:lnTo>
                <a:cubicBezTo>
                  <a:pt x="39281" y="1772272"/>
                  <a:pt x="0" y="1811555"/>
                  <a:pt x="0" y="1860009"/>
                </a:cubicBezTo>
                <a:lnTo>
                  <a:pt x="0" y="2349565"/>
                </a:lnTo>
                <a:cubicBezTo>
                  <a:pt x="0" y="2398019"/>
                  <a:pt x="39281" y="2437302"/>
                  <a:pt x="87736" y="2437302"/>
                </a:cubicBezTo>
                <a:lnTo>
                  <a:pt x="604251" y="2437302"/>
                </a:lnTo>
                <a:cubicBezTo>
                  <a:pt x="652705" y="2437302"/>
                  <a:pt x="691988" y="2398019"/>
                  <a:pt x="691988" y="2349565"/>
                </a:cubicBezTo>
                <a:lnTo>
                  <a:pt x="691988" y="1938270"/>
                </a:lnTo>
                <a:cubicBezTo>
                  <a:pt x="691988" y="1889816"/>
                  <a:pt x="731270" y="1850533"/>
                  <a:pt x="779724" y="1850533"/>
                </a:cubicBezTo>
                <a:lnTo>
                  <a:pt x="1723726" y="1850533"/>
                </a:lnTo>
                <a:cubicBezTo>
                  <a:pt x="1772179" y="1850533"/>
                  <a:pt x="1811462" y="1811251"/>
                  <a:pt x="1811462" y="1762797"/>
                </a:cubicBezTo>
                <a:lnTo>
                  <a:pt x="1811462" y="1343383"/>
                </a:lnTo>
                <a:cubicBezTo>
                  <a:pt x="1811462" y="1294929"/>
                  <a:pt x="1850738" y="1255646"/>
                  <a:pt x="1899198" y="1255646"/>
                </a:cubicBezTo>
                <a:lnTo>
                  <a:pt x="2225940" y="1255646"/>
                </a:lnTo>
                <a:cubicBezTo>
                  <a:pt x="2274394" y="1255646"/>
                  <a:pt x="2313676" y="1294929"/>
                  <a:pt x="2313676" y="1343383"/>
                </a:cubicBezTo>
                <a:lnTo>
                  <a:pt x="2313676" y="1758533"/>
                </a:lnTo>
                <a:cubicBezTo>
                  <a:pt x="2313676" y="1806987"/>
                  <a:pt x="2352953" y="1846269"/>
                  <a:pt x="2401412" y="1846269"/>
                </a:cubicBezTo>
                <a:lnTo>
                  <a:pt x="2917927" y="1846269"/>
                </a:lnTo>
                <a:cubicBezTo>
                  <a:pt x="2966381" y="1846269"/>
                  <a:pt x="3005664" y="1806987"/>
                  <a:pt x="3005664" y="1758533"/>
                </a:cubicBezTo>
                <a:lnTo>
                  <a:pt x="3005664" y="1268976"/>
                </a:lnTo>
                <a:cubicBezTo>
                  <a:pt x="3005664" y="1220517"/>
                  <a:pt x="2966381" y="1181240"/>
                  <a:pt x="2917927" y="1181240"/>
                </a:cubicBezTo>
                <a:lnTo>
                  <a:pt x="2530490" y="1181240"/>
                </a:lnTo>
                <a:close/>
              </a:path>
            </a:pathLst>
          </a:custGeom>
          <a:solidFill>
            <a:srgbClr val="E4E7EE"/>
          </a:solidFill>
          <a:ln w="584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A994BA7-A7A9-1545-1F19-BBEF6FF8D40E}"/>
              </a:ext>
            </a:extLst>
          </p:cNvPr>
          <p:cNvSpPr/>
          <p:nvPr userDrawn="1"/>
        </p:nvSpPr>
        <p:spPr>
          <a:xfrm>
            <a:off x="3851275" y="6352382"/>
            <a:ext cx="889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55">
            <a:extLst>
              <a:ext uri="{FF2B5EF4-FFF2-40B4-BE49-F238E27FC236}">
                <a16:creationId xmlns:a16="http://schemas.microsoft.com/office/drawing/2014/main" id="{68819E5A-0712-8A3A-9247-2ED5E95ECFB7}"/>
              </a:ext>
            </a:extLst>
          </p:cNvPr>
          <p:cNvSpPr/>
          <p:nvPr/>
        </p:nvSpPr>
        <p:spPr>
          <a:xfrm>
            <a:off x="11092620" y="570655"/>
            <a:ext cx="161925" cy="161925"/>
          </a:xfrm>
          <a:custGeom>
            <a:avLst/>
            <a:gdLst>
              <a:gd name="connsiteX0" fmla="*/ 80963 w 161925"/>
              <a:gd name="connsiteY0" fmla="*/ 161925 h 161925"/>
              <a:gd name="connsiteX1" fmla="*/ 51765 w 161925"/>
              <a:gd name="connsiteY1" fmla="*/ 110159 h 161925"/>
              <a:gd name="connsiteX2" fmla="*/ 0 w 161925"/>
              <a:gd name="connsiteY2" fmla="*/ 80963 h 161925"/>
              <a:gd name="connsiteX3" fmla="*/ 51765 w 161925"/>
              <a:gd name="connsiteY3" fmla="*/ 51765 h 161925"/>
              <a:gd name="connsiteX4" fmla="*/ 80963 w 161925"/>
              <a:gd name="connsiteY4" fmla="*/ 0 h 161925"/>
              <a:gd name="connsiteX5" fmla="*/ 110159 w 161925"/>
              <a:gd name="connsiteY5" fmla="*/ 51765 h 161925"/>
              <a:gd name="connsiteX6" fmla="*/ 161925 w 161925"/>
              <a:gd name="connsiteY6" fmla="*/ 80963 h 161925"/>
              <a:gd name="connsiteX7" fmla="*/ 110159 w 161925"/>
              <a:gd name="connsiteY7" fmla="*/ 110159 h 161925"/>
              <a:gd name="connsiteX8" fmla="*/ 80963 w 161925"/>
              <a:gd name="connsiteY8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" h="161925">
                <a:moveTo>
                  <a:pt x="80963" y="161925"/>
                </a:moveTo>
                <a:cubicBezTo>
                  <a:pt x="80963" y="161925"/>
                  <a:pt x="68177" y="126571"/>
                  <a:pt x="51765" y="110159"/>
                </a:cubicBezTo>
                <a:cubicBezTo>
                  <a:pt x="35354" y="93748"/>
                  <a:pt x="0" y="80963"/>
                  <a:pt x="0" y="80963"/>
                </a:cubicBezTo>
                <a:cubicBezTo>
                  <a:pt x="0" y="80963"/>
                  <a:pt x="35354" y="68177"/>
                  <a:pt x="51765" y="51765"/>
                </a:cubicBezTo>
                <a:cubicBezTo>
                  <a:pt x="68177" y="35354"/>
                  <a:pt x="80963" y="0"/>
                  <a:pt x="80963" y="0"/>
                </a:cubicBezTo>
                <a:cubicBezTo>
                  <a:pt x="80963" y="0"/>
                  <a:pt x="93748" y="35354"/>
                  <a:pt x="110159" y="51765"/>
                </a:cubicBezTo>
                <a:cubicBezTo>
                  <a:pt x="126571" y="68177"/>
                  <a:pt x="161925" y="80963"/>
                  <a:pt x="161925" y="80963"/>
                </a:cubicBezTo>
                <a:cubicBezTo>
                  <a:pt x="161925" y="80963"/>
                  <a:pt x="126571" y="93748"/>
                  <a:pt x="110159" y="110159"/>
                </a:cubicBezTo>
                <a:cubicBezTo>
                  <a:pt x="93748" y="126571"/>
                  <a:pt x="80963" y="161925"/>
                  <a:pt x="80963" y="161925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04F457-4267-2323-6D15-C179A49E162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62F2B2A8-083A-FB43-8C3E-27A46F682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Текст 6">
            <a:extLst>
              <a:ext uri="{FF2B5EF4-FFF2-40B4-BE49-F238E27FC236}">
                <a16:creationId xmlns:a16="http://schemas.microsoft.com/office/drawing/2014/main" id="{5EE897CC-582E-494C-AC91-3E4F0D4C09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51" name="Текст 32">
            <a:extLst>
              <a:ext uri="{FF2B5EF4-FFF2-40B4-BE49-F238E27FC236}">
                <a16:creationId xmlns:a16="http://schemas.microsoft.com/office/drawing/2014/main" id="{673E284D-979B-5240-A9FE-B6F853F47E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59164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2" name="Текст 32">
            <a:extLst>
              <a:ext uri="{FF2B5EF4-FFF2-40B4-BE49-F238E27FC236}">
                <a16:creationId xmlns:a16="http://schemas.microsoft.com/office/drawing/2014/main" id="{E37D1189-783C-EF46-8DEC-BEC5BB58B7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13490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7" name="Текст 32">
            <a:extLst>
              <a:ext uri="{FF2B5EF4-FFF2-40B4-BE49-F238E27FC236}">
                <a16:creationId xmlns:a16="http://schemas.microsoft.com/office/drawing/2014/main" id="{D39F9420-E46C-6940-9F0C-A42F243D14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933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59" name="Текст 32">
            <a:extLst>
              <a:ext uri="{FF2B5EF4-FFF2-40B4-BE49-F238E27FC236}">
                <a16:creationId xmlns:a16="http://schemas.microsoft.com/office/drawing/2014/main" id="{5D0A5A31-81F8-F840-B380-A6585B6D21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4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0" name="Текст 32">
            <a:extLst>
              <a:ext uri="{FF2B5EF4-FFF2-40B4-BE49-F238E27FC236}">
                <a16:creationId xmlns:a16="http://schemas.microsoft.com/office/drawing/2014/main" id="{9ACFD250-D8E8-C441-9D94-DB10604D1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3490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1" name="Текст 32">
            <a:extLst>
              <a:ext uri="{FF2B5EF4-FFF2-40B4-BE49-F238E27FC236}">
                <a16:creationId xmlns:a16="http://schemas.microsoft.com/office/drawing/2014/main" id="{DFECB917-70EE-9741-9EDD-5894CCE5C7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933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2" name="Текст 32">
            <a:extLst>
              <a:ext uri="{FF2B5EF4-FFF2-40B4-BE49-F238E27FC236}">
                <a16:creationId xmlns:a16="http://schemas.microsoft.com/office/drawing/2014/main" id="{D2731B6A-F016-EB4E-96BE-A3A313C5F4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9164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3" name="Текст 32">
            <a:extLst>
              <a:ext uri="{FF2B5EF4-FFF2-40B4-BE49-F238E27FC236}">
                <a16:creationId xmlns:a16="http://schemas.microsoft.com/office/drawing/2014/main" id="{8E43853E-993E-A942-A211-62D737A458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490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4" name="Текст 32">
            <a:extLst>
              <a:ext uri="{FF2B5EF4-FFF2-40B4-BE49-F238E27FC236}">
                <a16:creationId xmlns:a16="http://schemas.microsoft.com/office/drawing/2014/main" id="{EEDDBEC7-453D-0741-A6B0-11A5FD8FD2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9721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6" name="Текст 32">
            <a:extLst>
              <a:ext uri="{FF2B5EF4-FFF2-40B4-BE49-F238E27FC236}">
                <a16:creationId xmlns:a16="http://schemas.microsoft.com/office/drawing/2014/main" id="{FF4D0D9B-584B-CB4B-9E22-0ED52E9F19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2932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7" name="Текст 32">
            <a:extLst>
              <a:ext uri="{FF2B5EF4-FFF2-40B4-BE49-F238E27FC236}">
                <a16:creationId xmlns:a16="http://schemas.microsoft.com/office/drawing/2014/main" id="{661E80A9-DFBA-8842-8431-FFF66FD4A2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59164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8" name="Текст 32">
            <a:extLst>
              <a:ext uri="{FF2B5EF4-FFF2-40B4-BE49-F238E27FC236}">
                <a16:creationId xmlns:a16="http://schemas.microsoft.com/office/drawing/2014/main" id="{A5FA58BE-A031-F646-8DE8-3769BD3CE26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13490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9" name="Текст 32">
            <a:extLst>
              <a:ext uri="{FF2B5EF4-FFF2-40B4-BE49-F238E27FC236}">
                <a16:creationId xmlns:a16="http://schemas.microsoft.com/office/drawing/2014/main" id="{13A3EF76-230A-1841-86BD-AD17DB3701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3414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44" name="Рисунок 29">
            <a:extLst>
              <a:ext uri="{FF2B5EF4-FFF2-40B4-BE49-F238E27FC236}">
                <a16:creationId xmlns:a16="http://schemas.microsoft.com/office/drawing/2014/main" id="{1BB9C1E6-39EE-E241-8C56-82A40DB93C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29701" y="1811338"/>
            <a:ext cx="2719387" cy="1758950"/>
          </a:xfrm>
          <a:prstGeom prst="roundRect">
            <a:avLst>
              <a:gd name="adj" fmla="val 8544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ВАШЕГО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3213916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г.о. - синий (6 шт.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53">
            <a:extLst>
              <a:ext uri="{FF2B5EF4-FFF2-40B4-BE49-F238E27FC236}">
                <a16:creationId xmlns:a16="http://schemas.microsoft.com/office/drawing/2014/main" id="{91D83C7F-29A9-ECA0-B3F2-CC31C3652C5E}"/>
              </a:ext>
            </a:extLst>
          </p:cNvPr>
          <p:cNvSpPr/>
          <p:nvPr/>
        </p:nvSpPr>
        <p:spPr>
          <a:xfrm>
            <a:off x="3679504" y="655636"/>
            <a:ext cx="8286907" cy="5617771"/>
          </a:xfrm>
          <a:custGeom>
            <a:avLst/>
            <a:gdLst>
              <a:gd name="connsiteX0" fmla="*/ 0 w 8286907"/>
              <a:gd name="connsiteY0" fmla="*/ 0 h 5617771"/>
              <a:gd name="connsiteX1" fmla="*/ 8077290 w 8286907"/>
              <a:gd name="connsiteY1" fmla="*/ 0 h 5617771"/>
              <a:gd name="connsiteX2" fmla="*/ 8286908 w 8286907"/>
              <a:gd name="connsiteY2" fmla="*/ 209618 h 5617771"/>
              <a:gd name="connsiteX3" fmla="*/ 8286908 w 8286907"/>
              <a:gd name="connsiteY3" fmla="*/ 5617772 h 561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6907" h="5617771">
                <a:moveTo>
                  <a:pt x="0" y="0"/>
                </a:moveTo>
                <a:lnTo>
                  <a:pt x="8077290" y="0"/>
                </a:lnTo>
                <a:cubicBezTo>
                  <a:pt x="8193069" y="0"/>
                  <a:pt x="8286908" y="93849"/>
                  <a:pt x="8286908" y="209618"/>
                </a:cubicBezTo>
                <a:lnTo>
                  <a:pt x="8286908" y="5617772"/>
                </a:lnTo>
              </a:path>
            </a:pathLst>
          </a:custGeom>
          <a:noFill/>
          <a:ln w="6981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AF5C7B4-323F-B173-24DF-9BFF676EEE79}"/>
              </a:ext>
            </a:extLst>
          </p:cNvPr>
          <p:cNvSpPr/>
          <p:nvPr userDrawn="1"/>
        </p:nvSpPr>
        <p:spPr>
          <a:xfrm>
            <a:off x="442913" y="18116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0D17A7-E6F4-5F92-B558-34884438BC18}"/>
              </a:ext>
            </a:extLst>
          </p:cNvPr>
          <p:cNvSpPr/>
          <p:nvPr userDrawn="1"/>
        </p:nvSpPr>
        <p:spPr>
          <a:xfrm>
            <a:off x="3305176" y="18116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BF91CFC-E893-E7A1-2DDE-80BC3F147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38" y="6027608"/>
            <a:ext cx="9291004" cy="3692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59E21-2053-3D23-DC9C-CC6CA02D6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882650"/>
            <a:ext cx="10515600" cy="434975"/>
          </a:xfrm>
          <a:prstGeom prst="rect">
            <a:avLst/>
          </a:prstGeom>
        </p:spPr>
        <p:txBody>
          <a:bodyPr lIns="0"/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ГОРОДСКОГО ОКРУГА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BE40D3D-708D-1124-3146-2F12A6D2E50C}"/>
              </a:ext>
            </a:extLst>
          </p:cNvPr>
          <p:cNvSpPr txBox="1">
            <a:spLocks/>
          </p:cNvSpPr>
          <p:nvPr userDrawn="1"/>
        </p:nvSpPr>
        <p:spPr>
          <a:xfrm>
            <a:off x="442913" y="474411"/>
            <a:ext cx="10515600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ПРЕИМУЩЕСТВА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22BB559-555F-65EF-AD49-18F50668D043}"/>
              </a:ext>
            </a:extLst>
          </p:cNvPr>
          <p:cNvSpPr/>
          <p:nvPr userDrawn="1"/>
        </p:nvSpPr>
        <p:spPr>
          <a:xfrm>
            <a:off x="6167439" y="18116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62BAB63-651E-F8DD-B64B-55EFD288A56D}"/>
              </a:ext>
            </a:extLst>
          </p:cNvPr>
          <p:cNvSpPr/>
          <p:nvPr userDrawn="1"/>
        </p:nvSpPr>
        <p:spPr>
          <a:xfrm>
            <a:off x="442913" y="36912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4ED84F2-8092-809E-C05D-0CDEC168837F}"/>
              </a:ext>
            </a:extLst>
          </p:cNvPr>
          <p:cNvSpPr/>
          <p:nvPr userDrawn="1"/>
        </p:nvSpPr>
        <p:spPr>
          <a:xfrm>
            <a:off x="3305176" y="36912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3AC7A61-4194-702B-0B16-458BA629B542}"/>
              </a:ext>
            </a:extLst>
          </p:cNvPr>
          <p:cNvSpPr/>
          <p:nvPr userDrawn="1"/>
        </p:nvSpPr>
        <p:spPr>
          <a:xfrm>
            <a:off x="6167439" y="3691275"/>
            <a:ext cx="2719387" cy="1759191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996262-8EAB-8290-A4FD-C76CE5E6ADA9}"/>
              </a:ext>
            </a:extLst>
          </p:cNvPr>
          <p:cNvSpPr txBox="1">
            <a:spLocks/>
          </p:cNvSpPr>
          <p:nvPr userDrawn="1"/>
        </p:nvSpPr>
        <p:spPr>
          <a:xfrm>
            <a:off x="2707482" y="1902787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C393634-2E0D-1B5E-8DA5-3B283A8C21C0}"/>
              </a:ext>
            </a:extLst>
          </p:cNvPr>
          <p:cNvSpPr txBox="1">
            <a:spLocks/>
          </p:cNvSpPr>
          <p:nvPr userDrawn="1"/>
        </p:nvSpPr>
        <p:spPr>
          <a:xfrm>
            <a:off x="5537201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2FA18899-5754-7A28-BABC-3D39321AE4CE}"/>
              </a:ext>
            </a:extLst>
          </p:cNvPr>
          <p:cNvSpPr txBox="1">
            <a:spLocks/>
          </p:cNvSpPr>
          <p:nvPr userDrawn="1"/>
        </p:nvSpPr>
        <p:spPr>
          <a:xfrm>
            <a:off x="8396607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4C3CB2AA-FABA-2651-4A49-45A7074F512E}"/>
              </a:ext>
            </a:extLst>
          </p:cNvPr>
          <p:cNvSpPr txBox="1">
            <a:spLocks/>
          </p:cNvSpPr>
          <p:nvPr userDrawn="1"/>
        </p:nvSpPr>
        <p:spPr>
          <a:xfrm>
            <a:off x="8396607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06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280B290-D32C-E11B-03FA-938DAF4AEABF}"/>
              </a:ext>
            </a:extLst>
          </p:cNvPr>
          <p:cNvSpPr txBox="1">
            <a:spLocks/>
          </p:cNvSpPr>
          <p:nvPr userDrawn="1"/>
        </p:nvSpPr>
        <p:spPr>
          <a:xfrm>
            <a:off x="2707482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04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568D2A24-9F14-228A-1D3C-C701B0A4F51A}"/>
              </a:ext>
            </a:extLst>
          </p:cNvPr>
          <p:cNvSpPr txBox="1">
            <a:spLocks/>
          </p:cNvSpPr>
          <p:nvPr userDrawn="1"/>
        </p:nvSpPr>
        <p:spPr>
          <a:xfrm>
            <a:off x="5537201" y="3774586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05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7F67E46D-8B91-A1A1-DC66-5977CC9BDE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932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4" name="Рисунок 46">
            <a:extLst>
              <a:ext uri="{FF2B5EF4-FFF2-40B4-BE49-F238E27FC236}">
                <a16:creationId xmlns:a16="http://schemas.microsoft.com/office/drawing/2014/main" id="{44C64605-5129-DB3C-C406-EAE5F529216A}"/>
              </a:ext>
            </a:extLst>
          </p:cNvPr>
          <p:cNvSpPr/>
          <p:nvPr/>
        </p:nvSpPr>
        <p:spPr>
          <a:xfrm rot="10800000">
            <a:off x="9596225" y="4697911"/>
            <a:ext cx="3012279" cy="2437301"/>
          </a:xfrm>
          <a:custGeom>
            <a:avLst/>
            <a:gdLst>
              <a:gd name="connsiteX0" fmla="*/ 2530490 w 3012279"/>
              <a:gd name="connsiteY0" fmla="*/ 1181240 h 2437301"/>
              <a:gd name="connsiteX1" fmla="*/ 2442754 w 3012279"/>
              <a:gd name="connsiteY1" fmla="*/ 1093504 h 2437301"/>
              <a:gd name="connsiteX2" fmla="*/ 2442754 w 3012279"/>
              <a:gd name="connsiteY2" fmla="*/ 752765 h 2437301"/>
              <a:gd name="connsiteX3" fmla="*/ 2530490 w 3012279"/>
              <a:gd name="connsiteY3" fmla="*/ 665029 h 2437301"/>
              <a:gd name="connsiteX4" fmla="*/ 2924543 w 3012279"/>
              <a:gd name="connsiteY4" fmla="*/ 665029 h 2437301"/>
              <a:gd name="connsiteX5" fmla="*/ 3012279 w 3012279"/>
              <a:gd name="connsiteY5" fmla="*/ 577292 h 2437301"/>
              <a:gd name="connsiteX6" fmla="*/ 3012279 w 3012279"/>
              <a:gd name="connsiteY6" fmla="*/ 87736 h 2437301"/>
              <a:gd name="connsiteX7" fmla="*/ 2924543 w 3012279"/>
              <a:gd name="connsiteY7" fmla="*/ 0 h 2437301"/>
              <a:gd name="connsiteX8" fmla="*/ 2408028 w 3012279"/>
              <a:gd name="connsiteY8" fmla="*/ 0 h 2437301"/>
              <a:gd name="connsiteX9" fmla="*/ 2320291 w 3012279"/>
              <a:gd name="connsiteY9" fmla="*/ 87736 h 2437301"/>
              <a:gd name="connsiteX10" fmla="*/ 2320291 w 3012279"/>
              <a:gd name="connsiteY10" fmla="*/ 502883 h 2437301"/>
              <a:gd name="connsiteX11" fmla="*/ 2232555 w 3012279"/>
              <a:gd name="connsiteY11" fmla="*/ 590617 h 2437301"/>
              <a:gd name="connsiteX12" fmla="*/ 1838502 w 3012279"/>
              <a:gd name="connsiteY12" fmla="*/ 590617 h 2437301"/>
              <a:gd name="connsiteX13" fmla="*/ 1750766 w 3012279"/>
              <a:gd name="connsiteY13" fmla="*/ 678353 h 2437301"/>
              <a:gd name="connsiteX14" fmla="*/ 1750766 w 3012279"/>
              <a:gd name="connsiteY14" fmla="*/ 1088784 h 2437301"/>
              <a:gd name="connsiteX15" fmla="*/ 1663030 w 3012279"/>
              <a:gd name="connsiteY15" fmla="*/ 1176520 h 2437301"/>
              <a:gd name="connsiteX16" fmla="*/ 748274 w 3012279"/>
              <a:gd name="connsiteY16" fmla="*/ 1176520 h 2437301"/>
              <a:gd name="connsiteX17" fmla="*/ 660537 w 3012279"/>
              <a:gd name="connsiteY17" fmla="*/ 1088784 h 2437301"/>
              <a:gd name="connsiteX18" fmla="*/ 660537 w 3012279"/>
              <a:gd name="connsiteY18" fmla="*/ 636170 h 2437301"/>
              <a:gd name="connsiteX19" fmla="*/ 572799 w 3012279"/>
              <a:gd name="connsiteY19" fmla="*/ 548432 h 2437301"/>
              <a:gd name="connsiteX20" fmla="*/ 87736 w 3012279"/>
              <a:gd name="connsiteY20" fmla="*/ 548432 h 2437301"/>
              <a:gd name="connsiteX21" fmla="*/ 0 w 3012279"/>
              <a:gd name="connsiteY21" fmla="*/ 636170 h 2437301"/>
              <a:gd name="connsiteX22" fmla="*/ 0 w 3012279"/>
              <a:gd name="connsiteY22" fmla="*/ 1125726 h 2437301"/>
              <a:gd name="connsiteX23" fmla="*/ 87736 w 3012279"/>
              <a:gd name="connsiteY23" fmla="*/ 1213463 h 2437301"/>
              <a:gd name="connsiteX24" fmla="*/ 523976 w 3012279"/>
              <a:gd name="connsiteY24" fmla="*/ 1213463 h 2437301"/>
              <a:gd name="connsiteX25" fmla="*/ 611715 w 3012279"/>
              <a:gd name="connsiteY25" fmla="*/ 1301199 h 2437301"/>
              <a:gd name="connsiteX26" fmla="*/ 611715 w 3012279"/>
              <a:gd name="connsiteY26" fmla="*/ 1684536 h 2437301"/>
              <a:gd name="connsiteX27" fmla="*/ 523976 w 3012279"/>
              <a:gd name="connsiteY27" fmla="*/ 1772272 h 2437301"/>
              <a:gd name="connsiteX28" fmla="*/ 87736 w 3012279"/>
              <a:gd name="connsiteY28" fmla="*/ 1772272 h 2437301"/>
              <a:gd name="connsiteX29" fmla="*/ 0 w 3012279"/>
              <a:gd name="connsiteY29" fmla="*/ 1860009 h 2437301"/>
              <a:gd name="connsiteX30" fmla="*/ 0 w 3012279"/>
              <a:gd name="connsiteY30" fmla="*/ 2349565 h 2437301"/>
              <a:gd name="connsiteX31" fmla="*/ 87736 w 3012279"/>
              <a:gd name="connsiteY31" fmla="*/ 2437302 h 2437301"/>
              <a:gd name="connsiteX32" fmla="*/ 604251 w 3012279"/>
              <a:gd name="connsiteY32" fmla="*/ 2437302 h 2437301"/>
              <a:gd name="connsiteX33" fmla="*/ 691988 w 3012279"/>
              <a:gd name="connsiteY33" fmla="*/ 2349565 h 2437301"/>
              <a:gd name="connsiteX34" fmla="*/ 691988 w 3012279"/>
              <a:gd name="connsiteY34" fmla="*/ 1938270 h 2437301"/>
              <a:gd name="connsiteX35" fmla="*/ 779724 w 3012279"/>
              <a:gd name="connsiteY35" fmla="*/ 1850533 h 2437301"/>
              <a:gd name="connsiteX36" fmla="*/ 1723726 w 3012279"/>
              <a:gd name="connsiteY36" fmla="*/ 1850533 h 2437301"/>
              <a:gd name="connsiteX37" fmla="*/ 1811462 w 3012279"/>
              <a:gd name="connsiteY37" fmla="*/ 1762797 h 2437301"/>
              <a:gd name="connsiteX38" fmla="*/ 1811462 w 3012279"/>
              <a:gd name="connsiteY38" fmla="*/ 1343383 h 2437301"/>
              <a:gd name="connsiteX39" fmla="*/ 1899198 w 3012279"/>
              <a:gd name="connsiteY39" fmla="*/ 1255646 h 2437301"/>
              <a:gd name="connsiteX40" fmla="*/ 2225940 w 3012279"/>
              <a:gd name="connsiteY40" fmla="*/ 1255646 h 2437301"/>
              <a:gd name="connsiteX41" fmla="*/ 2313676 w 3012279"/>
              <a:gd name="connsiteY41" fmla="*/ 1343383 h 2437301"/>
              <a:gd name="connsiteX42" fmla="*/ 2313676 w 3012279"/>
              <a:gd name="connsiteY42" fmla="*/ 1758533 h 2437301"/>
              <a:gd name="connsiteX43" fmla="*/ 2401412 w 3012279"/>
              <a:gd name="connsiteY43" fmla="*/ 1846269 h 2437301"/>
              <a:gd name="connsiteX44" fmla="*/ 2917927 w 3012279"/>
              <a:gd name="connsiteY44" fmla="*/ 1846269 h 2437301"/>
              <a:gd name="connsiteX45" fmla="*/ 3005664 w 3012279"/>
              <a:gd name="connsiteY45" fmla="*/ 1758533 h 2437301"/>
              <a:gd name="connsiteX46" fmla="*/ 3005664 w 3012279"/>
              <a:gd name="connsiteY46" fmla="*/ 1268976 h 2437301"/>
              <a:gd name="connsiteX47" fmla="*/ 2917927 w 3012279"/>
              <a:gd name="connsiteY47" fmla="*/ 1181240 h 2437301"/>
              <a:gd name="connsiteX48" fmla="*/ 2530490 w 3012279"/>
              <a:gd name="connsiteY48" fmla="*/ 1181240 h 24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012279" h="2437301">
                <a:moveTo>
                  <a:pt x="2530490" y="1181240"/>
                </a:moveTo>
                <a:cubicBezTo>
                  <a:pt x="2482036" y="1181240"/>
                  <a:pt x="2442754" y="1141958"/>
                  <a:pt x="2442754" y="1093504"/>
                </a:cubicBezTo>
                <a:lnTo>
                  <a:pt x="2442754" y="752765"/>
                </a:lnTo>
                <a:cubicBezTo>
                  <a:pt x="2442754" y="704312"/>
                  <a:pt x="2482036" y="665029"/>
                  <a:pt x="2530490" y="665029"/>
                </a:cubicBezTo>
                <a:lnTo>
                  <a:pt x="2924543" y="665029"/>
                </a:lnTo>
                <a:cubicBezTo>
                  <a:pt x="2972997" y="665029"/>
                  <a:pt x="3012279" y="625747"/>
                  <a:pt x="3012279" y="577292"/>
                </a:cubicBezTo>
                <a:lnTo>
                  <a:pt x="3012279" y="87736"/>
                </a:lnTo>
                <a:cubicBezTo>
                  <a:pt x="3012279" y="39281"/>
                  <a:pt x="2972997" y="0"/>
                  <a:pt x="2924543" y="0"/>
                </a:cubicBezTo>
                <a:lnTo>
                  <a:pt x="2408028" y="0"/>
                </a:lnTo>
                <a:cubicBezTo>
                  <a:pt x="2359574" y="0"/>
                  <a:pt x="2320291" y="39281"/>
                  <a:pt x="2320291" y="87736"/>
                </a:cubicBezTo>
                <a:lnTo>
                  <a:pt x="2320291" y="502883"/>
                </a:lnTo>
                <a:cubicBezTo>
                  <a:pt x="2320291" y="551338"/>
                  <a:pt x="2281009" y="590617"/>
                  <a:pt x="2232555" y="590617"/>
                </a:cubicBezTo>
                <a:lnTo>
                  <a:pt x="1838502" y="590617"/>
                </a:lnTo>
                <a:cubicBezTo>
                  <a:pt x="1790042" y="590617"/>
                  <a:pt x="1750766" y="629900"/>
                  <a:pt x="1750766" y="678353"/>
                </a:cubicBezTo>
                <a:lnTo>
                  <a:pt x="1750766" y="1088784"/>
                </a:lnTo>
                <a:cubicBezTo>
                  <a:pt x="1750766" y="1137237"/>
                  <a:pt x="1711483" y="1176520"/>
                  <a:pt x="1663030" y="1176520"/>
                </a:cubicBezTo>
                <a:lnTo>
                  <a:pt x="748274" y="1176520"/>
                </a:lnTo>
                <a:cubicBezTo>
                  <a:pt x="699814" y="1176520"/>
                  <a:pt x="660537" y="1137237"/>
                  <a:pt x="660537" y="1088784"/>
                </a:cubicBezTo>
                <a:lnTo>
                  <a:pt x="660537" y="636170"/>
                </a:lnTo>
                <a:cubicBezTo>
                  <a:pt x="660537" y="587716"/>
                  <a:pt x="621255" y="548432"/>
                  <a:pt x="572799" y="548432"/>
                </a:cubicBezTo>
                <a:lnTo>
                  <a:pt x="87736" y="548432"/>
                </a:lnTo>
                <a:cubicBezTo>
                  <a:pt x="39281" y="548432"/>
                  <a:pt x="0" y="587716"/>
                  <a:pt x="0" y="636170"/>
                </a:cubicBezTo>
                <a:lnTo>
                  <a:pt x="0" y="1125726"/>
                </a:lnTo>
                <a:cubicBezTo>
                  <a:pt x="0" y="1174180"/>
                  <a:pt x="39281" y="1213463"/>
                  <a:pt x="87736" y="1213463"/>
                </a:cubicBezTo>
                <a:lnTo>
                  <a:pt x="523976" y="1213463"/>
                </a:lnTo>
                <a:cubicBezTo>
                  <a:pt x="572431" y="1213463"/>
                  <a:pt x="611715" y="1252739"/>
                  <a:pt x="611715" y="1301199"/>
                </a:cubicBezTo>
                <a:lnTo>
                  <a:pt x="611715" y="1684536"/>
                </a:lnTo>
                <a:cubicBezTo>
                  <a:pt x="611715" y="1732990"/>
                  <a:pt x="572431" y="1772272"/>
                  <a:pt x="523976" y="1772272"/>
                </a:cubicBezTo>
                <a:lnTo>
                  <a:pt x="87736" y="1772272"/>
                </a:lnTo>
                <a:cubicBezTo>
                  <a:pt x="39281" y="1772272"/>
                  <a:pt x="0" y="1811555"/>
                  <a:pt x="0" y="1860009"/>
                </a:cubicBezTo>
                <a:lnTo>
                  <a:pt x="0" y="2349565"/>
                </a:lnTo>
                <a:cubicBezTo>
                  <a:pt x="0" y="2398019"/>
                  <a:pt x="39281" y="2437302"/>
                  <a:pt x="87736" y="2437302"/>
                </a:cubicBezTo>
                <a:lnTo>
                  <a:pt x="604251" y="2437302"/>
                </a:lnTo>
                <a:cubicBezTo>
                  <a:pt x="652705" y="2437302"/>
                  <a:pt x="691988" y="2398019"/>
                  <a:pt x="691988" y="2349565"/>
                </a:cubicBezTo>
                <a:lnTo>
                  <a:pt x="691988" y="1938270"/>
                </a:lnTo>
                <a:cubicBezTo>
                  <a:pt x="691988" y="1889816"/>
                  <a:pt x="731270" y="1850533"/>
                  <a:pt x="779724" y="1850533"/>
                </a:cubicBezTo>
                <a:lnTo>
                  <a:pt x="1723726" y="1850533"/>
                </a:lnTo>
                <a:cubicBezTo>
                  <a:pt x="1772179" y="1850533"/>
                  <a:pt x="1811462" y="1811251"/>
                  <a:pt x="1811462" y="1762797"/>
                </a:cubicBezTo>
                <a:lnTo>
                  <a:pt x="1811462" y="1343383"/>
                </a:lnTo>
                <a:cubicBezTo>
                  <a:pt x="1811462" y="1294929"/>
                  <a:pt x="1850738" y="1255646"/>
                  <a:pt x="1899198" y="1255646"/>
                </a:cubicBezTo>
                <a:lnTo>
                  <a:pt x="2225940" y="1255646"/>
                </a:lnTo>
                <a:cubicBezTo>
                  <a:pt x="2274394" y="1255646"/>
                  <a:pt x="2313676" y="1294929"/>
                  <a:pt x="2313676" y="1343383"/>
                </a:cubicBezTo>
                <a:lnTo>
                  <a:pt x="2313676" y="1758533"/>
                </a:lnTo>
                <a:cubicBezTo>
                  <a:pt x="2313676" y="1806987"/>
                  <a:pt x="2352953" y="1846269"/>
                  <a:pt x="2401412" y="1846269"/>
                </a:cubicBezTo>
                <a:lnTo>
                  <a:pt x="2917927" y="1846269"/>
                </a:lnTo>
                <a:cubicBezTo>
                  <a:pt x="2966381" y="1846269"/>
                  <a:pt x="3005664" y="1806987"/>
                  <a:pt x="3005664" y="1758533"/>
                </a:cubicBezTo>
                <a:lnTo>
                  <a:pt x="3005664" y="1268976"/>
                </a:lnTo>
                <a:cubicBezTo>
                  <a:pt x="3005664" y="1220517"/>
                  <a:pt x="2966381" y="1181240"/>
                  <a:pt x="2917927" y="1181240"/>
                </a:cubicBezTo>
                <a:lnTo>
                  <a:pt x="2530490" y="1181240"/>
                </a:lnTo>
                <a:close/>
              </a:path>
            </a:pathLst>
          </a:custGeom>
          <a:solidFill>
            <a:srgbClr val="E4E7EE"/>
          </a:solidFill>
          <a:ln w="584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A994BA7-A7A9-1545-1F19-BBEF6FF8D40E}"/>
              </a:ext>
            </a:extLst>
          </p:cNvPr>
          <p:cNvSpPr/>
          <p:nvPr userDrawn="1"/>
        </p:nvSpPr>
        <p:spPr>
          <a:xfrm>
            <a:off x="3851275" y="6352382"/>
            <a:ext cx="889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55">
            <a:extLst>
              <a:ext uri="{FF2B5EF4-FFF2-40B4-BE49-F238E27FC236}">
                <a16:creationId xmlns:a16="http://schemas.microsoft.com/office/drawing/2014/main" id="{68819E5A-0712-8A3A-9247-2ED5E95ECFB7}"/>
              </a:ext>
            </a:extLst>
          </p:cNvPr>
          <p:cNvSpPr/>
          <p:nvPr/>
        </p:nvSpPr>
        <p:spPr>
          <a:xfrm>
            <a:off x="11092620" y="570655"/>
            <a:ext cx="161925" cy="161925"/>
          </a:xfrm>
          <a:custGeom>
            <a:avLst/>
            <a:gdLst>
              <a:gd name="connsiteX0" fmla="*/ 80963 w 161925"/>
              <a:gd name="connsiteY0" fmla="*/ 161925 h 161925"/>
              <a:gd name="connsiteX1" fmla="*/ 51765 w 161925"/>
              <a:gd name="connsiteY1" fmla="*/ 110159 h 161925"/>
              <a:gd name="connsiteX2" fmla="*/ 0 w 161925"/>
              <a:gd name="connsiteY2" fmla="*/ 80963 h 161925"/>
              <a:gd name="connsiteX3" fmla="*/ 51765 w 161925"/>
              <a:gd name="connsiteY3" fmla="*/ 51765 h 161925"/>
              <a:gd name="connsiteX4" fmla="*/ 80963 w 161925"/>
              <a:gd name="connsiteY4" fmla="*/ 0 h 161925"/>
              <a:gd name="connsiteX5" fmla="*/ 110159 w 161925"/>
              <a:gd name="connsiteY5" fmla="*/ 51765 h 161925"/>
              <a:gd name="connsiteX6" fmla="*/ 161925 w 161925"/>
              <a:gd name="connsiteY6" fmla="*/ 80963 h 161925"/>
              <a:gd name="connsiteX7" fmla="*/ 110159 w 161925"/>
              <a:gd name="connsiteY7" fmla="*/ 110159 h 161925"/>
              <a:gd name="connsiteX8" fmla="*/ 80963 w 161925"/>
              <a:gd name="connsiteY8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" h="161925">
                <a:moveTo>
                  <a:pt x="80963" y="161925"/>
                </a:moveTo>
                <a:cubicBezTo>
                  <a:pt x="80963" y="161925"/>
                  <a:pt x="68177" y="126571"/>
                  <a:pt x="51765" y="110159"/>
                </a:cubicBezTo>
                <a:cubicBezTo>
                  <a:pt x="35354" y="93748"/>
                  <a:pt x="0" y="80963"/>
                  <a:pt x="0" y="80963"/>
                </a:cubicBezTo>
                <a:cubicBezTo>
                  <a:pt x="0" y="80963"/>
                  <a:pt x="35354" y="68177"/>
                  <a:pt x="51765" y="51765"/>
                </a:cubicBezTo>
                <a:cubicBezTo>
                  <a:pt x="68177" y="35354"/>
                  <a:pt x="80963" y="0"/>
                  <a:pt x="80963" y="0"/>
                </a:cubicBezTo>
                <a:cubicBezTo>
                  <a:pt x="80963" y="0"/>
                  <a:pt x="93748" y="35354"/>
                  <a:pt x="110159" y="51765"/>
                </a:cubicBezTo>
                <a:cubicBezTo>
                  <a:pt x="126571" y="68177"/>
                  <a:pt x="161925" y="80963"/>
                  <a:pt x="161925" y="80963"/>
                </a:cubicBezTo>
                <a:cubicBezTo>
                  <a:pt x="161925" y="80963"/>
                  <a:pt x="126571" y="93748"/>
                  <a:pt x="110159" y="110159"/>
                </a:cubicBezTo>
                <a:cubicBezTo>
                  <a:pt x="93748" y="126571"/>
                  <a:pt x="80963" y="161925"/>
                  <a:pt x="80963" y="161925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04F457-4267-2323-6D15-C179A49E162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62F2B2A8-083A-FB43-8C3E-27A46F682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Текст 6">
            <a:extLst>
              <a:ext uri="{FF2B5EF4-FFF2-40B4-BE49-F238E27FC236}">
                <a16:creationId xmlns:a16="http://schemas.microsoft.com/office/drawing/2014/main" id="{5EE897CC-582E-494C-AC91-3E4F0D4C09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51" name="Текст 32">
            <a:extLst>
              <a:ext uri="{FF2B5EF4-FFF2-40B4-BE49-F238E27FC236}">
                <a16:creationId xmlns:a16="http://schemas.microsoft.com/office/drawing/2014/main" id="{673E284D-979B-5240-A9FE-B6F853F47E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59164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2" name="Текст 32">
            <a:extLst>
              <a:ext uri="{FF2B5EF4-FFF2-40B4-BE49-F238E27FC236}">
                <a16:creationId xmlns:a16="http://schemas.microsoft.com/office/drawing/2014/main" id="{E37D1189-783C-EF46-8DEC-BEC5BB58B7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13490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7" name="Текст 32">
            <a:extLst>
              <a:ext uri="{FF2B5EF4-FFF2-40B4-BE49-F238E27FC236}">
                <a16:creationId xmlns:a16="http://schemas.microsoft.com/office/drawing/2014/main" id="{D39F9420-E46C-6940-9F0C-A42F243D14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933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59" name="Текст 32">
            <a:extLst>
              <a:ext uri="{FF2B5EF4-FFF2-40B4-BE49-F238E27FC236}">
                <a16:creationId xmlns:a16="http://schemas.microsoft.com/office/drawing/2014/main" id="{5D0A5A31-81F8-F840-B380-A6585B6D21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4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0" name="Текст 32">
            <a:extLst>
              <a:ext uri="{FF2B5EF4-FFF2-40B4-BE49-F238E27FC236}">
                <a16:creationId xmlns:a16="http://schemas.microsoft.com/office/drawing/2014/main" id="{9ACFD250-D8E8-C441-9D94-DB10604D1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3490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1" name="Текст 32">
            <a:extLst>
              <a:ext uri="{FF2B5EF4-FFF2-40B4-BE49-F238E27FC236}">
                <a16:creationId xmlns:a16="http://schemas.microsoft.com/office/drawing/2014/main" id="{DFECB917-70EE-9741-9EDD-5894CCE5C7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933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2" name="Текст 32">
            <a:extLst>
              <a:ext uri="{FF2B5EF4-FFF2-40B4-BE49-F238E27FC236}">
                <a16:creationId xmlns:a16="http://schemas.microsoft.com/office/drawing/2014/main" id="{D2731B6A-F016-EB4E-96BE-A3A313C5F4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9164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3" name="Текст 32">
            <a:extLst>
              <a:ext uri="{FF2B5EF4-FFF2-40B4-BE49-F238E27FC236}">
                <a16:creationId xmlns:a16="http://schemas.microsoft.com/office/drawing/2014/main" id="{8E43853E-993E-A942-A211-62D737A458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490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6" name="Текст 32">
            <a:extLst>
              <a:ext uri="{FF2B5EF4-FFF2-40B4-BE49-F238E27FC236}">
                <a16:creationId xmlns:a16="http://schemas.microsoft.com/office/drawing/2014/main" id="{FF4D0D9B-584B-CB4B-9E22-0ED52E9F19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2932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7" name="Текст 32">
            <a:extLst>
              <a:ext uri="{FF2B5EF4-FFF2-40B4-BE49-F238E27FC236}">
                <a16:creationId xmlns:a16="http://schemas.microsoft.com/office/drawing/2014/main" id="{661E80A9-DFBA-8842-8431-FFF66FD4A2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59164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8" name="Текст 32">
            <a:extLst>
              <a:ext uri="{FF2B5EF4-FFF2-40B4-BE49-F238E27FC236}">
                <a16:creationId xmlns:a16="http://schemas.microsoft.com/office/drawing/2014/main" id="{A5FA58BE-A031-F646-8DE8-3769BD3CE26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13490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41" name="Рисунок 29">
            <a:extLst>
              <a:ext uri="{FF2B5EF4-FFF2-40B4-BE49-F238E27FC236}">
                <a16:creationId xmlns:a16="http://schemas.microsoft.com/office/drawing/2014/main" id="{ED2916C2-7A8D-A940-BA9A-6614DA4A690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026976" y="1811338"/>
            <a:ext cx="2719387" cy="3658584"/>
          </a:xfrm>
          <a:prstGeom prst="roundRect">
            <a:avLst>
              <a:gd name="adj" fmla="val 5508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ВАШЕГО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2893059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щая характерист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8F7105A-A485-71B4-6E97-538CE3FCF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882650"/>
            <a:ext cx="8678785" cy="374977"/>
          </a:xfrm>
          <a:prstGeom prst="rect">
            <a:avLst/>
          </a:prstGeom>
        </p:spPr>
        <p:txBody>
          <a:bodyPr lIns="0"/>
          <a:lstStyle>
            <a:lvl1pPr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ГОРОДСКОГО ОКРУГА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40DC56-9148-6FEE-6F90-975F48D48C12}"/>
              </a:ext>
            </a:extLst>
          </p:cNvPr>
          <p:cNvSpPr txBox="1">
            <a:spLocks/>
          </p:cNvSpPr>
          <p:nvPr userDrawn="1"/>
        </p:nvSpPr>
        <p:spPr>
          <a:xfrm>
            <a:off x="442913" y="474411"/>
            <a:ext cx="4675188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1"/>
                </a:solidFill>
              </a:rPr>
              <a:t>ОБЩАЯ ХАРАКТЕРИСТИКА</a:t>
            </a:r>
          </a:p>
        </p:txBody>
      </p:sp>
      <p:sp>
        <p:nvSpPr>
          <p:cNvPr id="5" name="Рисунок 29">
            <a:extLst>
              <a:ext uri="{FF2B5EF4-FFF2-40B4-BE49-F238E27FC236}">
                <a16:creationId xmlns:a16="http://schemas.microsoft.com/office/drawing/2014/main" id="{D8E46389-FBBE-9063-0715-11817699ED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913" y="1540886"/>
            <a:ext cx="2471737" cy="1888114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ВАШЕГО ОКРУГА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2B5924E-6902-863E-2391-2A20CFA514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3237" y="1456199"/>
            <a:ext cx="1274801" cy="434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ХХХ,Х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7124F6-7F3B-ECEF-1CB3-714A206BAFE0}"/>
              </a:ext>
            </a:extLst>
          </p:cNvPr>
          <p:cNvSpPr txBox="1"/>
          <p:nvPr userDrawn="1"/>
        </p:nvSpPr>
        <p:spPr>
          <a:xfrm>
            <a:off x="3193238" y="1850613"/>
            <a:ext cx="6667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5D26B3-F49A-6BF9-6166-BF7D45B1EDCA}"/>
              </a:ext>
            </a:extLst>
          </p:cNvPr>
          <p:cNvSpPr txBox="1"/>
          <p:nvPr userDrawn="1"/>
        </p:nvSpPr>
        <p:spPr>
          <a:xfrm>
            <a:off x="3193237" y="2044844"/>
            <a:ext cx="212471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г. о.</a:t>
            </a:r>
          </a:p>
        </p:txBody>
      </p:sp>
      <p:sp>
        <p:nvSpPr>
          <p:cNvPr id="25" name="Текст 7">
            <a:extLst>
              <a:ext uri="{FF2B5EF4-FFF2-40B4-BE49-F238E27FC236}">
                <a16:creationId xmlns:a16="http://schemas.microsoft.com/office/drawing/2014/main" id="{DF1CA760-20AC-AEB4-451E-F744469E35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06596" y="1456199"/>
            <a:ext cx="1274801" cy="434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ХХХ,Х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0A11B6-8F3A-533A-08DD-A957694EDFEE}"/>
              </a:ext>
            </a:extLst>
          </p:cNvPr>
          <p:cNvSpPr txBox="1"/>
          <p:nvPr userDrawn="1"/>
        </p:nvSpPr>
        <p:spPr>
          <a:xfrm>
            <a:off x="6006597" y="1850613"/>
            <a:ext cx="6667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3C4C51-AD47-6A52-2A42-074B55BD644E}"/>
              </a:ext>
            </a:extLst>
          </p:cNvPr>
          <p:cNvSpPr txBox="1"/>
          <p:nvPr userDrawn="1"/>
        </p:nvSpPr>
        <p:spPr>
          <a:xfrm>
            <a:off x="6012320" y="2044844"/>
            <a:ext cx="212471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города  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0CE0CEFD-2AC5-EEDA-5722-952A3F86C62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93237" y="2701106"/>
            <a:ext cx="1274801" cy="434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ХХХ,Х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2BCD4F-3B49-7DE3-5E33-02A194D68CB6}"/>
              </a:ext>
            </a:extLst>
          </p:cNvPr>
          <p:cNvSpPr txBox="1"/>
          <p:nvPr userDrawn="1"/>
        </p:nvSpPr>
        <p:spPr>
          <a:xfrm>
            <a:off x="3193238" y="3095520"/>
            <a:ext cx="6667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09A07C-56D2-B360-FAE4-FDF2A7A81AFF}"/>
              </a:ext>
            </a:extLst>
          </p:cNvPr>
          <p:cNvSpPr txBox="1"/>
          <p:nvPr userDrawn="1"/>
        </p:nvSpPr>
        <p:spPr>
          <a:xfrm>
            <a:off x="3193238" y="3276416"/>
            <a:ext cx="13322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Площадь г. о.</a:t>
            </a:r>
          </a:p>
        </p:txBody>
      </p:sp>
      <p:sp>
        <p:nvSpPr>
          <p:cNvPr id="49" name="Текст 7">
            <a:extLst>
              <a:ext uri="{FF2B5EF4-FFF2-40B4-BE49-F238E27FC236}">
                <a16:creationId xmlns:a16="http://schemas.microsoft.com/office/drawing/2014/main" id="{EE037289-F533-0EA3-F6AC-C1F6C8E5BE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06596" y="2701106"/>
            <a:ext cx="1274801" cy="434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1D7BC9-C833-04A8-51DB-73D33715088E}"/>
              </a:ext>
            </a:extLst>
          </p:cNvPr>
          <p:cNvSpPr txBox="1"/>
          <p:nvPr userDrawn="1"/>
        </p:nvSpPr>
        <p:spPr>
          <a:xfrm>
            <a:off x="6006596" y="3095520"/>
            <a:ext cx="8499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FB0DCA-EE74-DBBC-2DE0-B8C075C7E169}"/>
              </a:ext>
            </a:extLst>
          </p:cNvPr>
          <p:cNvSpPr txBox="1"/>
          <p:nvPr userDrawn="1"/>
        </p:nvSpPr>
        <p:spPr>
          <a:xfrm>
            <a:off x="6006596" y="3276416"/>
            <a:ext cx="156463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Населенных пунктов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84AD9DF2-2403-9C07-7243-F5DC0721A94B}"/>
              </a:ext>
            </a:extLst>
          </p:cNvPr>
          <p:cNvSpPr/>
          <p:nvPr userDrawn="1"/>
        </p:nvSpPr>
        <p:spPr>
          <a:xfrm>
            <a:off x="442913" y="3861221"/>
            <a:ext cx="2286000" cy="1010527"/>
          </a:xfrm>
          <a:prstGeom prst="roundRect">
            <a:avLst>
              <a:gd name="adj" fmla="val 124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C28DF48E-F3C6-9694-BA78-1FC3C3AF099F}"/>
              </a:ext>
            </a:extLst>
          </p:cNvPr>
          <p:cNvSpPr/>
          <p:nvPr userDrawn="1"/>
        </p:nvSpPr>
        <p:spPr>
          <a:xfrm>
            <a:off x="2832101" y="3861221"/>
            <a:ext cx="2286000" cy="1010527"/>
          </a:xfrm>
          <a:prstGeom prst="roundRect">
            <a:avLst>
              <a:gd name="adj" fmla="val 124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0A82395D-39E6-D023-28A7-D111E455A492}"/>
              </a:ext>
            </a:extLst>
          </p:cNvPr>
          <p:cNvSpPr/>
          <p:nvPr userDrawn="1"/>
        </p:nvSpPr>
        <p:spPr>
          <a:xfrm>
            <a:off x="5221289" y="3861221"/>
            <a:ext cx="2286000" cy="1010527"/>
          </a:xfrm>
          <a:prstGeom prst="roundRect">
            <a:avLst>
              <a:gd name="adj" fmla="val 124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F9E6B65-8E75-B38F-5C47-78301F24A623}"/>
              </a:ext>
            </a:extLst>
          </p:cNvPr>
          <p:cNvSpPr txBox="1"/>
          <p:nvPr userDrawn="1"/>
        </p:nvSpPr>
        <p:spPr>
          <a:xfrm>
            <a:off x="593051" y="3977143"/>
            <a:ext cx="117478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5A32016-2046-A16E-9350-7F1C3CDBE868}"/>
              </a:ext>
            </a:extLst>
          </p:cNvPr>
          <p:cNvSpPr txBox="1"/>
          <p:nvPr userDrawn="1"/>
        </p:nvSpPr>
        <p:spPr>
          <a:xfrm>
            <a:off x="2982278" y="3977143"/>
            <a:ext cx="146431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Аэропорт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BC0FE04-4560-178C-3F71-1D84AEF19227}"/>
              </a:ext>
            </a:extLst>
          </p:cNvPr>
          <p:cNvSpPr txBox="1"/>
          <p:nvPr userDrawn="1"/>
        </p:nvSpPr>
        <p:spPr>
          <a:xfrm>
            <a:off x="5372101" y="3977143"/>
            <a:ext cx="45339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</a:t>
            </a:r>
          </a:p>
        </p:txBody>
      </p:sp>
      <p:sp>
        <p:nvSpPr>
          <p:cNvPr id="73" name="Текст 6">
            <a:extLst>
              <a:ext uri="{FF2B5EF4-FFF2-40B4-BE49-F238E27FC236}">
                <a16:creationId xmlns:a16="http://schemas.microsoft.com/office/drawing/2014/main" id="{0E066006-4349-8332-1854-EB0893CB4C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3051" y="4185398"/>
            <a:ext cx="167131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2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Описание (коротко)</a:t>
            </a:r>
          </a:p>
        </p:txBody>
      </p:sp>
      <p:sp>
        <p:nvSpPr>
          <p:cNvPr id="74" name="Текст 6">
            <a:extLst>
              <a:ext uri="{FF2B5EF4-FFF2-40B4-BE49-F238E27FC236}">
                <a16:creationId xmlns:a16="http://schemas.microsoft.com/office/drawing/2014/main" id="{5BAA5519-3A62-98FC-1E91-97E508A8B1E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82278" y="4185398"/>
            <a:ext cx="167131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2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Описание (коротко)</a:t>
            </a:r>
          </a:p>
        </p:txBody>
      </p:sp>
      <p:sp>
        <p:nvSpPr>
          <p:cNvPr id="75" name="Текст 6">
            <a:extLst>
              <a:ext uri="{FF2B5EF4-FFF2-40B4-BE49-F238E27FC236}">
                <a16:creationId xmlns:a16="http://schemas.microsoft.com/office/drawing/2014/main" id="{4AC36B88-6D6D-F2CD-E647-8F13DC37AD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72101" y="4185398"/>
            <a:ext cx="167131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2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Описание (коротко)</a:t>
            </a:r>
          </a:p>
        </p:txBody>
      </p:sp>
      <p:sp>
        <p:nvSpPr>
          <p:cNvPr id="80" name="Текст 79">
            <a:extLst>
              <a:ext uri="{FF2B5EF4-FFF2-40B4-BE49-F238E27FC236}">
                <a16:creationId xmlns:a16="http://schemas.microsoft.com/office/drawing/2014/main" id="{E4EC9CA0-2F6B-DA98-85A2-CDF0F12D1C8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3050" y="4483370"/>
            <a:ext cx="1984375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Описание в одну троку</a:t>
            </a:r>
          </a:p>
        </p:txBody>
      </p:sp>
      <p:sp>
        <p:nvSpPr>
          <p:cNvPr id="81" name="Текст 79">
            <a:extLst>
              <a:ext uri="{FF2B5EF4-FFF2-40B4-BE49-F238E27FC236}">
                <a16:creationId xmlns:a16="http://schemas.microsoft.com/office/drawing/2014/main" id="{3283948E-26C7-EE40-8B87-198BDD2D41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82278" y="4483370"/>
            <a:ext cx="1984375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Описание в одну строку</a:t>
            </a:r>
          </a:p>
        </p:txBody>
      </p:sp>
      <p:sp>
        <p:nvSpPr>
          <p:cNvPr id="82" name="Текст 79">
            <a:extLst>
              <a:ext uri="{FF2B5EF4-FFF2-40B4-BE49-F238E27FC236}">
                <a16:creationId xmlns:a16="http://schemas.microsoft.com/office/drawing/2014/main" id="{43EDCC49-E6F4-0320-5027-20755C78A0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72101" y="4483370"/>
            <a:ext cx="1984375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Описание в одну строку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9DDD1EF-0040-8380-D60B-D4404462E8E9}"/>
              </a:ext>
            </a:extLst>
          </p:cNvPr>
          <p:cNvSpPr txBox="1"/>
          <p:nvPr userDrawn="1"/>
        </p:nvSpPr>
        <p:spPr>
          <a:xfrm>
            <a:off x="442159" y="3587551"/>
            <a:ext cx="21687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</a:t>
            </a: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A12962FE-6835-173D-7C1C-BDE23ACFCA85}"/>
              </a:ext>
            </a:extLst>
          </p:cNvPr>
          <p:cNvSpPr/>
          <p:nvPr userDrawn="1"/>
        </p:nvSpPr>
        <p:spPr>
          <a:xfrm>
            <a:off x="442913" y="5469595"/>
            <a:ext cx="2286000" cy="889930"/>
          </a:xfrm>
          <a:prstGeom prst="roundRect">
            <a:avLst>
              <a:gd name="adj" fmla="val 12419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Текст 6">
            <a:extLst>
              <a:ext uri="{FF2B5EF4-FFF2-40B4-BE49-F238E27FC236}">
                <a16:creationId xmlns:a16="http://schemas.microsoft.com/office/drawing/2014/main" id="{0FDBB23B-2528-73FF-C91A-9E5E794BE8E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3050" y="5585516"/>
            <a:ext cx="1663261" cy="18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200" b="1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ХХХ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564DA59B-5D00-8773-674D-2E780373A2F2}"/>
              </a:ext>
            </a:extLst>
          </p:cNvPr>
          <p:cNvSpPr/>
          <p:nvPr userDrawn="1"/>
        </p:nvSpPr>
        <p:spPr>
          <a:xfrm>
            <a:off x="2832101" y="5469595"/>
            <a:ext cx="2286000" cy="889930"/>
          </a:xfrm>
          <a:prstGeom prst="roundRect">
            <a:avLst>
              <a:gd name="adj" fmla="val 12419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Рисунок 29">
            <a:extLst>
              <a:ext uri="{FF2B5EF4-FFF2-40B4-BE49-F238E27FC236}">
                <a16:creationId xmlns:a16="http://schemas.microsoft.com/office/drawing/2014/main" id="{8EB3AC7D-E238-0ABD-8725-7F78EF8F9CD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920280" y="1529929"/>
            <a:ext cx="3828807" cy="3866543"/>
          </a:xfrm>
          <a:prstGeom prst="roundRect">
            <a:avLst>
              <a:gd name="adj" fmla="val 434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КАРТА ВАШЕГО ОКРУГА</a:t>
            </a:r>
          </a:p>
        </p:txBody>
      </p: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81D7FAA5-423F-E2F1-4DE7-8673E0001CEA}"/>
              </a:ext>
            </a:extLst>
          </p:cNvPr>
          <p:cNvSpPr/>
          <p:nvPr userDrawn="1"/>
        </p:nvSpPr>
        <p:spPr>
          <a:xfrm>
            <a:off x="7918421" y="5469595"/>
            <a:ext cx="3828807" cy="875644"/>
          </a:xfrm>
          <a:prstGeom prst="roundRect">
            <a:avLst>
              <a:gd name="adj" fmla="val 11623"/>
            </a:avLst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Текст 129">
            <a:extLst>
              <a:ext uri="{FF2B5EF4-FFF2-40B4-BE49-F238E27FC236}">
                <a16:creationId xmlns:a16="http://schemas.microsoft.com/office/drawing/2014/main" id="{99A0B63B-7D75-CD9B-0442-70731752A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86759" y="5590370"/>
            <a:ext cx="1640213" cy="156966"/>
          </a:xfrm>
          <a:prstGeom prst="rect">
            <a:avLst/>
          </a:prstGeom>
        </p:spPr>
        <p:txBody>
          <a:bodyPr wrap="square" l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дороги</a:t>
            </a:r>
          </a:p>
        </p:txBody>
      </p:sp>
      <p:sp>
        <p:nvSpPr>
          <p:cNvPr id="131" name="Текст 129">
            <a:extLst>
              <a:ext uri="{FF2B5EF4-FFF2-40B4-BE49-F238E27FC236}">
                <a16:creationId xmlns:a16="http://schemas.microsoft.com/office/drawing/2014/main" id="{4E9EDB40-425E-17F8-8E4E-7DC3323890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86759" y="5820160"/>
            <a:ext cx="1640213" cy="156966"/>
          </a:xfrm>
          <a:prstGeom prst="rect">
            <a:avLst/>
          </a:prstGeom>
        </p:spPr>
        <p:txBody>
          <a:bodyPr wrap="square" l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Речной путь по…</a:t>
            </a:r>
          </a:p>
        </p:txBody>
      </p:sp>
      <p:sp>
        <p:nvSpPr>
          <p:cNvPr id="132" name="Текст 129">
            <a:extLst>
              <a:ext uri="{FF2B5EF4-FFF2-40B4-BE49-F238E27FC236}">
                <a16:creationId xmlns:a16="http://schemas.microsoft.com/office/drawing/2014/main" id="{D20D0AAC-3543-1733-2722-106D6774853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386759" y="6049456"/>
            <a:ext cx="1640213" cy="156966"/>
          </a:xfrm>
          <a:prstGeom prst="rect">
            <a:avLst/>
          </a:prstGeom>
        </p:spPr>
        <p:txBody>
          <a:bodyPr wrap="square" l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Железная дорога</a:t>
            </a:r>
          </a:p>
        </p:txBody>
      </p:sp>
      <p:sp>
        <p:nvSpPr>
          <p:cNvPr id="133" name="Текст 129">
            <a:extLst>
              <a:ext uri="{FF2B5EF4-FFF2-40B4-BE49-F238E27FC236}">
                <a16:creationId xmlns:a16="http://schemas.microsoft.com/office/drawing/2014/main" id="{8225A089-709B-EDC6-9605-C283C6E3945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337871" y="5820160"/>
            <a:ext cx="1301680" cy="156966"/>
          </a:xfrm>
          <a:prstGeom prst="rect">
            <a:avLst/>
          </a:prstGeom>
        </p:spPr>
        <p:txBody>
          <a:bodyPr l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Развязка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BCB24EC-714C-8B69-7B40-9D115A287D98}"/>
              </a:ext>
            </a:extLst>
          </p:cNvPr>
          <p:cNvSpPr/>
          <p:nvPr userDrawn="1"/>
        </p:nvSpPr>
        <p:spPr>
          <a:xfrm>
            <a:off x="5216538" y="5469595"/>
            <a:ext cx="2587915" cy="875644"/>
          </a:xfrm>
          <a:prstGeom prst="roundRect">
            <a:avLst>
              <a:gd name="adj" fmla="val 13364"/>
            </a:avLst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E119A2-90F4-D525-9611-4905D2F915B9}"/>
              </a:ext>
            </a:extLst>
          </p:cNvPr>
          <p:cNvSpPr txBox="1"/>
          <p:nvPr userDrawn="1"/>
        </p:nvSpPr>
        <p:spPr>
          <a:xfrm>
            <a:off x="5317575" y="5616120"/>
            <a:ext cx="15378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Автомобильные дороги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4F52D4-C71A-0049-81E9-F690F3BEABA5}"/>
              </a:ext>
            </a:extLst>
          </p:cNvPr>
          <p:cNvSpPr txBox="1"/>
          <p:nvPr userDrawn="1"/>
        </p:nvSpPr>
        <p:spPr>
          <a:xfrm>
            <a:off x="5317575" y="5945884"/>
            <a:ext cx="184099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твердым покрытием, 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0E371-7585-7827-91B8-7AACDEDF2174}"/>
              </a:ext>
            </a:extLst>
          </p:cNvPr>
          <p:cNvSpPr txBox="1"/>
          <p:nvPr userDrawn="1"/>
        </p:nvSpPr>
        <p:spPr>
          <a:xfrm>
            <a:off x="7045911" y="5616120"/>
            <a:ext cx="2332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6D850E-BE71-8105-4221-1497C2CD7391}"/>
              </a:ext>
            </a:extLst>
          </p:cNvPr>
          <p:cNvSpPr txBox="1"/>
          <p:nvPr userDrawn="1"/>
        </p:nvSpPr>
        <p:spPr>
          <a:xfrm>
            <a:off x="7384148" y="5616120"/>
            <a:ext cx="36305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о.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AB018D0-E86E-05D1-377D-FF6D9973F210}"/>
              </a:ext>
            </a:extLst>
          </p:cNvPr>
          <p:cNvCxnSpPr>
            <a:cxnSpLocks/>
          </p:cNvCxnSpPr>
          <p:nvPr userDrawn="1"/>
        </p:nvCxnSpPr>
        <p:spPr>
          <a:xfrm>
            <a:off x="6946897" y="5648624"/>
            <a:ext cx="0" cy="61406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F50350E-CD3F-C7CA-5B19-51675B6ED112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76E9EF9-706D-4C35-9F36-3AB67F0198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54792" y="6928654"/>
            <a:ext cx="532310" cy="155360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D8A14DC-0985-4057-8E01-47DC7D523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58389" y="-302011"/>
            <a:ext cx="532310" cy="155360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3F27229-66FD-4490-98D2-E2B57C0B3B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69862" y="1151261"/>
            <a:ext cx="161925" cy="161925"/>
          </a:xfrm>
          <a:prstGeom prst="rect">
            <a:avLst/>
          </a:prstGeom>
        </p:spPr>
      </p:pic>
      <p:sp>
        <p:nvSpPr>
          <p:cNvPr id="17" name="Рисунок 77">
            <a:extLst>
              <a:ext uri="{FF2B5EF4-FFF2-40B4-BE49-F238E27FC236}">
                <a16:creationId xmlns:a16="http://schemas.microsoft.com/office/drawing/2014/main" id="{CD0BBA4F-9AF9-4ABE-84B9-4587D987A929}"/>
              </a:ext>
            </a:extLst>
          </p:cNvPr>
          <p:cNvSpPr/>
          <p:nvPr/>
        </p:nvSpPr>
        <p:spPr>
          <a:xfrm>
            <a:off x="10543876" y="-109377"/>
            <a:ext cx="1680814" cy="1359983"/>
          </a:xfrm>
          <a:custGeom>
            <a:avLst/>
            <a:gdLst>
              <a:gd name="connsiteX0" fmla="*/ 1411982 w 1680814"/>
              <a:gd name="connsiteY0" fmla="*/ 659117 h 1359983"/>
              <a:gd name="connsiteX1" fmla="*/ 1363026 w 1680814"/>
              <a:gd name="connsiteY1" fmla="*/ 610161 h 1359983"/>
              <a:gd name="connsiteX2" fmla="*/ 1363026 w 1680814"/>
              <a:gd name="connsiteY2" fmla="*/ 420034 h 1359983"/>
              <a:gd name="connsiteX3" fmla="*/ 1411982 w 1680814"/>
              <a:gd name="connsiteY3" fmla="*/ 371078 h 1359983"/>
              <a:gd name="connsiteX4" fmla="*/ 1631858 w 1680814"/>
              <a:gd name="connsiteY4" fmla="*/ 371078 h 1359983"/>
              <a:gd name="connsiteX5" fmla="*/ 1680814 w 1680814"/>
              <a:gd name="connsiteY5" fmla="*/ 322121 h 1359983"/>
              <a:gd name="connsiteX6" fmla="*/ 1680814 w 1680814"/>
              <a:gd name="connsiteY6" fmla="*/ 48956 h 1359983"/>
              <a:gd name="connsiteX7" fmla="*/ 1631858 w 1680814"/>
              <a:gd name="connsiteY7" fmla="*/ 0 h 1359983"/>
              <a:gd name="connsiteX8" fmla="*/ 1343649 w 1680814"/>
              <a:gd name="connsiteY8" fmla="*/ 0 h 1359983"/>
              <a:gd name="connsiteX9" fmla="*/ 1294694 w 1680814"/>
              <a:gd name="connsiteY9" fmla="*/ 48956 h 1359983"/>
              <a:gd name="connsiteX10" fmla="*/ 1294694 w 1680814"/>
              <a:gd name="connsiteY10" fmla="*/ 280602 h 1359983"/>
              <a:gd name="connsiteX11" fmla="*/ 1245738 w 1680814"/>
              <a:gd name="connsiteY11" fmla="*/ 329557 h 1359983"/>
              <a:gd name="connsiteX12" fmla="*/ 1025861 w 1680814"/>
              <a:gd name="connsiteY12" fmla="*/ 329557 h 1359983"/>
              <a:gd name="connsiteX13" fmla="*/ 976905 w 1680814"/>
              <a:gd name="connsiteY13" fmla="*/ 378513 h 1359983"/>
              <a:gd name="connsiteX14" fmla="*/ 976905 w 1680814"/>
              <a:gd name="connsiteY14" fmla="*/ 607527 h 1359983"/>
              <a:gd name="connsiteX15" fmla="*/ 927950 w 1680814"/>
              <a:gd name="connsiteY15" fmla="*/ 656483 h 1359983"/>
              <a:gd name="connsiteX16" fmla="*/ 417527 w 1680814"/>
              <a:gd name="connsiteY16" fmla="*/ 656483 h 1359983"/>
              <a:gd name="connsiteX17" fmla="*/ 368572 w 1680814"/>
              <a:gd name="connsiteY17" fmla="*/ 607527 h 1359983"/>
              <a:gd name="connsiteX18" fmla="*/ 368572 w 1680814"/>
              <a:gd name="connsiteY18" fmla="*/ 354975 h 1359983"/>
              <a:gd name="connsiteX19" fmla="*/ 319614 w 1680814"/>
              <a:gd name="connsiteY19" fmla="*/ 306018 h 1359983"/>
              <a:gd name="connsiteX20" fmla="*/ 48956 w 1680814"/>
              <a:gd name="connsiteY20" fmla="*/ 306018 h 1359983"/>
              <a:gd name="connsiteX21" fmla="*/ 0 w 1680814"/>
              <a:gd name="connsiteY21" fmla="*/ 354975 h 1359983"/>
              <a:gd name="connsiteX22" fmla="*/ 0 w 1680814"/>
              <a:gd name="connsiteY22" fmla="*/ 628141 h 1359983"/>
              <a:gd name="connsiteX23" fmla="*/ 48956 w 1680814"/>
              <a:gd name="connsiteY23" fmla="*/ 677097 h 1359983"/>
              <a:gd name="connsiteX24" fmla="*/ 292372 w 1680814"/>
              <a:gd name="connsiteY24" fmla="*/ 677097 h 1359983"/>
              <a:gd name="connsiteX25" fmla="*/ 341329 w 1680814"/>
              <a:gd name="connsiteY25" fmla="*/ 726053 h 1359983"/>
              <a:gd name="connsiteX26" fmla="*/ 341329 w 1680814"/>
              <a:gd name="connsiteY26" fmla="*/ 939950 h 1359983"/>
              <a:gd name="connsiteX27" fmla="*/ 292372 w 1680814"/>
              <a:gd name="connsiteY27" fmla="*/ 988906 h 1359983"/>
              <a:gd name="connsiteX28" fmla="*/ 48956 w 1680814"/>
              <a:gd name="connsiteY28" fmla="*/ 988906 h 1359983"/>
              <a:gd name="connsiteX29" fmla="*/ 0 w 1680814"/>
              <a:gd name="connsiteY29" fmla="*/ 1037861 h 1359983"/>
              <a:gd name="connsiteX30" fmla="*/ 0 w 1680814"/>
              <a:gd name="connsiteY30" fmla="*/ 1311028 h 1359983"/>
              <a:gd name="connsiteX31" fmla="*/ 48956 w 1680814"/>
              <a:gd name="connsiteY31" fmla="*/ 1359983 h 1359983"/>
              <a:gd name="connsiteX32" fmla="*/ 337165 w 1680814"/>
              <a:gd name="connsiteY32" fmla="*/ 1359983 h 1359983"/>
              <a:gd name="connsiteX33" fmla="*/ 386121 w 1680814"/>
              <a:gd name="connsiteY33" fmla="*/ 1311028 h 1359983"/>
              <a:gd name="connsiteX34" fmla="*/ 386121 w 1680814"/>
              <a:gd name="connsiteY34" fmla="*/ 1081530 h 1359983"/>
              <a:gd name="connsiteX35" fmla="*/ 435076 w 1680814"/>
              <a:gd name="connsiteY35" fmla="*/ 1032574 h 1359983"/>
              <a:gd name="connsiteX36" fmla="*/ 961817 w 1680814"/>
              <a:gd name="connsiteY36" fmla="*/ 1032574 h 1359983"/>
              <a:gd name="connsiteX37" fmla="*/ 1010773 w 1680814"/>
              <a:gd name="connsiteY37" fmla="*/ 983618 h 1359983"/>
              <a:gd name="connsiteX38" fmla="*/ 1010773 w 1680814"/>
              <a:gd name="connsiteY38" fmla="*/ 749590 h 1359983"/>
              <a:gd name="connsiteX39" fmla="*/ 1059729 w 1680814"/>
              <a:gd name="connsiteY39" fmla="*/ 700635 h 1359983"/>
              <a:gd name="connsiteX40" fmla="*/ 1242047 w 1680814"/>
              <a:gd name="connsiteY40" fmla="*/ 700635 h 1359983"/>
              <a:gd name="connsiteX41" fmla="*/ 1291002 w 1680814"/>
              <a:gd name="connsiteY41" fmla="*/ 749590 h 1359983"/>
              <a:gd name="connsiteX42" fmla="*/ 1291002 w 1680814"/>
              <a:gd name="connsiteY42" fmla="*/ 981239 h 1359983"/>
              <a:gd name="connsiteX43" fmla="*/ 1339958 w 1680814"/>
              <a:gd name="connsiteY43" fmla="*/ 1030195 h 1359983"/>
              <a:gd name="connsiteX44" fmla="*/ 1628167 w 1680814"/>
              <a:gd name="connsiteY44" fmla="*/ 1030195 h 1359983"/>
              <a:gd name="connsiteX45" fmla="*/ 1677123 w 1680814"/>
              <a:gd name="connsiteY45" fmla="*/ 981239 h 1359983"/>
              <a:gd name="connsiteX46" fmla="*/ 1677123 w 1680814"/>
              <a:gd name="connsiteY46" fmla="*/ 708073 h 1359983"/>
              <a:gd name="connsiteX47" fmla="*/ 1628167 w 1680814"/>
              <a:gd name="connsiteY47" fmla="*/ 659117 h 1359983"/>
              <a:gd name="connsiteX48" fmla="*/ 1411982 w 1680814"/>
              <a:gd name="connsiteY48" fmla="*/ 659117 h 135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80814" h="1359983">
                <a:moveTo>
                  <a:pt x="1411982" y="659117"/>
                </a:moveTo>
                <a:cubicBezTo>
                  <a:pt x="1384945" y="659117"/>
                  <a:pt x="1363026" y="637198"/>
                  <a:pt x="1363026" y="610161"/>
                </a:cubicBezTo>
                <a:lnTo>
                  <a:pt x="1363026" y="420034"/>
                </a:lnTo>
                <a:cubicBezTo>
                  <a:pt x="1363026" y="392997"/>
                  <a:pt x="1384945" y="371078"/>
                  <a:pt x="1411982" y="371078"/>
                </a:cubicBezTo>
                <a:lnTo>
                  <a:pt x="1631858" y="371078"/>
                </a:lnTo>
                <a:cubicBezTo>
                  <a:pt x="1658895" y="371078"/>
                  <a:pt x="1680814" y="349159"/>
                  <a:pt x="1680814" y="322121"/>
                </a:cubicBezTo>
                <a:lnTo>
                  <a:pt x="1680814" y="48956"/>
                </a:lnTo>
                <a:cubicBezTo>
                  <a:pt x="1680814" y="21918"/>
                  <a:pt x="1658895" y="0"/>
                  <a:pt x="1631858" y="0"/>
                </a:cubicBezTo>
                <a:lnTo>
                  <a:pt x="1343649" y="0"/>
                </a:lnTo>
                <a:cubicBezTo>
                  <a:pt x="1316613" y="0"/>
                  <a:pt x="1294694" y="21918"/>
                  <a:pt x="1294694" y="48956"/>
                </a:cubicBezTo>
                <a:lnTo>
                  <a:pt x="1294694" y="280602"/>
                </a:lnTo>
                <a:cubicBezTo>
                  <a:pt x="1294694" y="307640"/>
                  <a:pt x="1272774" y="329557"/>
                  <a:pt x="1245738" y="329557"/>
                </a:cubicBezTo>
                <a:lnTo>
                  <a:pt x="1025861" y="329557"/>
                </a:lnTo>
                <a:cubicBezTo>
                  <a:pt x="998821" y="329557"/>
                  <a:pt x="976905" y="351476"/>
                  <a:pt x="976905" y="378513"/>
                </a:cubicBezTo>
                <a:lnTo>
                  <a:pt x="976905" y="607527"/>
                </a:lnTo>
                <a:cubicBezTo>
                  <a:pt x="976905" y="634564"/>
                  <a:pt x="954986" y="656483"/>
                  <a:pt x="927950" y="656483"/>
                </a:cubicBezTo>
                <a:lnTo>
                  <a:pt x="417527" y="656483"/>
                </a:lnTo>
                <a:cubicBezTo>
                  <a:pt x="390487" y="656483"/>
                  <a:pt x="368572" y="634564"/>
                  <a:pt x="368572" y="607527"/>
                </a:cubicBezTo>
                <a:lnTo>
                  <a:pt x="368572" y="354975"/>
                </a:lnTo>
                <a:cubicBezTo>
                  <a:pt x="368572" y="327938"/>
                  <a:pt x="346652" y="306018"/>
                  <a:pt x="319614" y="306018"/>
                </a:cubicBezTo>
                <a:lnTo>
                  <a:pt x="48956" y="306018"/>
                </a:lnTo>
                <a:cubicBezTo>
                  <a:pt x="21918" y="306018"/>
                  <a:pt x="0" y="327938"/>
                  <a:pt x="0" y="354975"/>
                </a:cubicBezTo>
                <a:lnTo>
                  <a:pt x="0" y="628141"/>
                </a:lnTo>
                <a:cubicBezTo>
                  <a:pt x="0" y="655178"/>
                  <a:pt x="21918" y="677097"/>
                  <a:pt x="48956" y="677097"/>
                </a:cubicBezTo>
                <a:lnTo>
                  <a:pt x="292372" y="677097"/>
                </a:lnTo>
                <a:cubicBezTo>
                  <a:pt x="319410" y="677097"/>
                  <a:pt x="341329" y="699013"/>
                  <a:pt x="341329" y="726053"/>
                </a:cubicBezTo>
                <a:lnTo>
                  <a:pt x="341329" y="939950"/>
                </a:lnTo>
                <a:cubicBezTo>
                  <a:pt x="341329" y="966986"/>
                  <a:pt x="319410" y="988906"/>
                  <a:pt x="292372" y="988906"/>
                </a:cubicBezTo>
                <a:lnTo>
                  <a:pt x="48956" y="988906"/>
                </a:lnTo>
                <a:cubicBezTo>
                  <a:pt x="21918" y="988906"/>
                  <a:pt x="0" y="1010825"/>
                  <a:pt x="0" y="1037861"/>
                </a:cubicBezTo>
                <a:lnTo>
                  <a:pt x="0" y="1311028"/>
                </a:lnTo>
                <a:cubicBezTo>
                  <a:pt x="0" y="1338064"/>
                  <a:pt x="21918" y="1359983"/>
                  <a:pt x="48956" y="1359983"/>
                </a:cubicBezTo>
                <a:lnTo>
                  <a:pt x="337165" y="1359983"/>
                </a:lnTo>
                <a:cubicBezTo>
                  <a:pt x="364201" y="1359983"/>
                  <a:pt x="386121" y="1338064"/>
                  <a:pt x="386121" y="1311028"/>
                </a:cubicBezTo>
                <a:lnTo>
                  <a:pt x="386121" y="1081530"/>
                </a:lnTo>
                <a:cubicBezTo>
                  <a:pt x="386121" y="1054493"/>
                  <a:pt x="408040" y="1032574"/>
                  <a:pt x="435076" y="1032574"/>
                </a:cubicBezTo>
                <a:lnTo>
                  <a:pt x="961817" y="1032574"/>
                </a:lnTo>
                <a:cubicBezTo>
                  <a:pt x="988854" y="1032574"/>
                  <a:pt x="1010773" y="1010655"/>
                  <a:pt x="1010773" y="983618"/>
                </a:cubicBezTo>
                <a:lnTo>
                  <a:pt x="1010773" y="749590"/>
                </a:lnTo>
                <a:cubicBezTo>
                  <a:pt x="1010773" y="722554"/>
                  <a:pt x="1032689" y="700635"/>
                  <a:pt x="1059729" y="700635"/>
                </a:cubicBezTo>
                <a:lnTo>
                  <a:pt x="1242047" y="700635"/>
                </a:lnTo>
                <a:cubicBezTo>
                  <a:pt x="1269083" y="700635"/>
                  <a:pt x="1291002" y="722554"/>
                  <a:pt x="1291002" y="749590"/>
                </a:cubicBezTo>
                <a:lnTo>
                  <a:pt x="1291002" y="981239"/>
                </a:lnTo>
                <a:cubicBezTo>
                  <a:pt x="1291002" y="1008276"/>
                  <a:pt x="1312918" y="1030195"/>
                  <a:pt x="1339958" y="1030195"/>
                </a:cubicBezTo>
                <a:lnTo>
                  <a:pt x="1628167" y="1030195"/>
                </a:lnTo>
                <a:cubicBezTo>
                  <a:pt x="1655204" y="1030195"/>
                  <a:pt x="1677123" y="1008276"/>
                  <a:pt x="1677123" y="981239"/>
                </a:cubicBezTo>
                <a:lnTo>
                  <a:pt x="1677123" y="708073"/>
                </a:lnTo>
                <a:cubicBezTo>
                  <a:pt x="1677123" y="681033"/>
                  <a:pt x="1655204" y="659117"/>
                  <a:pt x="1628167" y="659117"/>
                </a:cubicBezTo>
                <a:lnTo>
                  <a:pt x="1411982" y="659117"/>
                </a:lnTo>
                <a:close/>
              </a:path>
            </a:pathLst>
          </a:custGeom>
          <a:solidFill>
            <a:schemeClr val="accent2"/>
          </a:solidFill>
          <a:ln w="325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Текст 6">
            <a:extLst>
              <a:ext uri="{FF2B5EF4-FFF2-40B4-BE49-F238E27FC236}">
                <a16:creationId xmlns:a16="http://schemas.microsoft.com/office/drawing/2014/main" id="{3EB2DE82-28F0-3733-6419-BE298676CFE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84148" y="5949037"/>
            <a:ext cx="440609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0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ХХ,Х</a:t>
            </a:r>
          </a:p>
        </p:txBody>
      </p:sp>
      <p:sp>
        <p:nvSpPr>
          <p:cNvPr id="16" name="Рисунок 37">
            <a:extLst>
              <a:ext uri="{FF2B5EF4-FFF2-40B4-BE49-F238E27FC236}">
                <a16:creationId xmlns:a16="http://schemas.microsoft.com/office/drawing/2014/main" id="{5BA2BB0B-C4E9-703B-58C0-EDF44B10F256}"/>
              </a:ext>
            </a:extLst>
          </p:cNvPr>
          <p:cNvSpPr/>
          <p:nvPr/>
        </p:nvSpPr>
        <p:spPr>
          <a:xfrm>
            <a:off x="7026615" y="3943691"/>
            <a:ext cx="357707" cy="214180"/>
          </a:xfrm>
          <a:custGeom>
            <a:avLst/>
            <a:gdLst>
              <a:gd name="connsiteX0" fmla="*/ 10142 w 357707"/>
              <a:gd name="connsiteY0" fmla="*/ 79072 h 214180"/>
              <a:gd name="connsiteX1" fmla="*/ 0 w 357707"/>
              <a:gd name="connsiteY1" fmla="*/ 68931 h 214180"/>
              <a:gd name="connsiteX2" fmla="*/ 0 w 357707"/>
              <a:gd name="connsiteY2" fmla="*/ 10142 h 214180"/>
              <a:gd name="connsiteX3" fmla="*/ 10142 w 357707"/>
              <a:gd name="connsiteY3" fmla="*/ 0 h 214180"/>
              <a:gd name="connsiteX4" fmla="*/ 68397 w 357707"/>
              <a:gd name="connsiteY4" fmla="*/ 0 h 214180"/>
              <a:gd name="connsiteX5" fmla="*/ 78538 w 357707"/>
              <a:gd name="connsiteY5" fmla="*/ 10142 h 214180"/>
              <a:gd name="connsiteX6" fmla="*/ 78538 w 357707"/>
              <a:gd name="connsiteY6" fmla="*/ 63589 h 214180"/>
              <a:gd name="connsiteX7" fmla="*/ 88680 w 357707"/>
              <a:gd name="connsiteY7" fmla="*/ 73731 h 214180"/>
              <a:gd name="connsiteX8" fmla="*/ 126379 w 357707"/>
              <a:gd name="connsiteY8" fmla="*/ 73731 h 214180"/>
              <a:gd name="connsiteX9" fmla="*/ 136520 w 357707"/>
              <a:gd name="connsiteY9" fmla="*/ 63589 h 214180"/>
              <a:gd name="connsiteX10" fmla="*/ 136520 w 357707"/>
              <a:gd name="connsiteY10" fmla="*/ 10142 h 214180"/>
              <a:gd name="connsiteX11" fmla="*/ 146662 w 357707"/>
              <a:gd name="connsiteY11" fmla="*/ 0 h 214180"/>
              <a:gd name="connsiteX12" fmla="*/ 208656 w 357707"/>
              <a:gd name="connsiteY12" fmla="*/ 0 h 214180"/>
              <a:gd name="connsiteX13" fmla="*/ 218799 w 357707"/>
              <a:gd name="connsiteY13" fmla="*/ 10142 h 214180"/>
              <a:gd name="connsiteX14" fmla="*/ 218799 w 357707"/>
              <a:gd name="connsiteY14" fmla="*/ 54505 h 214180"/>
              <a:gd name="connsiteX15" fmla="*/ 228940 w 357707"/>
              <a:gd name="connsiteY15" fmla="*/ 64648 h 214180"/>
              <a:gd name="connsiteX16" fmla="*/ 347566 w 357707"/>
              <a:gd name="connsiteY16" fmla="*/ 64648 h 214180"/>
              <a:gd name="connsiteX17" fmla="*/ 357708 w 357707"/>
              <a:gd name="connsiteY17" fmla="*/ 74789 h 214180"/>
              <a:gd name="connsiteX18" fmla="*/ 357708 w 357707"/>
              <a:gd name="connsiteY18" fmla="*/ 134646 h 214180"/>
              <a:gd name="connsiteX19" fmla="*/ 347566 w 357707"/>
              <a:gd name="connsiteY19" fmla="*/ 144788 h 214180"/>
              <a:gd name="connsiteX20" fmla="*/ 263011 w 357707"/>
              <a:gd name="connsiteY20" fmla="*/ 144788 h 214180"/>
              <a:gd name="connsiteX21" fmla="*/ 252869 w 357707"/>
              <a:gd name="connsiteY21" fmla="*/ 154930 h 214180"/>
              <a:gd name="connsiteX22" fmla="*/ 252869 w 357707"/>
              <a:gd name="connsiteY22" fmla="*/ 204039 h 214180"/>
              <a:gd name="connsiteX23" fmla="*/ 242727 w 357707"/>
              <a:gd name="connsiteY23" fmla="*/ 214180 h 214180"/>
              <a:gd name="connsiteX24" fmla="*/ 188213 w 357707"/>
              <a:gd name="connsiteY24" fmla="*/ 214180 h 214180"/>
              <a:gd name="connsiteX25" fmla="*/ 178071 w 357707"/>
              <a:gd name="connsiteY25" fmla="*/ 204039 h 214180"/>
              <a:gd name="connsiteX26" fmla="*/ 178071 w 357707"/>
              <a:gd name="connsiteY26" fmla="*/ 150593 h 214180"/>
              <a:gd name="connsiteX27" fmla="*/ 188213 w 357707"/>
              <a:gd name="connsiteY27" fmla="*/ 140451 h 214180"/>
              <a:gd name="connsiteX28" fmla="*/ 204915 w 357707"/>
              <a:gd name="connsiteY28" fmla="*/ 140451 h 214180"/>
              <a:gd name="connsiteX29" fmla="*/ 215057 w 357707"/>
              <a:gd name="connsiteY29" fmla="*/ 130309 h 214180"/>
              <a:gd name="connsiteX30" fmla="*/ 215057 w 357707"/>
              <a:gd name="connsiteY30" fmla="*/ 89214 h 214180"/>
              <a:gd name="connsiteX31" fmla="*/ 204915 w 357707"/>
              <a:gd name="connsiteY31" fmla="*/ 79072 h 214180"/>
              <a:gd name="connsiteX32" fmla="*/ 166429 w 357707"/>
              <a:gd name="connsiteY32" fmla="*/ 79072 h 214180"/>
              <a:gd name="connsiteX33" fmla="*/ 156287 w 357707"/>
              <a:gd name="connsiteY33" fmla="*/ 89214 h 214180"/>
              <a:gd name="connsiteX34" fmla="*/ 156287 w 357707"/>
              <a:gd name="connsiteY34" fmla="*/ 137319 h 214180"/>
              <a:gd name="connsiteX35" fmla="*/ 146146 w 357707"/>
              <a:gd name="connsiteY35" fmla="*/ 147460 h 214180"/>
              <a:gd name="connsiteX36" fmla="*/ 87891 w 357707"/>
              <a:gd name="connsiteY36" fmla="*/ 147460 h 214180"/>
              <a:gd name="connsiteX37" fmla="*/ 77749 w 357707"/>
              <a:gd name="connsiteY37" fmla="*/ 137319 h 214180"/>
              <a:gd name="connsiteX38" fmla="*/ 77749 w 357707"/>
              <a:gd name="connsiteY38" fmla="*/ 89214 h 214180"/>
              <a:gd name="connsiteX39" fmla="*/ 67607 w 357707"/>
              <a:gd name="connsiteY39" fmla="*/ 79072 h 214180"/>
              <a:gd name="connsiteX40" fmla="*/ 10142 w 357707"/>
              <a:gd name="connsiteY40" fmla="*/ 79072 h 21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57707" h="214180">
                <a:moveTo>
                  <a:pt x="10142" y="79072"/>
                </a:moveTo>
                <a:cubicBezTo>
                  <a:pt x="4541" y="79072"/>
                  <a:pt x="0" y="74532"/>
                  <a:pt x="0" y="68931"/>
                </a:cubicBezTo>
                <a:lnTo>
                  <a:pt x="0" y="10142"/>
                </a:lnTo>
                <a:cubicBezTo>
                  <a:pt x="0" y="4541"/>
                  <a:pt x="4541" y="0"/>
                  <a:pt x="10142" y="0"/>
                </a:cubicBezTo>
                <a:lnTo>
                  <a:pt x="68397" y="0"/>
                </a:lnTo>
                <a:cubicBezTo>
                  <a:pt x="73997" y="0"/>
                  <a:pt x="78538" y="4541"/>
                  <a:pt x="78538" y="10142"/>
                </a:cubicBezTo>
                <a:lnTo>
                  <a:pt x="78538" y="63589"/>
                </a:lnTo>
                <a:cubicBezTo>
                  <a:pt x="78538" y="69190"/>
                  <a:pt x="83079" y="73731"/>
                  <a:pt x="88680" y="73731"/>
                </a:cubicBezTo>
                <a:lnTo>
                  <a:pt x="126379" y="73731"/>
                </a:lnTo>
                <a:cubicBezTo>
                  <a:pt x="131980" y="73731"/>
                  <a:pt x="136520" y="69190"/>
                  <a:pt x="136520" y="63589"/>
                </a:cubicBezTo>
                <a:lnTo>
                  <a:pt x="136520" y="10142"/>
                </a:lnTo>
                <a:cubicBezTo>
                  <a:pt x="136520" y="4541"/>
                  <a:pt x="141061" y="0"/>
                  <a:pt x="146662" y="0"/>
                </a:cubicBezTo>
                <a:lnTo>
                  <a:pt x="208656" y="0"/>
                </a:lnTo>
                <a:cubicBezTo>
                  <a:pt x="214258" y="0"/>
                  <a:pt x="218799" y="4541"/>
                  <a:pt x="218799" y="10142"/>
                </a:cubicBezTo>
                <a:lnTo>
                  <a:pt x="218799" y="54505"/>
                </a:lnTo>
                <a:cubicBezTo>
                  <a:pt x="218799" y="60107"/>
                  <a:pt x="223339" y="64648"/>
                  <a:pt x="228940" y="64648"/>
                </a:cubicBezTo>
                <a:lnTo>
                  <a:pt x="347566" y="64648"/>
                </a:lnTo>
                <a:cubicBezTo>
                  <a:pt x="353167" y="64648"/>
                  <a:pt x="357708" y="69188"/>
                  <a:pt x="357708" y="74789"/>
                </a:cubicBezTo>
                <a:lnTo>
                  <a:pt x="357708" y="134646"/>
                </a:lnTo>
                <a:cubicBezTo>
                  <a:pt x="357708" y="140248"/>
                  <a:pt x="353167" y="144788"/>
                  <a:pt x="347566" y="144788"/>
                </a:cubicBezTo>
                <a:lnTo>
                  <a:pt x="263011" y="144788"/>
                </a:lnTo>
                <a:cubicBezTo>
                  <a:pt x="257409" y="144788"/>
                  <a:pt x="252869" y="149329"/>
                  <a:pt x="252869" y="154930"/>
                </a:cubicBezTo>
                <a:lnTo>
                  <a:pt x="252869" y="204039"/>
                </a:lnTo>
                <a:cubicBezTo>
                  <a:pt x="252869" y="209640"/>
                  <a:pt x="248328" y="214180"/>
                  <a:pt x="242727" y="214180"/>
                </a:cubicBezTo>
                <a:lnTo>
                  <a:pt x="188213" y="214180"/>
                </a:lnTo>
                <a:cubicBezTo>
                  <a:pt x="182611" y="214180"/>
                  <a:pt x="178071" y="209640"/>
                  <a:pt x="178071" y="204039"/>
                </a:cubicBezTo>
                <a:lnTo>
                  <a:pt x="178071" y="150593"/>
                </a:lnTo>
                <a:cubicBezTo>
                  <a:pt x="178071" y="144992"/>
                  <a:pt x="182611" y="140451"/>
                  <a:pt x="188213" y="140451"/>
                </a:cubicBezTo>
                <a:lnTo>
                  <a:pt x="204915" y="140451"/>
                </a:lnTo>
                <a:cubicBezTo>
                  <a:pt x="210516" y="140451"/>
                  <a:pt x="215057" y="135910"/>
                  <a:pt x="215057" y="130309"/>
                </a:cubicBezTo>
                <a:lnTo>
                  <a:pt x="215057" y="89214"/>
                </a:lnTo>
                <a:cubicBezTo>
                  <a:pt x="215057" y="83613"/>
                  <a:pt x="210516" y="79072"/>
                  <a:pt x="204915" y="79072"/>
                </a:cubicBezTo>
                <a:lnTo>
                  <a:pt x="166429" y="79072"/>
                </a:lnTo>
                <a:cubicBezTo>
                  <a:pt x="160828" y="79072"/>
                  <a:pt x="156287" y="83613"/>
                  <a:pt x="156287" y="89214"/>
                </a:cubicBezTo>
                <a:lnTo>
                  <a:pt x="156287" y="137319"/>
                </a:lnTo>
                <a:cubicBezTo>
                  <a:pt x="156287" y="142920"/>
                  <a:pt x="151747" y="147460"/>
                  <a:pt x="146146" y="147460"/>
                </a:cubicBezTo>
                <a:lnTo>
                  <a:pt x="87891" y="147460"/>
                </a:lnTo>
                <a:cubicBezTo>
                  <a:pt x="82290" y="147460"/>
                  <a:pt x="77749" y="142920"/>
                  <a:pt x="77749" y="137319"/>
                </a:cubicBezTo>
                <a:lnTo>
                  <a:pt x="77749" y="89214"/>
                </a:lnTo>
                <a:cubicBezTo>
                  <a:pt x="77749" y="83613"/>
                  <a:pt x="73209" y="79072"/>
                  <a:pt x="67607" y="79072"/>
                </a:cubicBezTo>
                <a:lnTo>
                  <a:pt x="10142" y="79072"/>
                </a:lnTo>
                <a:close/>
              </a:path>
            </a:pathLst>
          </a:custGeom>
          <a:solidFill>
            <a:schemeClr val="bg2"/>
          </a:solidFill>
          <a:ln w="435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Рисунок 40">
            <a:extLst>
              <a:ext uri="{FF2B5EF4-FFF2-40B4-BE49-F238E27FC236}">
                <a16:creationId xmlns:a16="http://schemas.microsoft.com/office/drawing/2014/main" id="{0A2A314F-6296-A82D-A480-708D69A5F1C2}"/>
              </a:ext>
            </a:extLst>
          </p:cNvPr>
          <p:cNvSpPr/>
          <p:nvPr/>
        </p:nvSpPr>
        <p:spPr>
          <a:xfrm>
            <a:off x="4642150" y="3943691"/>
            <a:ext cx="357707" cy="214180"/>
          </a:xfrm>
          <a:custGeom>
            <a:avLst/>
            <a:gdLst>
              <a:gd name="connsiteX0" fmla="*/ 10142 w 357707"/>
              <a:gd name="connsiteY0" fmla="*/ 79072 h 214180"/>
              <a:gd name="connsiteX1" fmla="*/ 0 w 357707"/>
              <a:gd name="connsiteY1" fmla="*/ 68931 h 214180"/>
              <a:gd name="connsiteX2" fmla="*/ 0 w 357707"/>
              <a:gd name="connsiteY2" fmla="*/ 10142 h 214180"/>
              <a:gd name="connsiteX3" fmla="*/ 10142 w 357707"/>
              <a:gd name="connsiteY3" fmla="*/ 0 h 214180"/>
              <a:gd name="connsiteX4" fmla="*/ 68397 w 357707"/>
              <a:gd name="connsiteY4" fmla="*/ 0 h 214180"/>
              <a:gd name="connsiteX5" fmla="*/ 78538 w 357707"/>
              <a:gd name="connsiteY5" fmla="*/ 10142 h 214180"/>
              <a:gd name="connsiteX6" fmla="*/ 78538 w 357707"/>
              <a:gd name="connsiteY6" fmla="*/ 63589 h 214180"/>
              <a:gd name="connsiteX7" fmla="*/ 88680 w 357707"/>
              <a:gd name="connsiteY7" fmla="*/ 73731 h 214180"/>
              <a:gd name="connsiteX8" fmla="*/ 126379 w 357707"/>
              <a:gd name="connsiteY8" fmla="*/ 73731 h 214180"/>
              <a:gd name="connsiteX9" fmla="*/ 136520 w 357707"/>
              <a:gd name="connsiteY9" fmla="*/ 63589 h 214180"/>
              <a:gd name="connsiteX10" fmla="*/ 136520 w 357707"/>
              <a:gd name="connsiteY10" fmla="*/ 10142 h 214180"/>
              <a:gd name="connsiteX11" fmla="*/ 146662 w 357707"/>
              <a:gd name="connsiteY11" fmla="*/ 0 h 214180"/>
              <a:gd name="connsiteX12" fmla="*/ 208656 w 357707"/>
              <a:gd name="connsiteY12" fmla="*/ 0 h 214180"/>
              <a:gd name="connsiteX13" fmla="*/ 218799 w 357707"/>
              <a:gd name="connsiteY13" fmla="*/ 10142 h 214180"/>
              <a:gd name="connsiteX14" fmla="*/ 218799 w 357707"/>
              <a:gd name="connsiteY14" fmla="*/ 54505 h 214180"/>
              <a:gd name="connsiteX15" fmla="*/ 228940 w 357707"/>
              <a:gd name="connsiteY15" fmla="*/ 64648 h 214180"/>
              <a:gd name="connsiteX16" fmla="*/ 347566 w 357707"/>
              <a:gd name="connsiteY16" fmla="*/ 64648 h 214180"/>
              <a:gd name="connsiteX17" fmla="*/ 357708 w 357707"/>
              <a:gd name="connsiteY17" fmla="*/ 74789 h 214180"/>
              <a:gd name="connsiteX18" fmla="*/ 357708 w 357707"/>
              <a:gd name="connsiteY18" fmla="*/ 134646 h 214180"/>
              <a:gd name="connsiteX19" fmla="*/ 347566 w 357707"/>
              <a:gd name="connsiteY19" fmla="*/ 144788 h 214180"/>
              <a:gd name="connsiteX20" fmla="*/ 263011 w 357707"/>
              <a:gd name="connsiteY20" fmla="*/ 144788 h 214180"/>
              <a:gd name="connsiteX21" fmla="*/ 252869 w 357707"/>
              <a:gd name="connsiteY21" fmla="*/ 154930 h 214180"/>
              <a:gd name="connsiteX22" fmla="*/ 252869 w 357707"/>
              <a:gd name="connsiteY22" fmla="*/ 204039 h 214180"/>
              <a:gd name="connsiteX23" fmla="*/ 242727 w 357707"/>
              <a:gd name="connsiteY23" fmla="*/ 214180 h 214180"/>
              <a:gd name="connsiteX24" fmla="*/ 188213 w 357707"/>
              <a:gd name="connsiteY24" fmla="*/ 214180 h 214180"/>
              <a:gd name="connsiteX25" fmla="*/ 178071 w 357707"/>
              <a:gd name="connsiteY25" fmla="*/ 204039 h 214180"/>
              <a:gd name="connsiteX26" fmla="*/ 178071 w 357707"/>
              <a:gd name="connsiteY26" fmla="*/ 150593 h 214180"/>
              <a:gd name="connsiteX27" fmla="*/ 188213 w 357707"/>
              <a:gd name="connsiteY27" fmla="*/ 140451 h 214180"/>
              <a:gd name="connsiteX28" fmla="*/ 204915 w 357707"/>
              <a:gd name="connsiteY28" fmla="*/ 140451 h 214180"/>
              <a:gd name="connsiteX29" fmla="*/ 215057 w 357707"/>
              <a:gd name="connsiteY29" fmla="*/ 130309 h 214180"/>
              <a:gd name="connsiteX30" fmla="*/ 215057 w 357707"/>
              <a:gd name="connsiteY30" fmla="*/ 89214 h 214180"/>
              <a:gd name="connsiteX31" fmla="*/ 204915 w 357707"/>
              <a:gd name="connsiteY31" fmla="*/ 79072 h 214180"/>
              <a:gd name="connsiteX32" fmla="*/ 166429 w 357707"/>
              <a:gd name="connsiteY32" fmla="*/ 79072 h 214180"/>
              <a:gd name="connsiteX33" fmla="*/ 156287 w 357707"/>
              <a:gd name="connsiteY33" fmla="*/ 89214 h 214180"/>
              <a:gd name="connsiteX34" fmla="*/ 156287 w 357707"/>
              <a:gd name="connsiteY34" fmla="*/ 137319 h 214180"/>
              <a:gd name="connsiteX35" fmla="*/ 146146 w 357707"/>
              <a:gd name="connsiteY35" fmla="*/ 147460 h 214180"/>
              <a:gd name="connsiteX36" fmla="*/ 87891 w 357707"/>
              <a:gd name="connsiteY36" fmla="*/ 147460 h 214180"/>
              <a:gd name="connsiteX37" fmla="*/ 77749 w 357707"/>
              <a:gd name="connsiteY37" fmla="*/ 137319 h 214180"/>
              <a:gd name="connsiteX38" fmla="*/ 77749 w 357707"/>
              <a:gd name="connsiteY38" fmla="*/ 89214 h 214180"/>
              <a:gd name="connsiteX39" fmla="*/ 67607 w 357707"/>
              <a:gd name="connsiteY39" fmla="*/ 79072 h 214180"/>
              <a:gd name="connsiteX40" fmla="*/ 10142 w 357707"/>
              <a:gd name="connsiteY40" fmla="*/ 79072 h 21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57707" h="214180">
                <a:moveTo>
                  <a:pt x="10142" y="79072"/>
                </a:moveTo>
                <a:cubicBezTo>
                  <a:pt x="4541" y="79072"/>
                  <a:pt x="0" y="74532"/>
                  <a:pt x="0" y="68931"/>
                </a:cubicBezTo>
                <a:lnTo>
                  <a:pt x="0" y="10142"/>
                </a:lnTo>
                <a:cubicBezTo>
                  <a:pt x="0" y="4541"/>
                  <a:pt x="4541" y="0"/>
                  <a:pt x="10142" y="0"/>
                </a:cubicBezTo>
                <a:lnTo>
                  <a:pt x="68397" y="0"/>
                </a:lnTo>
                <a:cubicBezTo>
                  <a:pt x="73997" y="0"/>
                  <a:pt x="78538" y="4541"/>
                  <a:pt x="78538" y="10142"/>
                </a:cubicBezTo>
                <a:lnTo>
                  <a:pt x="78538" y="63589"/>
                </a:lnTo>
                <a:cubicBezTo>
                  <a:pt x="78538" y="69190"/>
                  <a:pt x="83079" y="73731"/>
                  <a:pt x="88680" y="73731"/>
                </a:cubicBezTo>
                <a:lnTo>
                  <a:pt x="126379" y="73731"/>
                </a:lnTo>
                <a:cubicBezTo>
                  <a:pt x="131980" y="73731"/>
                  <a:pt x="136520" y="69190"/>
                  <a:pt x="136520" y="63589"/>
                </a:cubicBezTo>
                <a:lnTo>
                  <a:pt x="136520" y="10142"/>
                </a:lnTo>
                <a:cubicBezTo>
                  <a:pt x="136520" y="4541"/>
                  <a:pt x="141061" y="0"/>
                  <a:pt x="146662" y="0"/>
                </a:cubicBezTo>
                <a:lnTo>
                  <a:pt x="208656" y="0"/>
                </a:lnTo>
                <a:cubicBezTo>
                  <a:pt x="214258" y="0"/>
                  <a:pt x="218799" y="4541"/>
                  <a:pt x="218799" y="10142"/>
                </a:cubicBezTo>
                <a:lnTo>
                  <a:pt x="218799" y="54505"/>
                </a:lnTo>
                <a:cubicBezTo>
                  <a:pt x="218799" y="60107"/>
                  <a:pt x="223339" y="64648"/>
                  <a:pt x="228940" y="64648"/>
                </a:cubicBezTo>
                <a:lnTo>
                  <a:pt x="347566" y="64648"/>
                </a:lnTo>
                <a:cubicBezTo>
                  <a:pt x="353167" y="64648"/>
                  <a:pt x="357708" y="69188"/>
                  <a:pt x="357708" y="74789"/>
                </a:cubicBezTo>
                <a:lnTo>
                  <a:pt x="357708" y="134646"/>
                </a:lnTo>
                <a:cubicBezTo>
                  <a:pt x="357708" y="140248"/>
                  <a:pt x="353167" y="144788"/>
                  <a:pt x="347566" y="144788"/>
                </a:cubicBezTo>
                <a:lnTo>
                  <a:pt x="263011" y="144788"/>
                </a:lnTo>
                <a:cubicBezTo>
                  <a:pt x="257409" y="144788"/>
                  <a:pt x="252869" y="149329"/>
                  <a:pt x="252869" y="154930"/>
                </a:cubicBezTo>
                <a:lnTo>
                  <a:pt x="252869" y="204039"/>
                </a:lnTo>
                <a:cubicBezTo>
                  <a:pt x="252869" y="209640"/>
                  <a:pt x="248328" y="214180"/>
                  <a:pt x="242727" y="214180"/>
                </a:cubicBezTo>
                <a:lnTo>
                  <a:pt x="188213" y="214180"/>
                </a:lnTo>
                <a:cubicBezTo>
                  <a:pt x="182611" y="214180"/>
                  <a:pt x="178071" y="209640"/>
                  <a:pt x="178071" y="204039"/>
                </a:cubicBezTo>
                <a:lnTo>
                  <a:pt x="178071" y="150593"/>
                </a:lnTo>
                <a:cubicBezTo>
                  <a:pt x="178071" y="144992"/>
                  <a:pt x="182611" y="140451"/>
                  <a:pt x="188213" y="140451"/>
                </a:cubicBezTo>
                <a:lnTo>
                  <a:pt x="204915" y="140451"/>
                </a:lnTo>
                <a:cubicBezTo>
                  <a:pt x="210516" y="140451"/>
                  <a:pt x="215057" y="135910"/>
                  <a:pt x="215057" y="130309"/>
                </a:cubicBezTo>
                <a:lnTo>
                  <a:pt x="215057" y="89214"/>
                </a:lnTo>
                <a:cubicBezTo>
                  <a:pt x="215057" y="83613"/>
                  <a:pt x="210516" y="79072"/>
                  <a:pt x="204915" y="79072"/>
                </a:cubicBezTo>
                <a:lnTo>
                  <a:pt x="166429" y="79072"/>
                </a:lnTo>
                <a:cubicBezTo>
                  <a:pt x="160828" y="79072"/>
                  <a:pt x="156287" y="83613"/>
                  <a:pt x="156287" y="89214"/>
                </a:cubicBezTo>
                <a:lnTo>
                  <a:pt x="156287" y="137319"/>
                </a:lnTo>
                <a:cubicBezTo>
                  <a:pt x="156287" y="142920"/>
                  <a:pt x="151747" y="147460"/>
                  <a:pt x="146146" y="147460"/>
                </a:cubicBezTo>
                <a:lnTo>
                  <a:pt x="87891" y="147460"/>
                </a:lnTo>
                <a:cubicBezTo>
                  <a:pt x="82290" y="147460"/>
                  <a:pt x="77749" y="142920"/>
                  <a:pt x="77749" y="137319"/>
                </a:cubicBezTo>
                <a:lnTo>
                  <a:pt x="77749" y="89214"/>
                </a:lnTo>
                <a:cubicBezTo>
                  <a:pt x="77749" y="83613"/>
                  <a:pt x="73209" y="79072"/>
                  <a:pt x="67607" y="79072"/>
                </a:cubicBezTo>
                <a:lnTo>
                  <a:pt x="10142" y="79072"/>
                </a:lnTo>
                <a:close/>
              </a:path>
            </a:pathLst>
          </a:custGeom>
          <a:solidFill>
            <a:schemeClr val="bg2"/>
          </a:solidFill>
          <a:ln w="435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Рисунок 50">
            <a:extLst>
              <a:ext uri="{FF2B5EF4-FFF2-40B4-BE49-F238E27FC236}">
                <a16:creationId xmlns:a16="http://schemas.microsoft.com/office/drawing/2014/main" id="{A3066471-C904-0467-BFE5-8A8A88839BB5}"/>
              </a:ext>
            </a:extLst>
          </p:cNvPr>
          <p:cNvSpPr/>
          <p:nvPr/>
        </p:nvSpPr>
        <p:spPr>
          <a:xfrm>
            <a:off x="2268862" y="3943691"/>
            <a:ext cx="357707" cy="214180"/>
          </a:xfrm>
          <a:custGeom>
            <a:avLst/>
            <a:gdLst>
              <a:gd name="connsiteX0" fmla="*/ 10142 w 357707"/>
              <a:gd name="connsiteY0" fmla="*/ 79072 h 214180"/>
              <a:gd name="connsiteX1" fmla="*/ 0 w 357707"/>
              <a:gd name="connsiteY1" fmla="*/ 68931 h 214180"/>
              <a:gd name="connsiteX2" fmla="*/ 0 w 357707"/>
              <a:gd name="connsiteY2" fmla="*/ 10142 h 214180"/>
              <a:gd name="connsiteX3" fmla="*/ 10142 w 357707"/>
              <a:gd name="connsiteY3" fmla="*/ 0 h 214180"/>
              <a:gd name="connsiteX4" fmla="*/ 68397 w 357707"/>
              <a:gd name="connsiteY4" fmla="*/ 0 h 214180"/>
              <a:gd name="connsiteX5" fmla="*/ 78538 w 357707"/>
              <a:gd name="connsiteY5" fmla="*/ 10142 h 214180"/>
              <a:gd name="connsiteX6" fmla="*/ 78538 w 357707"/>
              <a:gd name="connsiteY6" fmla="*/ 63589 h 214180"/>
              <a:gd name="connsiteX7" fmla="*/ 88680 w 357707"/>
              <a:gd name="connsiteY7" fmla="*/ 73731 h 214180"/>
              <a:gd name="connsiteX8" fmla="*/ 126379 w 357707"/>
              <a:gd name="connsiteY8" fmla="*/ 73731 h 214180"/>
              <a:gd name="connsiteX9" fmla="*/ 136520 w 357707"/>
              <a:gd name="connsiteY9" fmla="*/ 63589 h 214180"/>
              <a:gd name="connsiteX10" fmla="*/ 136520 w 357707"/>
              <a:gd name="connsiteY10" fmla="*/ 10142 h 214180"/>
              <a:gd name="connsiteX11" fmla="*/ 146662 w 357707"/>
              <a:gd name="connsiteY11" fmla="*/ 0 h 214180"/>
              <a:gd name="connsiteX12" fmla="*/ 208656 w 357707"/>
              <a:gd name="connsiteY12" fmla="*/ 0 h 214180"/>
              <a:gd name="connsiteX13" fmla="*/ 218799 w 357707"/>
              <a:gd name="connsiteY13" fmla="*/ 10142 h 214180"/>
              <a:gd name="connsiteX14" fmla="*/ 218799 w 357707"/>
              <a:gd name="connsiteY14" fmla="*/ 54505 h 214180"/>
              <a:gd name="connsiteX15" fmla="*/ 228940 w 357707"/>
              <a:gd name="connsiteY15" fmla="*/ 64648 h 214180"/>
              <a:gd name="connsiteX16" fmla="*/ 347566 w 357707"/>
              <a:gd name="connsiteY16" fmla="*/ 64648 h 214180"/>
              <a:gd name="connsiteX17" fmla="*/ 357708 w 357707"/>
              <a:gd name="connsiteY17" fmla="*/ 74789 h 214180"/>
              <a:gd name="connsiteX18" fmla="*/ 357708 w 357707"/>
              <a:gd name="connsiteY18" fmla="*/ 134646 h 214180"/>
              <a:gd name="connsiteX19" fmla="*/ 347566 w 357707"/>
              <a:gd name="connsiteY19" fmla="*/ 144788 h 214180"/>
              <a:gd name="connsiteX20" fmla="*/ 263011 w 357707"/>
              <a:gd name="connsiteY20" fmla="*/ 144788 h 214180"/>
              <a:gd name="connsiteX21" fmla="*/ 252869 w 357707"/>
              <a:gd name="connsiteY21" fmla="*/ 154930 h 214180"/>
              <a:gd name="connsiteX22" fmla="*/ 252869 w 357707"/>
              <a:gd name="connsiteY22" fmla="*/ 204039 h 214180"/>
              <a:gd name="connsiteX23" fmla="*/ 242727 w 357707"/>
              <a:gd name="connsiteY23" fmla="*/ 214180 h 214180"/>
              <a:gd name="connsiteX24" fmla="*/ 188213 w 357707"/>
              <a:gd name="connsiteY24" fmla="*/ 214180 h 214180"/>
              <a:gd name="connsiteX25" fmla="*/ 178071 w 357707"/>
              <a:gd name="connsiteY25" fmla="*/ 204039 h 214180"/>
              <a:gd name="connsiteX26" fmla="*/ 178071 w 357707"/>
              <a:gd name="connsiteY26" fmla="*/ 150593 h 214180"/>
              <a:gd name="connsiteX27" fmla="*/ 188213 w 357707"/>
              <a:gd name="connsiteY27" fmla="*/ 140451 h 214180"/>
              <a:gd name="connsiteX28" fmla="*/ 204915 w 357707"/>
              <a:gd name="connsiteY28" fmla="*/ 140451 h 214180"/>
              <a:gd name="connsiteX29" fmla="*/ 215057 w 357707"/>
              <a:gd name="connsiteY29" fmla="*/ 130309 h 214180"/>
              <a:gd name="connsiteX30" fmla="*/ 215057 w 357707"/>
              <a:gd name="connsiteY30" fmla="*/ 89214 h 214180"/>
              <a:gd name="connsiteX31" fmla="*/ 204915 w 357707"/>
              <a:gd name="connsiteY31" fmla="*/ 79072 h 214180"/>
              <a:gd name="connsiteX32" fmla="*/ 166429 w 357707"/>
              <a:gd name="connsiteY32" fmla="*/ 79072 h 214180"/>
              <a:gd name="connsiteX33" fmla="*/ 156287 w 357707"/>
              <a:gd name="connsiteY33" fmla="*/ 89214 h 214180"/>
              <a:gd name="connsiteX34" fmla="*/ 156287 w 357707"/>
              <a:gd name="connsiteY34" fmla="*/ 137319 h 214180"/>
              <a:gd name="connsiteX35" fmla="*/ 146146 w 357707"/>
              <a:gd name="connsiteY35" fmla="*/ 147460 h 214180"/>
              <a:gd name="connsiteX36" fmla="*/ 87891 w 357707"/>
              <a:gd name="connsiteY36" fmla="*/ 147460 h 214180"/>
              <a:gd name="connsiteX37" fmla="*/ 77749 w 357707"/>
              <a:gd name="connsiteY37" fmla="*/ 137319 h 214180"/>
              <a:gd name="connsiteX38" fmla="*/ 77749 w 357707"/>
              <a:gd name="connsiteY38" fmla="*/ 89214 h 214180"/>
              <a:gd name="connsiteX39" fmla="*/ 67607 w 357707"/>
              <a:gd name="connsiteY39" fmla="*/ 79072 h 214180"/>
              <a:gd name="connsiteX40" fmla="*/ 10142 w 357707"/>
              <a:gd name="connsiteY40" fmla="*/ 79072 h 21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57707" h="214180">
                <a:moveTo>
                  <a:pt x="10142" y="79072"/>
                </a:moveTo>
                <a:cubicBezTo>
                  <a:pt x="4541" y="79072"/>
                  <a:pt x="0" y="74532"/>
                  <a:pt x="0" y="68931"/>
                </a:cubicBezTo>
                <a:lnTo>
                  <a:pt x="0" y="10142"/>
                </a:lnTo>
                <a:cubicBezTo>
                  <a:pt x="0" y="4541"/>
                  <a:pt x="4541" y="0"/>
                  <a:pt x="10142" y="0"/>
                </a:cubicBezTo>
                <a:lnTo>
                  <a:pt x="68397" y="0"/>
                </a:lnTo>
                <a:cubicBezTo>
                  <a:pt x="73997" y="0"/>
                  <a:pt x="78538" y="4541"/>
                  <a:pt x="78538" y="10142"/>
                </a:cubicBezTo>
                <a:lnTo>
                  <a:pt x="78538" y="63589"/>
                </a:lnTo>
                <a:cubicBezTo>
                  <a:pt x="78538" y="69190"/>
                  <a:pt x="83079" y="73731"/>
                  <a:pt x="88680" y="73731"/>
                </a:cubicBezTo>
                <a:lnTo>
                  <a:pt x="126379" y="73731"/>
                </a:lnTo>
                <a:cubicBezTo>
                  <a:pt x="131980" y="73731"/>
                  <a:pt x="136520" y="69190"/>
                  <a:pt x="136520" y="63589"/>
                </a:cubicBezTo>
                <a:lnTo>
                  <a:pt x="136520" y="10142"/>
                </a:lnTo>
                <a:cubicBezTo>
                  <a:pt x="136520" y="4541"/>
                  <a:pt x="141061" y="0"/>
                  <a:pt x="146662" y="0"/>
                </a:cubicBezTo>
                <a:lnTo>
                  <a:pt x="208656" y="0"/>
                </a:lnTo>
                <a:cubicBezTo>
                  <a:pt x="214258" y="0"/>
                  <a:pt x="218799" y="4541"/>
                  <a:pt x="218799" y="10142"/>
                </a:cubicBezTo>
                <a:lnTo>
                  <a:pt x="218799" y="54505"/>
                </a:lnTo>
                <a:cubicBezTo>
                  <a:pt x="218799" y="60107"/>
                  <a:pt x="223339" y="64648"/>
                  <a:pt x="228940" y="64648"/>
                </a:cubicBezTo>
                <a:lnTo>
                  <a:pt x="347566" y="64648"/>
                </a:lnTo>
                <a:cubicBezTo>
                  <a:pt x="353167" y="64648"/>
                  <a:pt x="357708" y="69188"/>
                  <a:pt x="357708" y="74789"/>
                </a:cubicBezTo>
                <a:lnTo>
                  <a:pt x="357708" y="134646"/>
                </a:lnTo>
                <a:cubicBezTo>
                  <a:pt x="357708" y="140248"/>
                  <a:pt x="353167" y="144788"/>
                  <a:pt x="347566" y="144788"/>
                </a:cubicBezTo>
                <a:lnTo>
                  <a:pt x="263011" y="144788"/>
                </a:lnTo>
                <a:cubicBezTo>
                  <a:pt x="257409" y="144788"/>
                  <a:pt x="252869" y="149329"/>
                  <a:pt x="252869" y="154930"/>
                </a:cubicBezTo>
                <a:lnTo>
                  <a:pt x="252869" y="204039"/>
                </a:lnTo>
                <a:cubicBezTo>
                  <a:pt x="252869" y="209640"/>
                  <a:pt x="248328" y="214180"/>
                  <a:pt x="242727" y="214180"/>
                </a:cubicBezTo>
                <a:lnTo>
                  <a:pt x="188213" y="214180"/>
                </a:lnTo>
                <a:cubicBezTo>
                  <a:pt x="182611" y="214180"/>
                  <a:pt x="178071" y="209640"/>
                  <a:pt x="178071" y="204039"/>
                </a:cubicBezTo>
                <a:lnTo>
                  <a:pt x="178071" y="150593"/>
                </a:lnTo>
                <a:cubicBezTo>
                  <a:pt x="178071" y="144992"/>
                  <a:pt x="182611" y="140451"/>
                  <a:pt x="188213" y="140451"/>
                </a:cubicBezTo>
                <a:lnTo>
                  <a:pt x="204915" y="140451"/>
                </a:lnTo>
                <a:cubicBezTo>
                  <a:pt x="210516" y="140451"/>
                  <a:pt x="215057" y="135910"/>
                  <a:pt x="215057" y="130309"/>
                </a:cubicBezTo>
                <a:lnTo>
                  <a:pt x="215057" y="89214"/>
                </a:lnTo>
                <a:cubicBezTo>
                  <a:pt x="215057" y="83613"/>
                  <a:pt x="210516" y="79072"/>
                  <a:pt x="204915" y="79072"/>
                </a:cubicBezTo>
                <a:lnTo>
                  <a:pt x="166429" y="79072"/>
                </a:lnTo>
                <a:cubicBezTo>
                  <a:pt x="160828" y="79072"/>
                  <a:pt x="156287" y="83613"/>
                  <a:pt x="156287" y="89214"/>
                </a:cubicBezTo>
                <a:lnTo>
                  <a:pt x="156287" y="137319"/>
                </a:lnTo>
                <a:cubicBezTo>
                  <a:pt x="156287" y="142920"/>
                  <a:pt x="151747" y="147460"/>
                  <a:pt x="146146" y="147460"/>
                </a:cubicBezTo>
                <a:lnTo>
                  <a:pt x="87891" y="147460"/>
                </a:lnTo>
                <a:cubicBezTo>
                  <a:pt x="82290" y="147460"/>
                  <a:pt x="77749" y="142920"/>
                  <a:pt x="77749" y="137319"/>
                </a:cubicBezTo>
                <a:lnTo>
                  <a:pt x="77749" y="89214"/>
                </a:lnTo>
                <a:cubicBezTo>
                  <a:pt x="77749" y="83613"/>
                  <a:pt x="73209" y="79072"/>
                  <a:pt x="67607" y="79072"/>
                </a:cubicBezTo>
                <a:lnTo>
                  <a:pt x="10142" y="79072"/>
                </a:lnTo>
                <a:close/>
              </a:path>
            </a:pathLst>
          </a:custGeom>
          <a:solidFill>
            <a:schemeClr val="bg2"/>
          </a:solidFill>
          <a:ln w="435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D25C2C59-BB8A-EA46-8DD5-20109039118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93050" y="5894523"/>
            <a:ext cx="1984375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первого показателя</a:t>
            </a:r>
          </a:p>
        </p:txBody>
      </p:sp>
      <p:sp>
        <p:nvSpPr>
          <p:cNvPr id="89" name="Текст 6">
            <a:extLst>
              <a:ext uri="{FF2B5EF4-FFF2-40B4-BE49-F238E27FC236}">
                <a16:creationId xmlns:a16="http://schemas.microsoft.com/office/drawing/2014/main" id="{981B183A-7D16-8045-9550-2A7CEF87C4E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982278" y="5585516"/>
            <a:ext cx="1663261" cy="184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200" b="1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ХХХ</a:t>
            </a:r>
          </a:p>
        </p:txBody>
      </p:sp>
      <p:sp>
        <p:nvSpPr>
          <p:cNvPr id="91" name="Текст 13">
            <a:extLst>
              <a:ext uri="{FF2B5EF4-FFF2-40B4-BE49-F238E27FC236}">
                <a16:creationId xmlns:a16="http://schemas.microsoft.com/office/drawing/2014/main" id="{6B8E3A2C-228E-D546-9D66-C2BEADAF5D9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982278" y="5894523"/>
            <a:ext cx="1984375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первого показателя</a:t>
            </a:r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17F5D540-DC92-BE48-A343-0987CE26A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2" name="Текст 6">
            <a:extLst>
              <a:ext uri="{FF2B5EF4-FFF2-40B4-BE49-F238E27FC236}">
                <a16:creationId xmlns:a16="http://schemas.microsoft.com/office/drawing/2014/main" id="{7788C5D3-2BAA-FD49-A249-3BE03FC63D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554814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4B7C1025-1F94-2A42-5B70-757BAA2CF6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5917" y="2229510"/>
            <a:ext cx="130478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2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 01.01.2024 г.</a:t>
            </a: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39A2B261-463C-9323-105C-F2B2949559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56795" y="2229510"/>
            <a:ext cx="174566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2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 01.01.2024 г.</a:t>
            </a:r>
          </a:p>
        </p:txBody>
      </p:sp>
      <p:sp>
        <p:nvSpPr>
          <p:cNvPr id="79" name="Текст 7">
            <a:extLst>
              <a:ext uri="{FF2B5EF4-FFF2-40B4-BE49-F238E27FC236}">
                <a16:creationId xmlns:a16="http://schemas.microsoft.com/office/drawing/2014/main" id="{CAB7C107-E73E-EA4C-BB2E-9DB3EADAA83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587697" y="2701106"/>
            <a:ext cx="1274801" cy="434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ХХХ,Х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66C3CDB-0749-A24E-A2DE-D8F468B78F9B}"/>
              </a:ext>
            </a:extLst>
          </p:cNvPr>
          <p:cNvSpPr txBox="1"/>
          <p:nvPr userDrawn="1"/>
        </p:nvSpPr>
        <p:spPr>
          <a:xfrm>
            <a:off x="4587698" y="3095520"/>
            <a:ext cx="6667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A384990-9000-9C46-A7EC-6D101B8CBDE0}"/>
              </a:ext>
            </a:extLst>
          </p:cNvPr>
          <p:cNvSpPr txBox="1"/>
          <p:nvPr userDrawn="1"/>
        </p:nvSpPr>
        <p:spPr>
          <a:xfrm>
            <a:off x="4587698" y="3276416"/>
            <a:ext cx="13322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Площадь города</a:t>
            </a:r>
          </a:p>
        </p:txBody>
      </p:sp>
      <p:sp>
        <p:nvSpPr>
          <p:cNvPr id="88" name="Текст 129">
            <a:extLst>
              <a:ext uri="{FF2B5EF4-FFF2-40B4-BE49-F238E27FC236}">
                <a16:creationId xmlns:a16="http://schemas.microsoft.com/office/drawing/2014/main" id="{8A985B66-BC44-6C4F-824F-30346E76B38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0337871" y="5590370"/>
            <a:ext cx="1301680" cy="156966"/>
          </a:xfrm>
          <a:prstGeom prst="rect">
            <a:avLst/>
          </a:prstGeom>
        </p:spPr>
        <p:txBody>
          <a:bodyPr lIns="0" rIns="0" bIns="0" anchor="t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Развязка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A24802A-5EE5-7547-B458-866C70D2EEA4}"/>
              </a:ext>
            </a:extLst>
          </p:cNvPr>
          <p:cNvSpPr txBox="1"/>
          <p:nvPr userDrawn="1"/>
        </p:nvSpPr>
        <p:spPr>
          <a:xfrm>
            <a:off x="442159" y="5018318"/>
            <a:ext cx="30146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Крупнейший инвестиционный проект:</a:t>
            </a:r>
          </a:p>
        </p:txBody>
      </p:sp>
      <p:sp>
        <p:nvSpPr>
          <p:cNvPr id="93" name="Текст 6">
            <a:extLst>
              <a:ext uri="{FF2B5EF4-FFF2-40B4-BE49-F238E27FC236}">
                <a16:creationId xmlns:a16="http://schemas.microsoft.com/office/drawing/2014/main" id="{2EB4C3C0-A061-9D4B-88BB-65072872AC9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48268" y="5232475"/>
            <a:ext cx="4669833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901268-12BC-4A4E-AF80-D2B92A264C02}"/>
              </a:ext>
            </a:extLst>
          </p:cNvPr>
          <p:cNvSpPr txBox="1"/>
          <p:nvPr userDrawn="1"/>
        </p:nvSpPr>
        <p:spPr>
          <a:xfrm>
            <a:off x="7045911" y="5949037"/>
            <a:ext cx="36305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83,2</a:t>
            </a:r>
          </a:p>
        </p:txBody>
      </p:sp>
    </p:spTree>
    <p:extLst>
      <p:ext uri="{BB962C8B-B14F-4D97-AF65-F5344CB8AC3E}">
        <p14:creationId xmlns:p14="http://schemas.microsoft.com/office/powerpoint/2010/main" val="3826830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 userDrawn="1">
          <p15:clr>
            <a:srgbClr val="FBAE40"/>
          </p15:clr>
        </p15:guide>
        <p15:guide id="2" orient="horz" pos="408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уктура эконом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>
            <a:extLst>
              <a:ext uri="{FF2B5EF4-FFF2-40B4-BE49-F238E27FC236}">
                <a16:creationId xmlns:a16="http://schemas.microsoft.com/office/drawing/2014/main" id="{A133C428-AC77-D541-AB4A-B11119921E58}"/>
              </a:ext>
            </a:extLst>
          </p:cNvPr>
          <p:cNvSpPr/>
          <p:nvPr/>
        </p:nvSpPr>
        <p:spPr>
          <a:xfrm>
            <a:off x="423550" y="1527668"/>
            <a:ext cx="11330277" cy="4821785"/>
          </a:xfrm>
          <a:custGeom>
            <a:avLst/>
            <a:gdLst>
              <a:gd name="connsiteX0" fmla="*/ 0 w 11330277"/>
              <a:gd name="connsiteY0" fmla="*/ 238339 h 4821785"/>
              <a:gd name="connsiteX1" fmla="*/ 238339 w 11330277"/>
              <a:gd name="connsiteY1" fmla="*/ 0 h 4821785"/>
              <a:gd name="connsiteX2" fmla="*/ 5426800 w 11330277"/>
              <a:gd name="connsiteY2" fmla="*/ 0 h 4821785"/>
              <a:gd name="connsiteX3" fmla="*/ 5665139 w 11330277"/>
              <a:gd name="connsiteY3" fmla="*/ 238339 h 4821785"/>
              <a:gd name="connsiteX4" fmla="*/ 5665139 w 11330277"/>
              <a:gd name="connsiteY4" fmla="*/ 2145053 h 4821785"/>
              <a:gd name="connsiteX5" fmla="*/ 5750696 w 11330277"/>
              <a:gd name="connsiteY5" fmla="*/ 2230610 h 4821785"/>
              <a:gd name="connsiteX6" fmla="*/ 5750696 w 11330277"/>
              <a:gd name="connsiteY6" fmla="*/ 2230610 h 4821785"/>
              <a:gd name="connsiteX7" fmla="*/ 5836254 w 11330277"/>
              <a:gd name="connsiteY7" fmla="*/ 2145053 h 4821785"/>
              <a:gd name="connsiteX8" fmla="*/ 5836254 w 11330277"/>
              <a:gd name="connsiteY8" fmla="*/ 238339 h 4821785"/>
              <a:gd name="connsiteX9" fmla="*/ 6074593 w 11330277"/>
              <a:gd name="connsiteY9" fmla="*/ 0 h 4821785"/>
              <a:gd name="connsiteX10" fmla="*/ 11091938 w 11330277"/>
              <a:gd name="connsiteY10" fmla="*/ 0 h 4821785"/>
              <a:gd name="connsiteX11" fmla="*/ 11330277 w 11330277"/>
              <a:gd name="connsiteY11" fmla="*/ 238339 h 4821785"/>
              <a:gd name="connsiteX12" fmla="*/ 11330277 w 11330277"/>
              <a:gd name="connsiteY12" fmla="*/ 4583446 h 4821785"/>
              <a:gd name="connsiteX13" fmla="*/ 11091938 w 11330277"/>
              <a:gd name="connsiteY13" fmla="*/ 4821785 h 4821785"/>
              <a:gd name="connsiteX14" fmla="*/ 6074593 w 11330277"/>
              <a:gd name="connsiteY14" fmla="*/ 4821785 h 4821785"/>
              <a:gd name="connsiteX15" fmla="*/ 5836254 w 11330277"/>
              <a:gd name="connsiteY15" fmla="*/ 4583446 h 4821785"/>
              <a:gd name="connsiteX16" fmla="*/ 5836254 w 11330277"/>
              <a:gd name="connsiteY16" fmla="*/ 2627842 h 4821785"/>
              <a:gd name="connsiteX17" fmla="*/ 5750696 w 11330277"/>
              <a:gd name="connsiteY17" fmla="*/ 2542285 h 4821785"/>
              <a:gd name="connsiteX18" fmla="*/ 5750696 w 11330277"/>
              <a:gd name="connsiteY18" fmla="*/ 2542285 h 4821785"/>
              <a:gd name="connsiteX19" fmla="*/ 5665139 w 11330277"/>
              <a:gd name="connsiteY19" fmla="*/ 2627842 h 4821785"/>
              <a:gd name="connsiteX20" fmla="*/ 5665139 w 11330277"/>
              <a:gd name="connsiteY20" fmla="*/ 4583446 h 4821785"/>
              <a:gd name="connsiteX21" fmla="*/ 5426800 w 11330277"/>
              <a:gd name="connsiteY21" fmla="*/ 4821785 h 4821785"/>
              <a:gd name="connsiteX22" fmla="*/ 238339 w 11330277"/>
              <a:gd name="connsiteY22" fmla="*/ 4821785 h 4821785"/>
              <a:gd name="connsiteX23" fmla="*/ 0 w 11330277"/>
              <a:gd name="connsiteY23" fmla="*/ 4583446 h 4821785"/>
              <a:gd name="connsiteX24" fmla="*/ 0 w 11330277"/>
              <a:gd name="connsiteY24" fmla="*/ 238339 h 482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330277" h="4821785">
                <a:moveTo>
                  <a:pt x="0" y="238339"/>
                </a:moveTo>
                <a:cubicBezTo>
                  <a:pt x="0" y="106708"/>
                  <a:pt x="106708" y="0"/>
                  <a:pt x="238339" y="0"/>
                </a:cubicBezTo>
                <a:lnTo>
                  <a:pt x="5426800" y="0"/>
                </a:lnTo>
                <a:cubicBezTo>
                  <a:pt x="5558430" y="0"/>
                  <a:pt x="5665139" y="106708"/>
                  <a:pt x="5665139" y="238339"/>
                </a:cubicBezTo>
                <a:lnTo>
                  <a:pt x="5665139" y="2145053"/>
                </a:lnTo>
                <a:cubicBezTo>
                  <a:pt x="5665139" y="2192305"/>
                  <a:pt x="5703444" y="2230610"/>
                  <a:pt x="5750696" y="2230610"/>
                </a:cubicBezTo>
                <a:lnTo>
                  <a:pt x="5750696" y="2230610"/>
                </a:lnTo>
                <a:cubicBezTo>
                  <a:pt x="5797949" y="2230610"/>
                  <a:pt x="5836254" y="2192305"/>
                  <a:pt x="5836254" y="2145053"/>
                </a:cubicBezTo>
                <a:lnTo>
                  <a:pt x="5836254" y="238339"/>
                </a:lnTo>
                <a:cubicBezTo>
                  <a:pt x="5836254" y="106708"/>
                  <a:pt x="5942963" y="0"/>
                  <a:pt x="6074593" y="0"/>
                </a:cubicBezTo>
                <a:lnTo>
                  <a:pt x="11091938" y="0"/>
                </a:lnTo>
                <a:cubicBezTo>
                  <a:pt x="11223575" y="0"/>
                  <a:pt x="11330277" y="106708"/>
                  <a:pt x="11330277" y="238339"/>
                </a:cubicBezTo>
                <a:lnTo>
                  <a:pt x="11330277" y="4583446"/>
                </a:lnTo>
                <a:cubicBezTo>
                  <a:pt x="11330277" y="4715077"/>
                  <a:pt x="11223575" y="4821785"/>
                  <a:pt x="11091938" y="4821785"/>
                </a:cubicBezTo>
                <a:lnTo>
                  <a:pt x="6074593" y="4821785"/>
                </a:lnTo>
                <a:cubicBezTo>
                  <a:pt x="5942963" y="4821785"/>
                  <a:pt x="5836254" y="4715077"/>
                  <a:pt x="5836254" y="4583446"/>
                </a:cubicBezTo>
                <a:lnTo>
                  <a:pt x="5836254" y="2627842"/>
                </a:lnTo>
                <a:cubicBezTo>
                  <a:pt x="5836254" y="2580590"/>
                  <a:pt x="5797949" y="2542285"/>
                  <a:pt x="5750696" y="2542285"/>
                </a:cubicBezTo>
                <a:lnTo>
                  <a:pt x="5750696" y="2542285"/>
                </a:lnTo>
                <a:cubicBezTo>
                  <a:pt x="5703444" y="2542285"/>
                  <a:pt x="5665139" y="2580590"/>
                  <a:pt x="5665139" y="2627842"/>
                </a:cubicBezTo>
                <a:lnTo>
                  <a:pt x="5665139" y="4583446"/>
                </a:lnTo>
                <a:cubicBezTo>
                  <a:pt x="5665139" y="4715077"/>
                  <a:pt x="5558430" y="4821785"/>
                  <a:pt x="5426800" y="4821785"/>
                </a:cubicBezTo>
                <a:lnTo>
                  <a:pt x="238339" y="4821785"/>
                </a:lnTo>
                <a:cubicBezTo>
                  <a:pt x="106708" y="4821785"/>
                  <a:pt x="0" y="4715077"/>
                  <a:pt x="0" y="4583446"/>
                </a:cubicBezTo>
                <a:lnTo>
                  <a:pt x="0" y="238339"/>
                </a:lnTo>
                <a:close/>
              </a:path>
            </a:pathLst>
          </a:custGeom>
          <a:solidFill>
            <a:srgbClr val="E4E7EE"/>
          </a:solidFill>
          <a:ln w="61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110962FE-5EA7-934A-AC49-7CB5DFBCDC56}"/>
              </a:ext>
            </a:extLst>
          </p:cNvPr>
          <p:cNvSpPr/>
          <p:nvPr/>
        </p:nvSpPr>
        <p:spPr>
          <a:xfrm>
            <a:off x="423550" y="1527668"/>
            <a:ext cx="5671249" cy="4821785"/>
          </a:xfrm>
          <a:custGeom>
            <a:avLst/>
            <a:gdLst>
              <a:gd name="connsiteX0" fmla="*/ 5432911 w 5671249"/>
              <a:gd name="connsiteY0" fmla="*/ 0 h 4821785"/>
              <a:gd name="connsiteX1" fmla="*/ 5671250 w 5671249"/>
              <a:gd name="connsiteY1" fmla="*/ 0 h 4821785"/>
              <a:gd name="connsiteX2" fmla="*/ 5671250 w 5671249"/>
              <a:gd name="connsiteY2" fmla="*/ 4821785 h 4821785"/>
              <a:gd name="connsiteX3" fmla="*/ 5432911 w 5671249"/>
              <a:gd name="connsiteY3" fmla="*/ 4821785 h 4821785"/>
              <a:gd name="connsiteX4" fmla="*/ 238339 w 5671249"/>
              <a:gd name="connsiteY4" fmla="*/ 4821785 h 4821785"/>
              <a:gd name="connsiteX5" fmla="*/ 0 w 5671249"/>
              <a:gd name="connsiteY5" fmla="*/ 4821785 h 4821785"/>
              <a:gd name="connsiteX6" fmla="*/ 0 w 5671249"/>
              <a:gd name="connsiteY6" fmla="*/ 0 h 4821785"/>
              <a:gd name="connsiteX7" fmla="*/ 238339 w 5671249"/>
              <a:gd name="connsiteY7" fmla="*/ 0 h 482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71249" h="4821785">
                <a:moveTo>
                  <a:pt x="5432911" y="0"/>
                </a:moveTo>
                <a:cubicBezTo>
                  <a:pt x="5564542" y="0"/>
                  <a:pt x="5671250" y="0"/>
                  <a:pt x="5671250" y="0"/>
                </a:cubicBezTo>
                <a:lnTo>
                  <a:pt x="5671250" y="4821785"/>
                </a:lnTo>
                <a:cubicBezTo>
                  <a:pt x="5671250" y="4821785"/>
                  <a:pt x="5564542" y="4821785"/>
                  <a:pt x="5432911" y="4821785"/>
                </a:cubicBezTo>
                <a:lnTo>
                  <a:pt x="238339" y="4821785"/>
                </a:lnTo>
                <a:cubicBezTo>
                  <a:pt x="106708" y="4821785"/>
                  <a:pt x="0" y="4821785"/>
                  <a:pt x="0" y="4821785"/>
                </a:cubicBezTo>
                <a:lnTo>
                  <a:pt x="0" y="0"/>
                </a:lnTo>
                <a:cubicBezTo>
                  <a:pt x="0" y="0"/>
                  <a:pt x="106708" y="0"/>
                  <a:pt x="238339" y="0"/>
                </a:cubicBezTo>
                <a:close/>
              </a:path>
            </a:pathLst>
          </a:custGeom>
          <a:solidFill>
            <a:srgbClr val="FFFFFF"/>
          </a:solidFill>
          <a:ln w="61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174AF-2538-1B4D-A61E-AA8B61311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C626FB5D-B1BD-FC43-B002-3D9341F177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6312" y="6546202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70326C-8631-1044-88DA-7DF6D118C975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A166367-4FF3-AD75-B084-B89FC24270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882650"/>
            <a:ext cx="8678785" cy="374977"/>
          </a:xfrm>
          <a:prstGeom prst="rect">
            <a:avLst/>
          </a:prstGeom>
        </p:spPr>
        <p:txBody>
          <a:bodyPr lIns="0"/>
          <a:lstStyle>
            <a:lvl1pPr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ГОРОДСКОГО ОКРУГА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E26FCE-4440-EB34-78C1-5BE78C72F073}"/>
              </a:ext>
            </a:extLst>
          </p:cNvPr>
          <p:cNvSpPr txBox="1"/>
          <p:nvPr userDrawn="1"/>
        </p:nvSpPr>
        <p:spPr>
          <a:xfrm>
            <a:off x="442913" y="474027"/>
            <a:ext cx="478856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СТРУКТУРА ЭКОНОМИКИ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5E11955-8FBC-FB1A-DF7E-0E93781FE051}"/>
              </a:ext>
            </a:extLst>
          </p:cNvPr>
          <p:cNvSpPr/>
          <p:nvPr userDrawn="1"/>
        </p:nvSpPr>
        <p:spPr>
          <a:xfrm>
            <a:off x="442910" y="1529292"/>
            <a:ext cx="5653087" cy="4819226"/>
          </a:xfrm>
          <a:prstGeom prst="roundRect">
            <a:avLst>
              <a:gd name="adj" fmla="val 4536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79">
            <a:extLst>
              <a:ext uri="{FF2B5EF4-FFF2-40B4-BE49-F238E27FC236}">
                <a16:creationId xmlns:a16="http://schemas.microsoft.com/office/drawing/2014/main" id="{1B18BAD3-A3E3-CF7F-7C08-1F36336710A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353527" y="3634256"/>
            <a:ext cx="1299265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Итого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617416-C870-0D5A-3452-D1486C3540F3}"/>
              </a:ext>
            </a:extLst>
          </p:cNvPr>
          <p:cNvSpPr txBox="1"/>
          <p:nvPr userDrawn="1"/>
        </p:nvSpPr>
        <p:spPr>
          <a:xfrm>
            <a:off x="8078647" y="4022275"/>
            <a:ext cx="184902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34" name="Рисунок 7">
            <a:extLst>
              <a:ext uri="{FF2B5EF4-FFF2-40B4-BE49-F238E27FC236}">
                <a16:creationId xmlns:a16="http://schemas.microsoft.com/office/drawing/2014/main" id="{0DD188DA-1EFA-9154-9EC8-EB5955712CD1}"/>
              </a:ext>
            </a:extLst>
          </p:cNvPr>
          <p:cNvSpPr/>
          <p:nvPr userDrawn="1"/>
        </p:nvSpPr>
        <p:spPr>
          <a:xfrm>
            <a:off x="6247207" y="5623030"/>
            <a:ext cx="1237297" cy="740841"/>
          </a:xfrm>
          <a:custGeom>
            <a:avLst/>
            <a:gdLst>
              <a:gd name="connsiteX0" fmla="*/ 451066 w 969479"/>
              <a:gd name="connsiteY0" fmla="*/ 214307 h 580483"/>
              <a:gd name="connsiteX1" fmla="*/ 423580 w 969479"/>
              <a:gd name="connsiteY1" fmla="*/ 241794 h 580483"/>
              <a:gd name="connsiteX2" fmla="*/ 423580 w 969479"/>
              <a:gd name="connsiteY2" fmla="*/ 372170 h 580483"/>
              <a:gd name="connsiteX3" fmla="*/ 396093 w 969479"/>
              <a:gd name="connsiteY3" fmla="*/ 399657 h 580483"/>
              <a:gd name="connsiteX4" fmla="*/ 238207 w 969479"/>
              <a:gd name="connsiteY4" fmla="*/ 399657 h 580483"/>
              <a:gd name="connsiteX5" fmla="*/ 210720 w 969479"/>
              <a:gd name="connsiteY5" fmla="*/ 372170 h 580483"/>
              <a:gd name="connsiteX6" fmla="*/ 210720 w 969479"/>
              <a:gd name="connsiteY6" fmla="*/ 241794 h 580483"/>
              <a:gd name="connsiteX7" fmla="*/ 183233 w 969479"/>
              <a:gd name="connsiteY7" fmla="*/ 214307 h 580483"/>
              <a:gd name="connsiteX8" fmla="*/ 27487 w 969479"/>
              <a:gd name="connsiteY8" fmla="*/ 214307 h 580483"/>
              <a:gd name="connsiteX9" fmla="*/ 0 w 969479"/>
              <a:gd name="connsiteY9" fmla="*/ 186821 h 580483"/>
              <a:gd name="connsiteX10" fmla="*/ 0 w 969479"/>
              <a:gd name="connsiteY10" fmla="*/ 27487 h 580483"/>
              <a:gd name="connsiteX11" fmla="*/ 27487 w 969479"/>
              <a:gd name="connsiteY11" fmla="*/ 0 h 580483"/>
              <a:gd name="connsiteX12" fmla="*/ 185373 w 969479"/>
              <a:gd name="connsiteY12" fmla="*/ 0 h 580483"/>
              <a:gd name="connsiteX13" fmla="*/ 212859 w 969479"/>
              <a:gd name="connsiteY13" fmla="*/ 27487 h 580483"/>
              <a:gd name="connsiteX14" fmla="*/ 212859 w 969479"/>
              <a:gd name="connsiteY14" fmla="*/ 172343 h 580483"/>
              <a:gd name="connsiteX15" fmla="*/ 240346 w 969479"/>
              <a:gd name="connsiteY15" fmla="*/ 199830 h 580483"/>
              <a:gd name="connsiteX16" fmla="*/ 342520 w 969479"/>
              <a:gd name="connsiteY16" fmla="*/ 199830 h 580483"/>
              <a:gd name="connsiteX17" fmla="*/ 370007 w 969479"/>
              <a:gd name="connsiteY17" fmla="*/ 172343 h 580483"/>
              <a:gd name="connsiteX18" fmla="*/ 370007 w 969479"/>
              <a:gd name="connsiteY18" fmla="*/ 27487 h 580483"/>
              <a:gd name="connsiteX19" fmla="*/ 397494 w 969479"/>
              <a:gd name="connsiteY19" fmla="*/ 0 h 580483"/>
              <a:gd name="connsiteX20" fmla="*/ 565515 w 969479"/>
              <a:gd name="connsiteY20" fmla="*/ 0 h 580483"/>
              <a:gd name="connsiteX21" fmla="*/ 593002 w 969479"/>
              <a:gd name="connsiteY21" fmla="*/ 27487 h 580483"/>
              <a:gd name="connsiteX22" fmla="*/ 593002 w 969479"/>
              <a:gd name="connsiteY22" fmla="*/ 147727 h 580483"/>
              <a:gd name="connsiteX23" fmla="*/ 620489 w 969479"/>
              <a:gd name="connsiteY23" fmla="*/ 175213 h 580483"/>
              <a:gd name="connsiteX24" fmla="*/ 941997 w 969479"/>
              <a:gd name="connsiteY24" fmla="*/ 175213 h 580483"/>
              <a:gd name="connsiteX25" fmla="*/ 969479 w 969479"/>
              <a:gd name="connsiteY25" fmla="*/ 202700 h 580483"/>
              <a:gd name="connsiteX26" fmla="*/ 969479 w 969479"/>
              <a:gd name="connsiteY26" fmla="*/ 364929 h 580483"/>
              <a:gd name="connsiteX27" fmla="*/ 941997 w 969479"/>
              <a:gd name="connsiteY27" fmla="*/ 392416 h 580483"/>
              <a:gd name="connsiteX28" fmla="*/ 712828 w 969479"/>
              <a:gd name="connsiteY28" fmla="*/ 392416 h 580483"/>
              <a:gd name="connsiteX29" fmla="*/ 685339 w 969479"/>
              <a:gd name="connsiteY29" fmla="*/ 419903 h 580483"/>
              <a:gd name="connsiteX30" fmla="*/ 685339 w 969479"/>
              <a:gd name="connsiteY30" fmla="*/ 552997 h 580483"/>
              <a:gd name="connsiteX31" fmla="*/ 657855 w 969479"/>
              <a:gd name="connsiteY31" fmla="*/ 580484 h 580483"/>
              <a:gd name="connsiteX32" fmla="*/ 510106 w 969479"/>
              <a:gd name="connsiteY32" fmla="*/ 580484 h 580483"/>
              <a:gd name="connsiteX33" fmla="*/ 482619 w 969479"/>
              <a:gd name="connsiteY33" fmla="*/ 552997 h 580483"/>
              <a:gd name="connsiteX34" fmla="*/ 482619 w 969479"/>
              <a:gd name="connsiteY34" fmla="*/ 408144 h 580483"/>
              <a:gd name="connsiteX35" fmla="*/ 510106 w 969479"/>
              <a:gd name="connsiteY35" fmla="*/ 380657 h 580483"/>
              <a:gd name="connsiteX36" fmla="*/ 555374 w 969479"/>
              <a:gd name="connsiteY36" fmla="*/ 380657 h 580483"/>
              <a:gd name="connsiteX37" fmla="*/ 582860 w 969479"/>
              <a:gd name="connsiteY37" fmla="*/ 353170 h 580483"/>
              <a:gd name="connsiteX38" fmla="*/ 582860 w 969479"/>
              <a:gd name="connsiteY38" fmla="*/ 241794 h 580483"/>
              <a:gd name="connsiteX39" fmla="*/ 555374 w 969479"/>
              <a:gd name="connsiteY39" fmla="*/ 214307 h 580483"/>
              <a:gd name="connsiteX40" fmla="*/ 451066 w 969479"/>
              <a:gd name="connsiteY40" fmla="*/ 214307 h 5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9479" h="580483">
                <a:moveTo>
                  <a:pt x="451066" y="214307"/>
                </a:moveTo>
                <a:cubicBezTo>
                  <a:pt x="435886" y="214307"/>
                  <a:pt x="423580" y="226613"/>
                  <a:pt x="423580" y="241794"/>
                </a:cubicBezTo>
                <a:lnTo>
                  <a:pt x="423580" y="372170"/>
                </a:lnTo>
                <a:cubicBezTo>
                  <a:pt x="423580" y="387350"/>
                  <a:pt x="411273" y="399657"/>
                  <a:pt x="396093" y="399657"/>
                </a:cubicBezTo>
                <a:lnTo>
                  <a:pt x="238207" y="399657"/>
                </a:lnTo>
                <a:cubicBezTo>
                  <a:pt x="223026" y="399657"/>
                  <a:pt x="210720" y="387351"/>
                  <a:pt x="210720" y="372170"/>
                </a:cubicBezTo>
                <a:lnTo>
                  <a:pt x="210720" y="241794"/>
                </a:lnTo>
                <a:cubicBezTo>
                  <a:pt x="210720" y="226614"/>
                  <a:pt x="198414" y="214307"/>
                  <a:pt x="183233" y="214307"/>
                </a:cubicBezTo>
                <a:lnTo>
                  <a:pt x="27487" y="214307"/>
                </a:lnTo>
                <a:cubicBezTo>
                  <a:pt x="12306" y="214307"/>
                  <a:pt x="0" y="202001"/>
                  <a:pt x="0" y="186821"/>
                </a:cubicBezTo>
                <a:lnTo>
                  <a:pt x="0" y="27487"/>
                </a:lnTo>
                <a:cubicBezTo>
                  <a:pt x="0" y="12307"/>
                  <a:pt x="12306" y="0"/>
                  <a:pt x="27487" y="0"/>
                </a:cubicBezTo>
                <a:lnTo>
                  <a:pt x="185373" y="0"/>
                </a:lnTo>
                <a:cubicBezTo>
                  <a:pt x="200553" y="0"/>
                  <a:pt x="212859" y="12307"/>
                  <a:pt x="212859" y="27487"/>
                </a:cubicBezTo>
                <a:lnTo>
                  <a:pt x="212859" y="172343"/>
                </a:lnTo>
                <a:cubicBezTo>
                  <a:pt x="212859" y="187523"/>
                  <a:pt x="225165" y="199830"/>
                  <a:pt x="240346" y="199830"/>
                </a:cubicBezTo>
                <a:lnTo>
                  <a:pt x="342520" y="199830"/>
                </a:lnTo>
                <a:cubicBezTo>
                  <a:pt x="357701" y="199830"/>
                  <a:pt x="370007" y="187523"/>
                  <a:pt x="370007" y="172343"/>
                </a:cubicBezTo>
                <a:lnTo>
                  <a:pt x="370007" y="27487"/>
                </a:lnTo>
                <a:cubicBezTo>
                  <a:pt x="370007" y="12306"/>
                  <a:pt x="382313" y="0"/>
                  <a:pt x="397494" y="0"/>
                </a:cubicBezTo>
                <a:lnTo>
                  <a:pt x="565515" y="0"/>
                </a:lnTo>
                <a:cubicBezTo>
                  <a:pt x="580696" y="0"/>
                  <a:pt x="593002" y="12306"/>
                  <a:pt x="593002" y="27487"/>
                </a:cubicBezTo>
                <a:lnTo>
                  <a:pt x="593002" y="147727"/>
                </a:lnTo>
                <a:cubicBezTo>
                  <a:pt x="593002" y="162907"/>
                  <a:pt x="605309" y="175213"/>
                  <a:pt x="620489" y="175213"/>
                </a:cubicBezTo>
                <a:lnTo>
                  <a:pt x="941997" y="175213"/>
                </a:lnTo>
                <a:cubicBezTo>
                  <a:pt x="957176" y="175213"/>
                  <a:pt x="969479" y="187519"/>
                  <a:pt x="969479" y="202700"/>
                </a:cubicBezTo>
                <a:lnTo>
                  <a:pt x="969479" y="364929"/>
                </a:lnTo>
                <a:cubicBezTo>
                  <a:pt x="969479" y="380110"/>
                  <a:pt x="957176" y="392416"/>
                  <a:pt x="941997" y="392416"/>
                </a:cubicBezTo>
                <a:lnTo>
                  <a:pt x="712828" y="392416"/>
                </a:lnTo>
                <a:cubicBezTo>
                  <a:pt x="697649" y="392416"/>
                  <a:pt x="685339" y="404722"/>
                  <a:pt x="685339" y="419903"/>
                </a:cubicBezTo>
                <a:lnTo>
                  <a:pt x="685339" y="552997"/>
                </a:lnTo>
                <a:cubicBezTo>
                  <a:pt x="685339" y="568178"/>
                  <a:pt x="673036" y="580484"/>
                  <a:pt x="657855" y="580484"/>
                </a:cubicBezTo>
                <a:lnTo>
                  <a:pt x="510106" y="580484"/>
                </a:lnTo>
                <a:cubicBezTo>
                  <a:pt x="494925" y="580484"/>
                  <a:pt x="482619" y="568178"/>
                  <a:pt x="482619" y="552997"/>
                </a:cubicBezTo>
                <a:lnTo>
                  <a:pt x="482619" y="408144"/>
                </a:lnTo>
                <a:cubicBezTo>
                  <a:pt x="482619" y="392963"/>
                  <a:pt x="494925" y="380657"/>
                  <a:pt x="510106" y="380657"/>
                </a:cubicBezTo>
                <a:lnTo>
                  <a:pt x="555374" y="380657"/>
                </a:lnTo>
                <a:cubicBezTo>
                  <a:pt x="570554" y="380657"/>
                  <a:pt x="582860" y="368351"/>
                  <a:pt x="582860" y="353170"/>
                </a:cubicBezTo>
                <a:lnTo>
                  <a:pt x="582860" y="241794"/>
                </a:lnTo>
                <a:cubicBezTo>
                  <a:pt x="582860" y="226613"/>
                  <a:pt x="570554" y="214307"/>
                  <a:pt x="555374" y="214307"/>
                </a:cubicBezTo>
                <a:lnTo>
                  <a:pt x="451066" y="214307"/>
                </a:lnTo>
                <a:close/>
              </a:path>
            </a:pathLst>
          </a:custGeom>
          <a:solidFill>
            <a:schemeClr val="bg1"/>
          </a:solidFill>
          <a:ln w="67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88B90E5-8E87-6E9A-AC9B-AC72F21DBC42}"/>
              </a:ext>
            </a:extLst>
          </p:cNvPr>
          <p:cNvGrpSpPr/>
          <p:nvPr userDrawn="1"/>
        </p:nvGrpSpPr>
        <p:grpSpPr>
          <a:xfrm>
            <a:off x="4667225" y="-840871"/>
            <a:ext cx="7081863" cy="1834842"/>
            <a:chOff x="594161" y="-19104"/>
            <a:chExt cx="7657644" cy="1984021"/>
          </a:xfrm>
        </p:grpSpPr>
        <p:sp>
          <p:nvSpPr>
            <p:cNvPr id="37" name="Полилиния 46">
              <a:extLst>
                <a:ext uri="{FF2B5EF4-FFF2-40B4-BE49-F238E27FC236}">
                  <a16:creationId xmlns:a16="http://schemas.microsoft.com/office/drawing/2014/main" id="{B2EBCE6F-E149-E427-6112-9B0BF3BF9BFD}"/>
                </a:ext>
              </a:extLst>
            </p:cNvPr>
            <p:cNvSpPr/>
            <p:nvPr/>
          </p:nvSpPr>
          <p:spPr>
            <a:xfrm>
              <a:off x="594161" y="-3169"/>
              <a:ext cx="7657644" cy="1914208"/>
            </a:xfrm>
            <a:custGeom>
              <a:avLst/>
              <a:gdLst>
                <a:gd name="connsiteX0" fmla="*/ 8394624 w 8394623"/>
                <a:gd name="connsiteY0" fmla="*/ 0 h 1914208"/>
                <a:gd name="connsiteX1" fmla="*/ 8394624 w 8394623"/>
                <a:gd name="connsiteY1" fmla="*/ 1457820 h 1914208"/>
                <a:gd name="connsiteX2" fmla="*/ 8267673 w 8394623"/>
                <a:gd name="connsiteY2" fmla="*/ 1584594 h 1914208"/>
                <a:gd name="connsiteX3" fmla="*/ 8029958 w 8394623"/>
                <a:gd name="connsiteY3" fmla="*/ 1584594 h 1914208"/>
                <a:gd name="connsiteX4" fmla="*/ 7903007 w 8394623"/>
                <a:gd name="connsiteY4" fmla="*/ 1711369 h 1914208"/>
                <a:gd name="connsiteX5" fmla="*/ 7903007 w 8394623"/>
                <a:gd name="connsiteY5" fmla="*/ 1787434 h 1914208"/>
                <a:gd name="connsiteX6" fmla="*/ 7776056 w 8394623"/>
                <a:gd name="connsiteY6" fmla="*/ 1914208 h 1914208"/>
                <a:gd name="connsiteX7" fmla="*/ 7655453 w 8394623"/>
                <a:gd name="connsiteY7" fmla="*/ 1914208 h 1914208"/>
                <a:gd name="connsiteX8" fmla="*/ 7528502 w 8394623"/>
                <a:gd name="connsiteY8" fmla="*/ 1787434 h 1914208"/>
                <a:gd name="connsiteX9" fmla="*/ 7528502 w 8394623"/>
                <a:gd name="connsiteY9" fmla="*/ 1711369 h 1914208"/>
                <a:gd name="connsiteX10" fmla="*/ 7401551 w 8394623"/>
                <a:gd name="connsiteY10" fmla="*/ 1584594 h 1914208"/>
                <a:gd name="connsiteX11" fmla="*/ 6963571 w 8394623"/>
                <a:gd name="connsiteY11" fmla="*/ 1584594 h 1914208"/>
                <a:gd name="connsiteX12" fmla="*/ 6836620 w 8394623"/>
                <a:gd name="connsiteY12" fmla="*/ 1711369 h 1914208"/>
                <a:gd name="connsiteX13" fmla="*/ 6836620 w 8394623"/>
                <a:gd name="connsiteY13" fmla="*/ 1787434 h 1914208"/>
                <a:gd name="connsiteX14" fmla="*/ 6709669 w 8394623"/>
                <a:gd name="connsiteY14" fmla="*/ 1914208 h 1914208"/>
                <a:gd name="connsiteX15" fmla="*/ 6601761 w 8394623"/>
                <a:gd name="connsiteY15" fmla="*/ 1914208 h 1914208"/>
                <a:gd name="connsiteX16" fmla="*/ 6474817 w 8394623"/>
                <a:gd name="connsiteY16" fmla="*/ 1787434 h 1914208"/>
                <a:gd name="connsiteX17" fmla="*/ 6474817 w 8394623"/>
                <a:gd name="connsiteY17" fmla="*/ 1711369 h 1914208"/>
                <a:gd name="connsiteX18" fmla="*/ 6347866 w 8394623"/>
                <a:gd name="connsiteY18" fmla="*/ 1584594 h 1914208"/>
                <a:gd name="connsiteX19" fmla="*/ 0 w 8394623"/>
                <a:gd name="connsiteY19" fmla="*/ 1584594 h 1914208"/>
                <a:gd name="connsiteX0" fmla="*/ 7762926 w 7762926"/>
                <a:gd name="connsiteY0" fmla="*/ 0 h 1914208"/>
                <a:gd name="connsiteX1" fmla="*/ 7762926 w 7762926"/>
                <a:gd name="connsiteY1" fmla="*/ 1457820 h 1914208"/>
                <a:gd name="connsiteX2" fmla="*/ 7635975 w 7762926"/>
                <a:gd name="connsiteY2" fmla="*/ 1584594 h 1914208"/>
                <a:gd name="connsiteX3" fmla="*/ 7398260 w 7762926"/>
                <a:gd name="connsiteY3" fmla="*/ 1584594 h 1914208"/>
                <a:gd name="connsiteX4" fmla="*/ 7271309 w 7762926"/>
                <a:gd name="connsiteY4" fmla="*/ 1711369 h 1914208"/>
                <a:gd name="connsiteX5" fmla="*/ 7271309 w 7762926"/>
                <a:gd name="connsiteY5" fmla="*/ 1787434 h 1914208"/>
                <a:gd name="connsiteX6" fmla="*/ 7144358 w 7762926"/>
                <a:gd name="connsiteY6" fmla="*/ 1914208 h 1914208"/>
                <a:gd name="connsiteX7" fmla="*/ 7023755 w 7762926"/>
                <a:gd name="connsiteY7" fmla="*/ 1914208 h 1914208"/>
                <a:gd name="connsiteX8" fmla="*/ 6896804 w 7762926"/>
                <a:gd name="connsiteY8" fmla="*/ 1787434 h 1914208"/>
                <a:gd name="connsiteX9" fmla="*/ 6896804 w 7762926"/>
                <a:gd name="connsiteY9" fmla="*/ 1711369 h 1914208"/>
                <a:gd name="connsiteX10" fmla="*/ 6769853 w 7762926"/>
                <a:gd name="connsiteY10" fmla="*/ 1584594 h 1914208"/>
                <a:gd name="connsiteX11" fmla="*/ 6331873 w 7762926"/>
                <a:gd name="connsiteY11" fmla="*/ 1584594 h 1914208"/>
                <a:gd name="connsiteX12" fmla="*/ 6204922 w 7762926"/>
                <a:gd name="connsiteY12" fmla="*/ 1711369 h 1914208"/>
                <a:gd name="connsiteX13" fmla="*/ 6204922 w 7762926"/>
                <a:gd name="connsiteY13" fmla="*/ 1787434 h 1914208"/>
                <a:gd name="connsiteX14" fmla="*/ 6077971 w 7762926"/>
                <a:gd name="connsiteY14" fmla="*/ 1914208 h 1914208"/>
                <a:gd name="connsiteX15" fmla="*/ 5970063 w 7762926"/>
                <a:gd name="connsiteY15" fmla="*/ 1914208 h 1914208"/>
                <a:gd name="connsiteX16" fmla="*/ 5843119 w 7762926"/>
                <a:gd name="connsiteY16" fmla="*/ 1787434 h 1914208"/>
                <a:gd name="connsiteX17" fmla="*/ 5843119 w 7762926"/>
                <a:gd name="connsiteY17" fmla="*/ 1711369 h 1914208"/>
                <a:gd name="connsiteX18" fmla="*/ 5716168 w 7762926"/>
                <a:gd name="connsiteY18" fmla="*/ 1584594 h 1914208"/>
                <a:gd name="connsiteX19" fmla="*/ 0 w 7762926"/>
                <a:gd name="connsiteY19" fmla="*/ 1593749 h 1914208"/>
                <a:gd name="connsiteX0" fmla="*/ 7735461 w 7735461"/>
                <a:gd name="connsiteY0" fmla="*/ 0 h 1914208"/>
                <a:gd name="connsiteX1" fmla="*/ 7735461 w 7735461"/>
                <a:gd name="connsiteY1" fmla="*/ 1457820 h 1914208"/>
                <a:gd name="connsiteX2" fmla="*/ 7608510 w 7735461"/>
                <a:gd name="connsiteY2" fmla="*/ 1584594 h 1914208"/>
                <a:gd name="connsiteX3" fmla="*/ 7370795 w 7735461"/>
                <a:gd name="connsiteY3" fmla="*/ 1584594 h 1914208"/>
                <a:gd name="connsiteX4" fmla="*/ 7243844 w 7735461"/>
                <a:gd name="connsiteY4" fmla="*/ 1711369 h 1914208"/>
                <a:gd name="connsiteX5" fmla="*/ 7243844 w 7735461"/>
                <a:gd name="connsiteY5" fmla="*/ 1787434 h 1914208"/>
                <a:gd name="connsiteX6" fmla="*/ 7116893 w 7735461"/>
                <a:gd name="connsiteY6" fmla="*/ 1914208 h 1914208"/>
                <a:gd name="connsiteX7" fmla="*/ 6996290 w 7735461"/>
                <a:gd name="connsiteY7" fmla="*/ 1914208 h 1914208"/>
                <a:gd name="connsiteX8" fmla="*/ 6869339 w 7735461"/>
                <a:gd name="connsiteY8" fmla="*/ 1787434 h 1914208"/>
                <a:gd name="connsiteX9" fmla="*/ 6869339 w 7735461"/>
                <a:gd name="connsiteY9" fmla="*/ 1711369 h 1914208"/>
                <a:gd name="connsiteX10" fmla="*/ 6742388 w 7735461"/>
                <a:gd name="connsiteY10" fmla="*/ 1584594 h 1914208"/>
                <a:gd name="connsiteX11" fmla="*/ 6304408 w 7735461"/>
                <a:gd name="connsiteY11" fmla="*/ 1584594 h 1914208"/>
                <a:gd name="connsiteX12" fmla="*/ 6177457 w 7735461"/>
                <a:gd name="connsiteY12" fmla="*/ 1711369 h 1914208"/>
                <a:gd name="connsiteX13" fmla="*/ 6177457 w 7735461"/>
                <a:gd name="connsiteY13" fmla="*/ 1787434 h 1914208"/>
                <a:gd name="connsiteX14" fmla="*/ 6050506 w 7735461"/>
                <a:gd name="connsiteY14" fmla="*/ 1914208 h 1914208"/>
                <a:gd name="connsiteX15" fmla="*/ 5942598 w 7735461"/>
                <a:gd name="connsiteY15" fmla="*/ 1914208 h 1914208"/>
                <a:gd name="connsiteX16" fmla="*/ 5815654 w 7735461"/>
                <a:gd name="connsiteY16" fmla="*/ 1787434 h 1914208"/>
                <a:gd name="connsiteX17" fmla="*/ 5815654 w 7735461"/>
                <a:gd name="connsiteY17" fmla="*/ 1711369 h 1914208"/>
                <a:gd name="connsiteX18" fmla="*/ 5688703 w 7735461"/>
                <a:gd name="connsiteY18" fmla="*/ 1584594 h 1914208"/>
                <a:gd name="connsiteX19" fmla="*/ 0 w 7735461"/>
                <a:gd name="connsiteY19" fmla="*/ 1593749 h 1914208"/>
                <a:gd name="connsiteX0" fmla="*/ 7657644 w 7657644"/>
                <a:gd name="connsiteY0" fmla="*/ 0 h 1914208"/>
                <a:gd name="connsiteX1" fmla="*/ 7657644 w 7657644"/>
                <a:gd name="connsiteY1" fmla="*/ 1457820 h 1914208"/>
                <a:gd name="connsiteX2" fmla="*/ 7530693 w 7657644"/>
                <a:gd name="connsiteY2" fmla="*/ 1584594 h 1914208"/>
                <a:gd name="connsiteX3" fmla="*/ 7292978 w 7657644"/>
                <a:gd name="connsiteY3" fmla="*/ 1584594 h 1914208"/>
                <a:gd name="connsiteX4" fmla="*/ 7166027 w 7657644"/>
                <a:gd name="connsiteY4" fmla="*/ 1711369 h 1914208"/>
                <a:gd name="connsiteX5" fmla="*/ 7166027 w 7657644"/>
                <a:gd name="connsiteY5" fmla="*/ 1787434 h 1914208"/>
                <a:gd name="connsiteX6" fmla="*/ 7039076 w 7657644"/>
                <a:gd name="connsiteY6" fmla="*/ 1914208 h 1914208"/>
                <a:gd name="connsiteX7" fmla="*/ 6918473 w 7657644"/>
                <a:gd name="connsiteY7" fmla="*/ 1914208 h 1914208"/>
                <a:gd name="connsiteX8" fmla="*/ 6791522 w 7657644"/>
                <a:gd name="connsiteY8" fmla="*/ 1787434 h 1914208"/>
                <a:gd name="connsiteX9" fmla="*/ 6791522 w 7657644"/>
                <a:gd name="connsiteY9" fmla="*/ 1711369 h 1914208"/>
                <a:gd name="connsiteX10" fmla="*/ 6664571 w 7657644"/>
                <a:gd name="connsiteY10" fmla="*/ 1584594 h 1914208"/>
                <a:gd name="connsiteX11" fmla="*/ 6226591 w 7657644"/>
                <a:gd name="connsiteY11" fmla="*/ 1584594 h 1914208"/>
                <a:gd name="connsiteX12" fmla="*/ 6099640 w 7657644"/>
                <a:gd name="connsiteY12" fmla="*/ 1711369 h 1914208"/>
                <a:gd name="connsiteX13" fmla="*/ 6099640 w 7657644"/>
                <a:gd name="connsiteY13" fmla="*/ 1787434 h 1914208"/>
                <a:gd name="connsiteX14" fmla="*/ 5972689 w 7657644"/>
                <a:gd name="connsiteY14" fmla="*/ 1914208 h 1914208"/>
                <a:gd name="connsiteX15" fmla="*/ 5864781 w 7657644"/>
                <a:gd name="connsiteY15" fmla="*/ 1914208 h 1914208"/>
                <a:gd name="connsiteX16" fmla="*/ 5737837 w 7657644"/>
                <a:gd name="connsiteY16" fmla="*/ 1787434 h 1914208"/>
                <a:gd name="connsiteX17" fmla="*/ 5737837 w 7657644"/>
                <a:gd name="connsiteY17" fmla="*/ 1711369 h 1914208"/>
                <a:gd name="connsiteX18" fmla="*/ 5610886 w 7657644"/>
                <a:gd name="connsiteY18" fmla="*/ 1584594 h 1914208"/>
                <a:gd name="connsiteX19" fmla="*/ 0 w 7657644"/>
                <a:gd name="connsiteY19" fmla="*/ 1584594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657644" h="1914208">
                  <a:moveTo>
                    <a:pt x="7657644" y="0"/>
                  </a:moveTo>
                  <a:lnTo>
                    <a:pt x="7657644" y="1457820"/>
                  </a:lnTo>
                  <a:cubicBezTo>
                    <a:pt x="7657644" y="1527837"/>
                    <a:pt x="7600834" y="1584594"/>
                    <a:pt x="7530693" y="1584594"/>
                  </a:cubicBezTo>
                  <a:lnTo>
                    <a:pt x="7292978" y="1584594"/>
                  </a:lnTo>
                  <a:cubicBezTo>
                    <a:pt x="7222901" y="1584594"/>
                    <a:pt x="7166027" y="1641351"/>
                    <a:pt x="7166027" y="1711369"/>
                  </a:cubicBezTo>
                  <a:lnTo>
                    <a:pt x="7166027" y="1787434"/>
                  </a:lnTo>
                  <a:cubicBezTo>
                    <a:pt x="7166027" y="1857452"/>
                    <a:pt x="7109216" y="1914208"/>
                    <a:pt x="7039076" y="1914208"/>
                  </a:cubicBezTo>
                  <a:lnTo>
                    <a:pt x="6918473" y="1914208"/>
                  </a:lnTo>
                  <a:cubicBezTo>
                    <a:pt x="6848396" y="1914208"/>
                    <a:pt x="6791522" y="1857452"/>
                    <a:pt x="6791522" y="1787434"/>
                  </a:cubicBezTo>
                  <a:lnTo>
                    <a:pt x="6791522" y="1711369"/>
                  </a:lnTo>
                  <a:cubicBezTo>
                    <a:pt x="6791522" y="1641351"/>
                    <a:pt x="6734711" y="1584594"/>
                    <a:pt x="6664571" y="1584594"/>
                  </a:cubicBezTo>
                  <a:lnTo>
                    <a:pt x="6226591" y="1584594"/>
                  </a:lnTo>
                  <a:cubicBezTo>
                    <a:pt x="6156514" y="1584594"/>
                    <a:pt x="6099640" y="1641351"/>
                    <a:pt x="6099640" y="1711369"/>
                  </a:cubicBezTo>
                  <a:lnTo>
                    <a:pt x="6099640" y="1787434"/>
                  </a:lnTo>
                  <a:cubicBezTo>
                    <a:pt x="6099640" y="1857452"/>
                    <a:pt x="6042829" y="1914208"/>
                    <a:pt x="5972689" y="1914208"/>
                  </a:cubicBezTo>
                  <a:lnTo>
                    <a:pt x="5864781" y="1914208"/>
                  </a:lnTo>
                  <a:cubicBezTo>
                    <a:pt x="5794704" y="1914208"/>
                    <a:pt x="5737837" y="1857452"/>
                    <a:pt x="5737837" y="1787434"/>
                  </a:cubicBezTo>
                  <a:lnTo>
                    <a:pt x="5737837" y="1711369"/>
                  </a:lnTo>
                  <a:cubicBezTo>
                    <a:pt x="5737837" y="1641351"/>
                    <a:pt x="5681000" y="1584594"/>
                    <a:pt x="5610886" y="1584594"/>
                  </a:cubicBezTo>
                  <a:lnTo>
                    <a:pt x="0" y="1584594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" name="Полилиния 48">
              <a:extLst>
                <a:ext uri="{FF2B5EF4-FFF2-40B4-BE49-F238E27FC236}">
                  <a16:creationId xmlns:a16="http://schemas.microsoft.com/office/drawing/2014/main" id="{872D55BC-D482-F651-3673-2372D23CAD38}"/>
                </a:ext>
              </a:extLst>
            </p:cNvPr>
            <p:cNvSpPr/>
            <p:nvPr/>
          </p:nvSpPr>
          <p:spPr>
            <a:xfrm>
              <a:off x="7512633" y="1857159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49">
              <a:extLst>
                <a:ext uri="{FF2B5EF4-FFF2-40B4-BE49-F238E27FC236}">
                  <a16:creationId xmlns:a16="http://schemas.microsoft.com/office/drawing/2014/main" id="{4549427C-74F2-CAE8-D954-AB12DF7679E7}"/>
                </a:ext>
              </a:extLst>
            </p:cNvPr>
            <p:cNvSpPr/>
            <p:nvPr/>
          </p:nvSpPr>
          <p:spPr>
            <a:xfrm>
              <a:off x="7153997" y="98241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50">
              <a:extLst>
                <a:ext uri="{FF2B5EF4-FFF2-40B4-BE49-F238E27FC236}">
                  <a16:creationId xmlns:a16="http://schemas.microsoft.com/office/drawing/2014/main" id="{5A40577A-FFBC-4083-3837-5AD7785DB265}"/>
                </a:ext>
              </a:extLst>
            </p:cNvPr>
            <p:cNvSpPr/>
            <p:nvPr/>
          </p:nvSpPr>
          <p:spPr>
            <a:xfrm>
              <a:off x="4633705" y="152763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52">
              <a:extLst>
                <a:ext uri="{FF2B5EF4-FFF2-40B4-BE49-F238E27FC236}">
                  <a16:creationId xmlns:a16="http://schemas.microsoft.com/office/drawing/2014/main" id="{D6200277-0FEA-1A04-4957-7AC301E54214}"/>
                </a:ext>
              </a:extLst>
            </p:cNvPr>
            <p:cNvSpPr/>
            <p:nvPr/>
          </p:nvSpPr>
          <p:spPr>
            <a:xfrm>
              <a:off x="7207951" y="-19104"/>
              <a:ext cx="539541" cy="1584682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" name="Рисунок 1">
            <a:extLst>
              <a:ext uri="{FF2B5EF4-FFF2-40B4-BE49-F238E27FC236}">
                <a16:creationId xmlns:a16="http://schemas.microsoft.com/office/drawing/2014/main" id="{44E0B940-F98C-F3F4-7068-3335BCD95F25}"/>
              </a:ext>
            </a:extLst>
          </p:cNvPr>
          <p:cNvSpPr/>
          <p:nvPr/>
        </p:nvSpPr>
        <p:spPr>
          <a:xfrm rot="16200000">
            <a:off x="10506764" y="1049062"/>
            <a:ext cx="556788" cy="799490"/>
          </a:xfrm>
          <a:custGeom>
            <a:avLst/>
            <a:gdLst>
              <a:gd name="connsiteX0" fmla="*/ 234231 w 556788"/>
              <a:gd name="connsiteY0" fmla="*/ 523477 h 799490"/>
              <a:gd name="connsiteX1" fmla="*/ 261738 w 556788"/>
              <a:gd name="connsiteY1" fmla="*/ 495970 h 799490"/>
              <a:gd name="connsiteX2" fmla="*/ 261738 w 556788"/>
              <a:gd name="connsiteY2" fmla="*/ 322559 h 799490"/>
              <a:gd name="connsiteX3" fmla="*/ 234231 w 556788"/>
              <a:gd name="connsiteY3" fmla="*/ 295051 h 799490"/>
              <a:gd name="connsiteX4" fmla="*/ 27507 w 556788"/>
              <a:gd name="connsiteY4" fmla="*/ 295051 h 799490"/>
              <a:gd name="connsiteX5" fmla="*/ 0 w 556788"/>
              <a:gd name="connsiteY5" fmla="*/ 267544 h 799490"/>
              <a:gd name="connsiteX6" fmla="*/ 0 w 556788"/>
              <a:gd name="connsiteY6" fmla="*/ 27507 h 799490"/>
              <a:gd name="connsiteX7" fmla="*/ 27507 w 556788"/>
              <a:gd name="connsiteY7" fmla="*/ 0 h 799490"/>
              <a:gd name="connsiteX8" fmla="*/ 286579 w 556788"/>
              <a:gd name="connsiteY8" fmla="*/ 0 h 799490"/>
              <a:gd name="connsiteX9" fmla="*/ 314086 w 556788"/>
              <a:gd name="connsiteY9" fmla="*/ 27507 h 799490"/>
              <a:gd name="connsiteX10" fmla="*/ 314086 w 556788"/>
              <a:gd name="connsiteY10" fmla="*/ 238990 h 799490"/>
              <a:gd name="connsiteX11" fmla="*/ 341594 w 556788"/>
              <a:gd name="connsiteY11" fmla="*/ 266498 h 799490"/>
              <a:gd name="connsiteX12" fmla="*/ 529281 w 556788"/>
              <a:gd name="connsiteY12" fmla="*/ 266498 h 799490"/>
              <a:gd name="connsiteX13" fmla="*/ 556788 w 556788"/>
              <a:gd name="connsiteY13" fmla="*/ 294004 h 799490"/>
              <a:gd name="connsiteX14" fmla="*/ 556788 w 556788"/>
              <a:gd name="connsiteY14" fmla="*/ 515005 h 799490"/>
              <a:gd name="connsiteX15" fmla="*/ 529281 w 556788"/>
              <a:gd name="connsiteY15" fmla="*/ 542512 h 799490"/>
              <a:gd name="connsiteX16" fmla="*/ 322559 w 556788"/>
              <a:gd name="connsiteY16" fmla="*/ 542512 h 799490"/>
              <a:gd name="connsiteX17" fmla="*/ 295051 w 556788"/>
              <a:gd name="connsiteY17" fmla="*/ 570020 h 799490"/>
              <a:gd name="connsiteX18" fmla="*/ 295051 w 556788"/>
              <a:gd name="connsiteY18" fmla="*/ 771986 h 799490"/>
              <a:gd name="connsiteX19" fmla="*/ 267544 w 556788"/>
              <a:gd name="connsiteY19" fmla="*/ 799491 h 799490"/>
              <a:gd name="connsiteX20" fmla="*/ 27507 w 556788"/>
              <a:gd name="connsiteY20" fmla="*/ 799491 h 799490"/>
              <a:gd name="connsiteX21" fmla="*/ 0 w 556788"/>
              <a:gd name="connsiteY21" fmla="*/ 771986 h 799490"/>
              <a:gd name="connsiteX22" fmla="*/ 0 w 556788"/>
              <a:gd name="connsiteY22" fmla="*/ 550985 h 799490"/>
              <a:gd name="connsiteX23" fmla="*/ 27507 w 556788"/>
              <a:gd name="connsiteY23" fmla="*/ 523477 h 799490"/>
              <a:gd name="connsiteX24" fmla="*/ 234231 w 556788"/>
              <a:gd name="connsiteY24" fmla="*/ 523477 h 799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6788" h="799490">
                <a:moveTo>
                  <a:pt x="234231" y="523477"/>
                </a:moveTo>
                <a:cubicBezTo>
                  <a:pt x="249423" y="523477"/>
                  <a:pt x="261738" y="511162"/>
                  <a:pt x="261738" y="495970"/>
                </a:cubicBezTo>
                <a:lnTo>
                  <a:pt x="261738" y="322559"/>
                </a:lnTo>
                <a:cubicBezTo>
                  <a:pt x="261738" y="307367"/>
                  <a:pt x="249422" y="295051"/>
                  <a:pt x="234231" y="295051"/>
                </a:cubicBezTo>
                <a:lnTo>
                  <a:pt x="27507" y="295051"/>
                </a:lnTo>
                <a:cubicBezTo>
                  <a:pt x="12315" y="295051"/>
                  <a:pt x="0" y="282736"/>
                  <a:pt x="0" y="267544"/>
                </a:cubicBezTo>
                <a:lnTo>
                  <a:pt x="0" y="27507"/>
                </a:lnTo>
                <a:cubicBezTo>
                  <a:pt x="0" y="12315"/>
                  <a:pt x="12315" y="0"/>
                  <a:pt x="27507" y="0"/>
                </a:cubicBezTo>
                <a:lnTo>
                  <a:pt x="286579" y="0"/>
                </a:lnTo>
                <a:cubicBezTo>
                  <a:pt x="301771" y="0"/>
                  <a:pt x="314086" y="12315"/>
                  <a:pt x="314086" y="27507"/>
                </a:cubicBezTo>
                <a:lnTo>
                  <a:pt x="314086" y="238990"/>
                </a:lnTo>
                <a:cubicBezTo>
                  <a:pt x="314086" y="254182"/>
                  <a:pt x="326401" y="266498"/>
                  <a:pt x="341594" y="266498"/>
                </a:cubicBezTo>
                <a:lnTo>
                  <a:pt x="529281" y="266498"/>
                </a:lnTo>
                <a:cubicBezTo>
                  <a:pt x="544473" y="266498"/>
                  <a:pt x="556788" y="278814"/>
                  <a:pt x="556788" y="294004"/>
                </a:cubicBezTo>
                <a:lnTo>
                  <a:pt x="556788" y="515005"/>
                </a:lnTo>
                <a:cubicBezTo>
                  <a:pt x="556788" y="530197"/>
                  <a:pt x="544473" y="542512"/>
                  <a:pt x="529281" y="542512"/>
                </a:cubicBezTo>
                <a:lnTo>
                  <a:pt x="322559" y="542512"/>
                </a:lnTo>
                <a:cubicBezTo>
                  <a:pt x="307366" y="542512"/>
                  <a:pt x="295051" y="554828"/>
                  <a:pt x="295051" y="570020"/>
                </a:cubicBezTo>
                <a:lnTo>
                  <a:pt x="295051" y="771986"/>
                </a:lnTo>
                <a:cubicBezTo>
                  <a:pt x="295051" y="787176"/>
                  <a:pt x="282736" y="799491"/>
                  <a:pt x="267544" y="799491"/>
                </a:cubicBezTo>
                <a:lnTo>
                  <a:pt x="27507" y="799491"/>
                </a:lnTo>
                <a:cubicBezTo>
                  <a:pt x="12315" y="799491"/>
                  <a:pt x="0" y="787176"/>
                  <a:pt x="0" y="771986"/>
                </a:cubicBezTo>
                <a:lnTo>
                  <a:pt x="0" y="550985"/>
                </a:lnTo>
                <a:cubicBezTo>
                  <a:pt x="0" y="535793"/>
                  <a:pt x="12315" y="523477"/>
                  <a:pt x="27507" y="523477"/>
                </a:cubicBezTo>
                <a:lnTo>
                  <a:pt x="234231" y="523477"/>
                </a:lnTo>
                <a:close/>
              </a:path>
            </a:pathLst>
          </a:custGeom>
          <a:solidFill>
            <a:schemeClr val="accent1"/>
          </a:solidFill>
          <a:ln w="27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Рисунок 7">
            <a:extLst>
              <a:ext uri="{FF2B5EF4-FFF2-40B4-BE49-F238E27FC236}">
                <a16:creationId xmlns:a16="http://schemas.microsoft.com/office/drawing/2014/main" id="{DB6AB3E6-AE63-09CF-4B41-48ADAB811A16}"/>
              </a:ext>
            </a:extLst>
          </p:cNvPr>
          <p:cNvSpPr/>
          <p:nvPr userDrawn="1"/>
        </p:nvSpPr>
        <p:spPr>
          <a:xfrm>
            <a:off x="10664046" y="1819469"/>
            <a:ext cx="1237297" cy="740841"/>
          </a:xfrm>
          <a:custGeom>
            <a:avLst/>
            <a:gdLst>
              <a:gd name="connsiteX0" fmla="*/ 451066 w 969479"/>
              <a:gd name="connsiteY0" fmla="*/ 214307 h 580483"/>
              <a:gd name="connsiteX1" fmla="*/ 423580 w 969479"/>
              <a:gd name="connsiteY1" fmla="*/ 241794 h 580483"/>
              <a:gd name="connsiteX2" fmla="*/ 423580 w 969479"/>
              <a:gd name="connsiteY2" fmla="*/ 372170 h 580483"/>
              <a:gd name="connsiteX3" fmla="*/ 396093 w 969479"/>
              <a:gd name="connsiteY3" fmla="*/ 399657 h 580483"/>
              <a:gd name="connsiteX4" fmla="*/ 238207 w 969479"/>
              <a:gd name="connsiteY4" fmla="*/ 399657 h 580483"/>
              <a:gd name="connsiteX5" fmla="*/ 210720 w 969479"/>
              <a:gd name="connsiteY5" fmla="*/ 372170 h 580483"/>
              <a:gd name="connsiteX6" fmla="*/ 210720 w 969479"/>
              <a:gd name="connsiteY6" fmla="*/ 241794 h 580483"/>
              <a:gd name="connsiteX7" fmla="*/ 183233 w 969479"/>
              <a:gd name="connsiteY7" fmla="*/ 214307 h 580483"/>
              <a:gd name="connsiteX8" fmla="*/ 27487 w 969479"/>
              <a:gd name="connsiteY8" fmla="*/ 214307 h 580483"/>
              <a:gd name="connsiteX9" fmla="*/ 0 w 969479"/>
              <a:gd name="connsiteY9" fmla="*/ 186821 h 580483"/>
              <a:gd name="connsiteX10" fmla="*/ 0 w 969479"/>
              <a:gd name="connsiteY10" fmla="*/ 27487 h 580483"/>
              <a:gd name="connsiteX11" fmla="*/ 27487 w 969479"/>
              <a:gd name="connsiteY11" fmla="*/ 0 h 580483"/>
              <a:gd name="connsiteX12" fmla="*/ 185373 w 969479"/>
              <a:gd name="connsiteY12" fmla="*/ 0 h 580483"/>
              <a:gd name="connsiteX13" fmla="*/ 212859 w 969479"/>
              <a:gd name="connsiteY13" fmla="*/ 27487 h 580483"/>
              <a:gd name="connsiteX14" fmla="*/ 212859 w 969479"/>
              <a:gd name="connsiteY14" fmla="*/ 172343 h 580483"/>
              <a:gd name="connsiteX15" fmla="*/ 240346 w 969479"/>
              <a:gd name="connsiteY15" fmla="*/ 199830 h 580483"/>
              <a:gd name="connsiteX16" fmla="*/ 342520 w 969479"/>
              <a:gd name="connsiteY16" fmla="*/ 199830 h 580483"/>
              <a:gd name="connsiteX17" fmla="*/ 370007 w 969479"/>
              <a:gd name="connsiteY17" fmla="*/ 172343 h 580483"/>
              <a:gd name="connsiteX18" fmla="*/ 370007 w 969479"/>
              <a:gd name="connsiteY18" fmla="*/ 27487 h 580483"/>
              <a:gd name="connsiteX19" fmla="*/ 397494 w 969479"/>
              <a:gd name="connsiteY19" fmla="*/ 0 h 580483"/>
              <a:gd name="connsiteX20" fmla="*/ 565515 w 969479"/>
              <a:gd name="connsiteY20" fmla="*/ 0 h 580483"/>
              <a:gd name="connsiteX21" fmla="*/ 593002 w 969479"/>
              <a:gd name="connsiteY21" fmla="*/ 27487 h 580483"/>
              <a:gd name="connsiteX22" fmla="*/ 593002 w 969479"/>
              <a:gd name="connsiteY22" fmla="*/ 147727 h 580483"/>
              <a:gd name="connsiteX23" fmla="*/ 620489 w 969479"/>
              <a:gd name="connsiteY23" fmla="*/ 175213 h 580483"/>
              <a:gd name="connsiteX24" fmla="*/ 941997 w 969479"/>
              <a:gd name="connsiteY24" fmla="*/ 175213 h 580483"/>
              <a:gd name="connsiteX25" fmla="*/ 969479 w 969479"/>
              <a:gd name="connsiteY25" fmla="*/ 202700 h 580483"/>
              <a:gd name="connsiteX26" fmla="*/ 969479 w 969479"/>
              <a:gd name="connsiteY26" fmla="*/ 364929 h 580483"/>
              <a:gd name="connsiteX27" fmla="*/ 941997 w 969479"/>
              <a:gd name="connsiteY27" fmla="*/ 392416 h 580483"/>
              <a:gd name="connsiteX28" fmla="*/ 712828 w 969479"/>
              <a:gd name="connsiteY28" fmla="*/ 392416 h 580483"/>
              <a:gd name="connsiteX29" fmla="*/ 685339 w 969479"/>
              <a:gd name="connsiteY29" fmla="*/ 419903 h 580483"/>
              <a:gd name="connsiteX30" fmla="*/ 685339 w 969479"/>
              <a:gd name="connsiteY30" fmla="*/ 552997 h 580483"/>
              <a:gd name="connsiteX31" fmla="*/ 657855 w 969479"/>
              <a:gd name="connsiteY31" fmla="*/ 580484 h 580483"/>
              <a:gd name="connsiteX32" fmla="*/ 510106 w 969479"/>
              <a:gd name="connsiteY32" fmla="*/ 580484 h 580483"/>
              <a:gd name="connsiteX33" fmla="*/ 482619 w 969479"/>
              <a:gd name="connsiteY33" fmla="*/ 552997 h 580483"/>
              <a:gd name="connsiteX34" fmla="*/ 482619 w 969479"/>
              <a:gd name="connsiteY34" fmla="*/ 408144 h 580483"/>
              <a:gd name="connsiteX35" fmla="*/ 510106 w 969479"/>
              <a:gd name="connsiteY35" fmla="*/ 380657 h 580483"/>
              <a:gd name="connsiteX36" fmla="*/ 555374 w 969479"/>
              <a:gd name="connsiteY36" fmla="*/ 380657 h 580483"/>
              <a:gd name="connsiteX37" fmla="*/ 582860 w 969479"/>
              <a:gd name="connsiteY37" fmla="*/ 353170 h 580483"/>
              <a:gd name="connsiteX38" fmla="*/ 582860 w 969479"/>
              <a:gd name="connsiteY38" fmla="*/ 241794 h 580483"/>
              <a:gd name="connsiteX39" fmla="*/ 555374 w 969479"/>
              <a:gd name="connsiteY39" fmla="*/ 214307 h 580483"/>
              <a:gd name="connsiteX40" fmla="*/ 451066 w 969479"/>
              <a:gd name="connsiteY40" fmla="*/ 214307 h 5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9479" h="580483">
                <a:moveTo>
                  <a:pt x="451066" y="214307"/>
                </a:moveTo>
                <a:cubicBezTo>
                  <a:pt x="435886" y="214307"/>
                  <a:pt x="423580" y="226613"/>
                  <a:pt x="423580" y="241794"/>
                </a:cubicBezTo>
                <a:lnTo>
                  <a:pt x="423580" y="372170"/>
                </a:lnTo>
                <a:cubicBezTo>
                  <a:pt x="423580" y="387350"/>
                  <a:pt x="411273" y="399657"/>
                  <a:pt x="396093" y="399657"/>
                </a:cubicBezTo>
                <a:lnTo>
                  <a:pt x="238207" y="399657"/>
                </a:lnTo>
                <a:cubicBezTo>
                  <a:pt x="223026" y="399657"/>
                  <a:pt x="210720" y="387351"/>
                  <a:pt x="210720" y="372170"/>
                </a:cubicBezTo>
                <a:lnTo>
                  <a:pt x="210720" y="241794"/>
                </a:lnTo>
                <a:cubicBezTo>
                  <a:pt x="210720" y="226614"/>
                  <a:pt x="198414" y="214307"/>
                  <a:pt x="183233" y="214307"/>
                </a:cubicBezTo>
                <a:lnTo>
                  <a:pt x="27487" y="214307"/>
                </a:lnTo>
                <a:cubicBezTo>
                  <a:pt x="12306" y="214307"/>
                  <a:pt x="0" y="202001"/>
                  <a:pt x="0" y="186821"/>
                </a:cubicBezTo>
                <a:lnTo>
                  <a:pt x="0" y="27487"/>
                </a:lnTo>
                <a:cubicBezTo>
                  <a:pt x="0" y="12307"/>
                  <a:pt x="12306" y="0"/>
                  <a:pt x="27487" y="0"/>
                </a:cubicBezTo>
                <a:lnTo>
                  <a:pt x="185373" y="0"/>
                </a:lnTo>
                <a:cubicBezTo>
                  <a:pt x="200553" y="0"/>
                  <a:pt x="212859" y="12307"/>
                  <a:pt x="212859" y="27487"/>
                </a:cubicBezTo>
                <a:lnTo>
                  <a:pt x="212859" y="172343"/>
                </a:lnTo>
                <a:cubicBezTo>
                  <a:pt x="212859" y="187523"/>
                  <a:pt x="225165" y="199830"/>
                  <a:pt x="240346" y="199830"/>
                </a:cubicBezTo>
                <a:lnTo>
                  <a:pt x="342520" y="199830"/>
                </a:lnTo>
                <a:cubicBezTo>
                  <a:pt x="357701" y="199830"/>
                  <a:pt x="370007" y="187523"/>
                  <a:pt x="370007" y="172343"/>
                </a:cubicBezTo>
                <a:lnTo>
                  <a:pt x="370007" y="27487"/>
                </a:lnTo>
                <a:cubicBezTo>
                  <a:pt x="370007" y="12306"/>
                  <a:pt x="382313" y="0"/>
                  <a:pt x="397494" y="0"/>
                </a:cubicBezTo>
                <a:lnTo>
                  <a:pt x="565515" y="0"/>
                </a:lnTo>
                <a:cubicBezTo>
                  <a:pt x="580696" y="0"/>
                  <a:pt x="593002" y="12306"/>
                  <a:pt x="593002" y="27487"/>
                </a:cubicBezTo>
                <a:lnTo>
                  <a:pt x="593002" y="147727"/>
                </a:lnTo>
                <a:cubicBezTo>
                  <a:pt x="593002" y="162907"/>
                  <a:pt x="605309" y="175213"/>
                  <a:pt x="620489" y="175213"/>
                </a:cubicBezTo>
                <a:lnTo>
                  <a:pt x="941997" y="175213"/>
                </a:lnTo>
                <a:cubicBezTo>
                  <a:pt x="957176" y="175213"/>
                  <a:pt x="969479" y="187519"/>
                  <a:pt x="969479" y="202700"/>
                </a:cubicBezTo>
                <a:lnTo>
                  <a:pt x="969479" y="364929"/>
                </a:lnTo>
                <a:cubicBezTo>
                  <a:pt x="969479" y="380110"/>
                  <a:pt x="957176" y="392416"/>
                  <a:pt x="941997" y="392416"/>
                </a:cubicBezTo>
                <a:lnTo>
                  <a:pt x="712828" y="392416"/>
                </a:lnTo>
                <a:cubicBezTo>
                  <a:pt x="697649" y="392416"/>
                  <a:pt x="685339" y="404722"/>
                  <a:pt x="685339" y="419903"/>
                </a:cubicBezTo>
                <a:lnTo>
                  <a:pt x="685339" y="552997"/>
                </a:lnTo>
                <a:cubicBezTo>
                  <a:pt x="685339" y="568178"/>
                  <a:pt x="673036" y="580484"/>
                  <a:pt x="657855" y="580484"/>
                </a:cubicBezTo>
                <a:lnTo>
                  <a:pt x="510106" y="580484"/>
                </a:lnTo>
                <a:cubicBezTo>
                  <a:pt x="494925" y="580484"/>
                  <a:pt x="482619" y="568178"/>
                  <a:pt x="482619" y="552997"/>
                </a:cubicBezTo>
                <a:lnTo>
                  <a:pt x="482619" y="408144"/>
                </a:lnTo>
                <a:cubicBezTo>
                  <a:pt x="482619" y="392963"/>
                  <a:pt x="494925" y="380657"/>
                  <a:pt x="510106" y="380657"/>
                </a:cubicBezTo>
                <a:lnTo>
                  <a:pt x="555374" y="380657"/>
                </a:lnTo>
                <a:cubicBezTo>
                  <a:pt x="570554" y="380657"/>
                  <a:pt x="582860" y="368351"/>
                  <a:pt x="582860" y="353170"/>
                </a:cubicBezTo>
                <a:lnTo>
                  <a:pt x="582860" y="241794"/>
                </a:lnTo>
                <a:cubicBezTo>
                  <a:pt x="582860" y="226613"/>
                  <a:pt x="570554" y="214307"/>
                  <a:pt x="555374" y="214307"/>
                </a:cubicBezTo>
                <a:lnTo>
                  <a:pt x="451066" y="214307"/>
                </a:lnTo>
                <a:close/>
              </a:path>
            </a:pathLst>
          </a:custGeom>
          <a:solidFill>
            <a:schemeClr val="bg1"/>
          </a:solidFill>
          <a:ln w="67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47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циально-экономически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EECD4B51-DCE3-4123-923C-DC2A6A2D5EF7}"/>
              </a:ext>
            </a:extLst>
          </p:cNvPr>
          <p:cNvSpPr txBox="1"/>
          <p:nvPr userDrawn="1"/>
        </p:nvSpPr>
        <p:spPr>
          <a:xfrm>
            <a:off x="5993173" y="5764688"/>
            <a:ext cx="111320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один</a:t>
            </a:r>
            <a:r>
              <a:rPr lang="en-US" sz="10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Московской области</a:t>
            </a:r>
            <a:endParaRPr lang="ru-RU" sz="1000" b="0" i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0EBA144-91DD-4928-8E81-F6738CC4059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61" name="Текст 6">
            <a:extLst>
              <a:ext uri="{FF2B5EF4-FFF2-40B4-BE49-F238E27FC236}">
                <a16:creationId xmlns:a16="http://schemas.microsoft.com/office/drawing/2014/main" id="{DC44FBF0-9CBE-6744-8361-29C2A7FC11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3" y="6543304"/>
            <a:ext cx="479955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1646D3F-0868-E349-AF49-1217C127B850}"/>
              </a:ext>
            </a:extLst>
          </p:cNvPr>
          <p:cNvSpPr txBox="1"/>
          <p:nvPr userDrawn="1"/>
        </p:nvSpPr>
        <p:spPr>
          <a:xfrm>
            <a:off x="8495993" y="664260"/>
            <a:ext cx="320529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отгруженной продукции по видам экономической деятельности в 2023 г.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EE377259-DF0B-E445-A91A-9CD23E95CF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11229921" y="1677311"/>
            <a:ext cx="577138" cy="77546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5DB874E1-E08A-924B-9D0D-C6AE81BAA2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8174"/>
          <a:stretch/>
        </p:blipFill>
        <p:spPr>
          <a:xfrm rot="10800000">
            <a:off x="11095568" y="5705521"/>
            <a:ext cx="422922" cy="639717"/>
          </a:xfrm>
          <a:prstGeom prst="rect">
            <a:avLst/>
          </a:prstGeom>
        </p:spPr>
      </p:pic>
      <p:sp>
        <p:nvSpPr>
          <p:cNvPr id="78" name="Заголовок 1">
            <a:extLst>
              <a:ext uri="{FF2B5EF4-FFF2-40B4-BE49-F238E27FC236}">
                <a16:creationId xmlns:a16="http://schemas.microsoft.com/office/drawing/2014/main" id="{ED6D6DBD-E4DE-784A-9D62-180ACB34F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4" y="882650"/>
            <a:ext cx="7686204" cy="374977"/>
          </a:xfrm>
          <a:prstGeom prst="rect">
            <a:avLst/>
          </a:prstGeom>
        </p:spPr>
        <p:txBody>
          <a:bodyPr lIns="0"/>
          <a:lstStyle>
            <a:lvl1pPr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ГОРОДСКОГО ОКРУГА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370FF7F-2018-4041-AE34-C53BAB821606}"/>
              </a:ext>
            </a:extLst>
          </p:cNvPr>
          <p:cNvSpPr txBox="1"/>
          <p:nvPr userDrawn="1"/>
        </p:nvSpPr>
        <p:spPr>
          <a:xfrm>
            <a:off x="442913" y="474027"/>
            <a:ext cx="756476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СОЦИАЛЬНО-ЭКОНОМИЧЕСКИЕ ПОКАЗАТЕЛИ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87AC6E9-0344-5F41-A570-8F939F3C0FF2}"/>
              </a:ext>
            </a:extLst>
          </p:cNvPr>
          <p:cNvSpPr txBox="1"/>
          <p:nvPr userDrawn="1"/>
        </p:nvSpPr>
        <p:spPr>
          <a:xfrm>
            <a:off x="649135" y="1922561"/>
            <a:ext cx="1800000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pPr>
              <a:lnSpc>
                <a:spcPct val="90000"/>
              </a:lnSpc>
            </a:pPr>
            <a:r>
              <a:rPr lang="ru-RU" sz="1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млрд руб.</a:t>
            </a:r>
            <a:endParaRPr lang="ru-ID" sz="1400" b="0" i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4838F0F-90FB-2149-8C28-DA3447EC4908}"/>
              </a:ext>
            </a:extLst>
          </p:cNvPr>
          <p:cNvSpPr txBox="1"/>
          <p:nvPr userDrawn="1"/>
        </p:nvSpPr>
        <p:spPr>
          <a:xfrm>
            <a:off x="5890008" y="1922561"/>
            <a:ext cx="1800000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</a:t>
            </a:r>
            <a:br>
              <a:rPr lang="ru-RU" sz="1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</a:t>
            </a:r>
          </a:p>
          <a:p>
            <a:pPr>
              <a:lnSpc>
                <a:spcPct val="90000"/>
              </a:lnSpc>
            </a:pPr>
            <a:r>
              <a:rPr lang="ru-RU" sz="1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1400" b="0" i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FDB1D6F-1AF3-5147-8412-20E077E61DAB}"/>
              </a:ext>
            </a:extLst>
          </p:cNvPr>
          <p:cNvSpPr txBox="1"/>
          <p:nvPr userDrawn="1"/>
        </p:nvSpPr>
        <p:spPr>
          <a:xfrm>
            <a:off x="3165382" y="4294741"/>
            <a:ext cx="2638639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0" i="0" spc="-2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</a:t>
            </a:r>
          </a:p>
          <a:p>
            <a:pPr>
              <a:lnSpc>
                <a:spcPct val="90000"/>
              </a:lnSpc>
            </a:pPr>
            <a:r>
              <a:rPr lang="ru-RU" sz="1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1400" b="0" i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DC3F537-E596-AB4A-93EC-612EFDF028B4}"/>
              </a:ext>
            </a:extLst>
          </p:cNvPr>
          <p:cNvSpPr txBox="1"/>
          <p:nvPr userDrawn="1"/>
        </p:nvSpPr>
        <p:spPr>
          <a:xfrm>
            <a:off x="3165382" y="1910568"/>
            <a:ext cx="1800000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0" i="0" spc="-2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розничного товарооборота</a:t>
            </a:r>
          </a:p>
          <a:p>
            <a:pPr>
              <a:lnSpc>
                <a:spcPct val="90000"/>
              </a:lnSpc>
            </a:pPr>
            <a:r>
              <a:rPr lang="ru-RU" sz="1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1400" b="0" i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96692B9-54D7-6B4F-A83F-0F4477C7F827}"/>
              </a:ext>
            </a:extLst>
          </p:cNvPr>
          <p:cNvSpPr txBox="1"/>
          <p:nvPr userDrawn="1"/>
        </p:nvSpPr>
        <p:spPr>
          <a:xfrm>
            <a:off x="649135" y="4294741"/>
            <a:ext cx="1800000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0" i="0" spc="-2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pPr>
              <a:lnSpc>
                <a:spcPct val="90000"/>
              </a:lnSpc>
            </a:pPr>
            <a:r>
              <a:rPr lang="ru-RU" sz="1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1400" b="0" i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Slide Number Placeholder 5">
            <a:extLst>
              <a:ext uri="{FF2B5EF4-FFF2-40B4-BE49-F238E27FC236}">
                <a16:creationId xmlns:a16="http://schemas.microsoft.com/office/drawing/2014/main" id="{44410D70-52DB-0047-9A9D-69D794FEF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7" name="Прямоугольник: скругленные углы 5">
            <a:extLst>
              <a:ext uri="{FF2B5EF4-FFF2-40B4-BE49-F238E27FC236}">
                <a16:creationId xmlns:a16="http://schemas.microsoft.com/office/drawing/2014/main" id="{349DA95B-27C8-4B4C-B5D5-5D6AD54CB6A2}"/>
              </a:ext>
            </a:extLst>
          </p:cNvPr>
          <p:cNvSpPr/>
          <p:nvPr userDrawn="1"/>
        </p:nvSpPr>
        <p:spPr>
          <a:xfrm>
            <a:off x="442912" y="1782491"/>
            <a:ext cx="2340000" cy="2212319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: скругленные углы 5">
            <a:extLst>
              <a:ext uri="{FF2B5EF4-FFF2-40B4-BE49-F238E27FC236}">
                <a16:creationId xmlns:a16="http://schemas.microsoft.com/office/drawing/2014/main" id="{C64ADD7E-6C0C-B54D-90D9-44D104A138DA}"/>
              </a:ext>
            </a:extLst>
          </p:cNvPr>
          <p:cNvSpPr/>
          <p:nvPr userDrawn="1"/>
        </p:nvSpPr>
        <p:spPr>
          <a:xfrm>
            <a:off x="5674539" y="1782491"/>
            <a:ext cx="2340000" cy="2212319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: скругленные углы 5">
            <a:extLst>
              <a:ext uri="{FF2B5EF4-FFF2-40B4-BE49-F238E27FC236}">
                <a16:creationId xmlns:a16="http://schemas.microsoft.com/office/drawing/2014/main" id="{5E96D730-C6A7-A140-BFCF-FD12A733E7D1}"/>
              </a:ext>
            </a:extLst>
          </p:cNvPr>
          <p:cNvSpPr/>
          <p:nvPr userDrawn="1"/>
        </p:nvSpPr>
        <p:spPr>
          <a:xfrm>
            <a:off x="2949913" y="1770498"/>
            <a:ext cx="2556404" cy="2212319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: скругленные углы 5">
            <a:extLst>
              <a:ext uri="{FF2B5EF4-FFF2-40B4-BE49-F238E27FC236}">
                <a16:creationId xmlns:a16="http://schemas.microsoft.com/office/drawing/2014/main" id="{84672CBE-AAF4-4A47-B981-7979734B8FBC}"/>
              </a:ext>
            </a:extLst>
          </p:cNvPr>
          <p:cNvSpPr/>
          <p:nvPr userDrawn="1"/>
        </p:nvSpPr>
        <p:spPr>
          <a:xfrm>
            <a:off x="442912" y="4120255"/>
            <a:ext cx="2340000" cy="2212319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: скругленные углы 5">
            <a:extLst>
              <a:ext uri="{FF2B5EF4-FFF2-40B4-BE49-F238E27FC236}">
                <a16:creationId xmlns:a16="http://schemas.microsoft.com/office/drawing/2014/main" id="{B6BD5E4E-1CDF-4B45-80C6-17CAF639E0E5}"/>
              </a:ext>
            </a:extLst>
          </p:cNvPr>
          <p:cNvSpPr/>
          <p:nvPr userDrawn="1"/>
        </p:nvSpPr>
        <p:spPr>
          <a:xfrm>
            <a:off x="2949913" y="4120255"/>
            <a:ext cx="2559863" cy="2212319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Рисунок 107">
            <a:extLst>
              <a:ext uri="{FF2B5EF4-FFF2-40B4-BE49-F238E27FC236}">
                <a16:creationId xmlns:a16="http://schemas.microsoft.com/office/drawing/2014/main" id="{20D4094A-3A9A-2848-85FF-051E45F3FCD2}"/>
              </a:ext>
            </a:extLst>
          </p:cNvPr>
          <p:cNvSpPr/>
          <p:nvPr/>
        </p:nvSpPr>
        <p:spPr>
          <a:xfrm>
            <a:off x="8291452" y="564974"/>
            <a:ext cx="3454520" cy="1035630"/>
          </a:xfrm>
          <a:custGeom>
            <a:avLst/>
            <a:gdLst>
              <a:gd name="connsiteX0" fmla="*/ 3317168 w 3454520"/>
              <a:gd name="connsiteY0" fmla="*/ 720576 h 1035630"/>
              <a:gd name="connsiteX1" fmla="*/ 167639 w 3454520"/>
              <a:gd name="connsiteY1" fmla="*/ 1034863 h 1035630"/>
              <a:gd name="connsiteX2" fmla="*/ 0 w 3454520"/>
              <a:gd name="connsiteY2" fmla="*/ 883119 h 1035630"/>
              <a:gd name="connsiteX3" fmla="*/ 0 w 3454520"/>
              <a:gd name="connsiteY3" fmla="*/ 152497 h 1035630"/>
              <a:gd name="connsiteX4" fmla="*/ 152497 w 3454520"/>
              <a:gd name="connsiteY4" fmla="*/ 0 h 1035630"/>
              <a:gd name="connsiteX5" fmla="*/ 3302024 w 3454520"/>
              <a:gd name="connsiteY5" fmla="*/ 0 h 1035630"/>
              <a:gd name="connsiteX6" fmla="*/ 3454521 w 3454520"/>
              <a:gd name="connsiteY6" fmla="*/ 152497 h 1035630"/>
              <a:gd name="connsiteX7" fmla="*/ 3454521 w 3454520"/>
              <a:gd name="connsiteY7" fmla="*/ 568832 h 1035630"/>
              <a:gd name="connsiteX8" fmla="*/ 3317168 w 3454520"/>
              <a:gd name="connsiteY8" fmla="*/ 720576 h 103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4520" h="1035630">
                <a:moveTo>
                  <a:pt x="3317168" y="720576"/>
                </a:moveTo>
                <a:lnTo>
                  <a:pt x="167639" y="1034863"/>
                </a:lnTo>
                <a:cubicBezTo>
                  <a:pt x="77877" y="1043820"/>
                  <a:pt x="0" y="973329"/>
                  <a:pt x="0" y="883119"/>
                </a:cubicBezTo>
                <a:lnTo>
                  <a:pt x="0" y="152497"/>
                </a:lnTo>
                <a:cubicBezTo>
                  <a:pt x="0" y="68275"/>
                  <a:pt x="68276" y="0"/>
                  <a:pt x="152497" y="0"/>
                </a:cubicBezTo>
                <a:lnTo>
                  <a:pt x="3302024" y="0"/>
                </a:lnTo>
                <a:cubicBezTo>
                  <a:pt x="3386246" y="0"/>
                  <a:pt x="3454521" y="68275"/>
                  <a:pt x="3454521" y="152497"/>
                </a:cubicBezTo>
                <a:lnTo>
                  <a:pt x="3454521" y="568832"/>
                </a:lnTo>
                <a:cubicBezTo>
                  <a:pt x="3454521" y="647191"/>
                  <a:pt x="3395134" y="712795"/>
                  <a:pt x="3317168" y="720576"/>
                </a:cubicBezTo>
                <a:close/>
              </a:path>
            </a:pathLst>
          </a:custGeom>
          <a:noFill/>
          <a:ln w="12700" cap="flat">
            <a:solidFill>
              <a:srgbClr val="1A356D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" name="Рисунок 108">
            <a:extLst>
              <a:ext uri="{FF2B5EF4-FFF2-40B4-BE49-F238E27FC236}">
                <a16:creationId xmlns:a16="http://schemas.microsoft.com/office/drawing/2014/main" id="{2FE7A846-4837-0040-B55B-677D17A9C962}"/>
              </a:ext>
            </a:extLst>
          </p:cNvPr>
          <p:cNvSpPr/>
          <p:nvPr/>
        </p:nvSpPr>
        <p:spPr>
          <a:xfrm>
            <a:off x="8288339" y="1409877"/>
            <a:ext cx="3474577" cy="4935360"/>
          </a:xfrm>
          <a:custGeom>
            <a:avLst/>
            <a:gdLst>
              <a:gd name="connsiteX0" fmla="*/ 0 w 3474577"/>
              <a:gd name="connsiteY0" fmla="*/ 471601 h 4820570"/>
              <a:gd name="connsiteX1" fmla="*/ 140727 w 3474577"/>
              <a:gd name="connsiteY1" fmla="*/ 316141 h 4820570"/>
              <a:gd name="connsiteX2" fmla="*/ 3302842 w 3474577"/>
              <a:gd name="connsiteY2" fmla="*/ 786 h 4820570"/>
              <a:gd name="connsiteX3" fmla="*/ 3474577 w 3474577"/>
              <a:gd name="connsiteY3" fmla="*/ 156246 h 4820570"/>
              <a:gd name="connsiteX4" fmla="*/ 3474577 w 3474577"/>
              <a:gd name="connsiteY4" fmla="*/ 4664340 h 4820570"/>
              <a:gd name="connsiteX5" fmla="*/ 3318346 w 3474577"/>
              <a:gd name="connsiteY5" fmla="*/ 4820571 h 4820570"/>
              <a:gd name="connsiteX6" fmla="*/ 156231 w 3474577"/>
              <a:gd name="connsiteY6" fmla="*/ 4820571 h 4820570"/>
              <a:gd name="connsiteX7" fmla="*/ 0 w 3474577"/>
              <a:gd name="connsiteY7" fmla="*/ 4664340 h 4820570"/>
              <a:gd name="connsiteX8" fmla="*/ 0 w 3474577"/>
              <a:gd name="connsiteY8" fmla="*/ 471601 h 482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4577" h="4820570">
                <a:moveTo>
                  <a:pt x="0" y="471601"/>
                </a:moveTo>
                <a:cubicBezTo>
                  <a:pt x="0" y="391321"/>
                  <a:pt x="60843" y="324108"/>
                  <a:pt x="140727" y="316141"/>
                </a:cubicBezTo>
                <a:lnTo>
                  <a:pt x="3302842" y="786"/>
                </a:lnTo>
                <a:cubicBezTo>
                  <a:pt x="3394799" y="-8384"/>
                  <a:pt x="3474577" y="63833"/>
                  <a:pt x="3474577" y="156246"/>
                </a:cubicBezTo>
                <a:lnTo>
                  <a:pt x="3474577" y="4664340"/>
                </a:lnTo>
                <a:cubicBezTo>
                  <a:pt x="3474577" y="4750623"/>
                  <a:pt x="3404629" y="4820571"/>
                  <a:pt x="3318346" y="4820571"/>
                </a:cubicBezTo>
                <a:lnTo>
                  <a:pt x="156231" y="4820571"/>
                </a:lnTo>
                <a:cubicBezTo>
                  <a:pt x="69947" y="4820571"/>
                  <a:pt x="0" y="4750623"/>
                  <a:pt x="0" y="4664340"/>
                </a:cubicBezTo>
                <a:lnTo>
                  <a:pt x="0" y="471601"/>
                </a:lnTo>
                <a:close/>
              </a:path>
            </a:pathLst>
          </a:custGeom>
          <a:solidFill>
            <a:schemeClr val="accent1"/>
          </a:solidFill>
          <a:ln w="623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Рисунок 62">
            <a:extLst>
              <a:ext uri="{FF2B5EF4-FFF2-40B4-BE49-F238E27FC236}">
                <a16:creationId xmlns:a16="http://schemas.microsoft.com/office/drawing/2014/main" id="{B0A24117-69E0-42DD-9A0D-113BD67AF2A3}"/>
              </a:ext>
            </a:extLst>
          </p:cNvPr>
          <p:cNvSpPr/>
          <p:nvPr/>
        </p:nvSpPr>
        <p:spPr>
          <a:xfrm flipH="1">
            <a:off x="7509572" y="5772437"/>
            <a:ext cx="1141843" cy="1268222"/>
          </a:xfrm>
          <a:custGeom>
            <a:avLst/>
            <a:gdLst>
              <a:gd name="connsiteX0" fmla="*/ 959215 w 1141843"/>
              <a:gd name="connsiteY0" fmla="*/ 447764 h 1268222"/>
              <a:gd name="connsiteX1" fmla="*/ 925957 w 1141843"/>
              <a:gd name="connsiteY1" fmla="*/ 414507 h 1268222"/>
              <a:gd name="connsiteX2" fmla="*/ 925957 w 1141843"/>
              <a:gd name="connsiteY2" fmla="*/ 285346 h 1268222"/>
              <a:gd name="connsiteX3" fmla="*/ 959215 w 1141843"/>
              <a:gd name="connsiteY3" fmla="*/ 252088 h 1268222"/>
              <a:gd name="connsiteX4" fmla="*/ 1108585 w 1141843"/>
              <a:gd name="connsiteY4" fmla="*/ 252088 h 1268222"/>
              <a:gd name="connsiteX5" fmla="*/ 1141843 w 1141843"/>
              <a:gd name="connsiteY5" fmla="*/ 218830 h 1268222"/>
              <a:gd name="connsiteX6" fmla="*/ 1141843 w 1141843"/>
              <a:gd name="connsiteY6" fmla="*/ 33258 h 1268222"/>
              <a:gd name="connsiteX7" fmla="*/ 1108585 w 1141843"/>
              <a:gd name="connsiteY7" fmla="*/ 0 h 1268222"/>
              <a:gd name="connsiteX8" fmla="*/ 912794 w 1141843"/>
              <a:gd name="connsiteY8" fmla="*/ 0 h 1268222"/>
              <a:gd name="connsiteX9" fmla="*/ 879536 w 1141843"/>
              <a:gd name="connsiteY9" fmla="*/ 33258 h 1268222"/>
              <a:gd name="connsiteX10" fmla="*/ 879536 w 1141843"/>
              <a:gd name="connsiteY10" fmla="*/ 190624 h 1268222"/>
              <a:gd name="connsiteX11" fmla="*/ 846279 w 1141843"/>
              <a:gd name="connsiteY11" fmla="*/ 223881 h 1268222"/>
              <a:gd name="connsiteX12" fmla="*/ 696908 w 1141843"/>
              <a:gd name="connsiteY12" fmla="*/ 223881 h 1268222"/>
              <a:gd name="connsiteX13" fmla="*/ 663650 w 1141843"/>
              <a:gd name="connsiteY13" fmla="*/ 257139 h 1268222"/>
              <a:gd name="connsiteX14" fmla="*/ 663650 w 1141843"/>
              <a:gd name="connsiteY14" fmla="*/ 412718 h 1268222"/>
              <a:gd name="connsiteX15" fmla="*/ 630393 w 1141843"/>
              <a:gd name="connsiteY15" fmla="*/ 445975 h 1268222"/>
              <a:gd name="connsiteX16" fmla="*/ 283643 w 1141843"/>
              <a:gd name="connsiteY16" fmla="*/ 445975 h 1268222"/>
              <a:gd name="connsiteX17" fmla="*/ 250385 w 1141843"/>
              <a:gd name="connsiteY17" fmla="*/ 412718 h 1268222"/>
              <a:gd name="connsiteX18" fmla="*/ 250385 w 1141843"/>
              <a:gd name="connsiteY18" fmla="*/ 241148 h 1268222"/>
              <a:gd name="connsiteX19" fmla="*/ 217127 w 1141843"/>
              <a:gd name="connsiteY19" fmla="*/ 207890 h 1268222"/>
              <a:gd name="connsiteX20" fmla="*/ 33258 w 1141843"/>
              <a:gd name="connsiteY20" fmla="*/ 207890 h 1268222"/>
              <a:gd name="connsiteX21" fmla="*/ 0 w 1141843"/>
              <a:gd name="connsiteY21" fmla="*/ 241148 h 1268222"/>
              <a:gd name="connsiteX22" fmla="*/ 0 w 1141843"/>
              <a:gd name="connsiteY22" fmla="*/ 426721 h 1268222"/>
              <a:gd name="connsiteX23" fmla="*/ 33258 w 1141843"/>
              <a:gd name="connsiteY23" fmla="*/ 459979 h 1268222"/>
              <a:gd name="connsiteX24" fmla="*/ 198620 w 1141843"/>
              <a:gd name="connsiteY24" fmla="*/ 459979 h 1268222"/>
              <a:gd name="connsiteX25" fmla="*/ 231878 w 1141843"/>
              <a:gd name="connsiteY25" fmla="*/ 493236 h 1268222"/>
              <a:gd name="connsiteX26" fmla="*/ 231878 w 1141843"/>
              <a:gd name="connsiteY26" fmla="*/ 638545 h 1268222"/>
              <a:gd name="connsiteX27" fmla="*/ 198620 w 1141843"/>
              <a:gd name="connsiteY27" fmla="*/ 671803 h 1268222"/>
              <a:gd name="connsiteX28" fmla="*/ 33258 w 1141843"/>
              <a:gd name="connsiteY28" fmla="*/ 671803 h 1268222"/>
              <a:gd name="connsiteX29" fmla="*/ 0 w 1141843"/>
              <a:gd name="connsiteY29" fmla="*/ 705061 h 1268222"/>
              <a:gd name="connsiteX30" fmla="*/ 0 w 1141843"/>
              <a:gd name="connsiteY30" fmla="*/ 1017682 h 1268222"/>
              <a:gd name="connsiteX31" fmla="*/ 33258 w 1141843"/>
              <a:gd name="connsiteY31" fmla="*/ 1050939 h 1268222"/>
              <a:gd name="connsiteX32" fmla="*/ 206197 w 1141843"/>
              <a:gd name="connsiteY32" fmla="*/ 1050939 h 1268222"/>
              <a:gd name="connsiteX33" fmla="*/ 239454 w 1141843"/>
              <a:gd name="connsiteY33" fmla="*/ 1084197 h 1268222"/>
              <a:gd name="connsiteX34" fmla="*/ 239454 w 1141843"/>
              <a:gd name="connsiteY34" fmla="*/ 1234964 h 1268222"/>
              <a:gd name="connsiteX35" fmla="*/ 272712 w 1141843"/>
              <a:gd name="connsiteY35" fmla="*/ 1268222 h 1268222"/>
              <a:gd name="connsiteX36" fmla="*/ 467823 w 1141843"/>
              <a:gd name="connsiteY36" fmla="*/ 1268222 h 1268222"/>
              <a:gd name="connsiteX37" fmla="*/ 501081 w 1141843"/>
              <a:gd name="connsiteY37" fmla="*/ 1234964 h 1268222"/>
              <a:gd name="connsiteX38" fmla="*/ 501081 w 1141843"/>
              <a:gd name="connsiteY38" fmla="*/ 1087962 h 1268222"/>
              <a:gd name="connsiteX39" fmla="*/ 534338 w 1141843"/>
              <a:gd name="connsiteY39" fmla="*/ 1054704 h 1268222"/>
              <a:gd name="connsiteX40" fmla="*/ 699090 w 1141843"/>
              <a:gd name="connsiteY40" fmla="*/ 1054704 h 1268222"/>
              <a:gd name="connsiteX41" fmla="*/ 732347 w 1141843"/>
              <a:gd name="connsiteY41" fmla="*/ 1021446 h 1268222"/>
              <a:gd name="connsiteX42" fmla="*/ 732347 w 1141843"/>
              <a:gd name="connsiteY42" fmla="*/ 835874 h 1268222"/>
              <a:gd name="connsiteX43" fmla="*/ 699090 w 1141843"/>
              <a:gd name="connsiteY43" fmla="*/ 802616 h 1268222"/>
              <a:gd name="connsiteX44" fmla="*/ 503298 w 1141843"/>
              <a:gd name="connsiteY44" fmla="*/ 802616 h 1268222"/>
              <a:gd name="connsiteX45" fmla="*/ 470040 w 1141843"/>
              <a:gd name="connsiteY45" fmla="*/ 835874 h 1268222"/>
              <a:gd name="connsiteX46" fmla="*/ 470040 w 1141843"/>
              <a:gd name="connsiteY46" fmla="*/ 973338 h 1268222"/>
              <a:gd name="connsiteX47" fmla="*/ 436783 w 1141843"/>
              <a:gd name="connsiteY47" fmla="*/ 1006596 h 1268222"/>
              <a:gd name="connsiteX48" fmla="*/ 294884 w 1141843"/>
              <a:gd name="connsiteY48" fmla="*/ 1006596 h 1268222"/>
              <a:gd name="connsiteX49" fmla="*/ 261626 w 1141843"/>
              <a:gd name="connsiteY49" fmla="*/ 973338 h 1268222"/>
              <a:gd name="connsiteX50" fmla="*/ 261626 w 1141843"/>
              <a:gd name="connsiteY50" fmla="*/ 734726 h 1268222"/>
              <a:gd name="connsiteX51" fmla="*/ 294884 w 1141843"/>
              <a:gd name="connsiteY51" fmla="*/ 701469 h 1268222"/>
              <a:gd name="connsiteX52" fmla="*/ 653400 w 1141843"/>
              <a:gd name="connsiteY52" fmla="*/ 701469 h 1268222"/>
              <a:gd name="connsiteX53" fmla="*/ 686658 w 1141843"/>
              <a:gd name="connsiteY53" fmla="*/ 668211 h 1268222"/>
              <a:gd name="connsiteX54" fmla="*/ 686658 w 1141843"/>
              <a:gd name="connsiteY54" fmla="*/ 509227 h 1268222"/>
              <a:gd name="connsiteX55" fmla="*/ 719915 w 1141843"/>
              <a:gd name="connsiteY55" fmla="*/ 475969 h 1268222"/>
              <a:gd name="connsiteX56" fmla="*/ 843771 w 1141843"/>
              <a:gd name="connsiteY56" fmla="*/ 475969 h 1268222"/>
              <a:gd name="connsiteX57" fmla="*/ 877029 w 1141843"/>
              <a:gd name="connsiteY57" fmla="*/ 509227 h 1268222"/>
              <a:gd name="connsiteX58" fmla="*/ 877029 w 1141843"/>
              <a:gd name="connsiteY58" fmla="*/ 671803 h 1268222"/>
              <a:gd name="connsiteX59" fmla="*/ 877029 w 1141843"/>
              <a:gd name="connsiteY59" fmla="*/ 699850 h 1268222"/>
              <a:gd name="connsiteX60" fmla="*/ 877029 w 1141843"/>
              <a:gd name="connsiteY60" fmla="*/ 902389 h 1268222"/>
              <a:gd name="connsiteX61" fmla="*/ 877029 w 1141843"/>
              <a:gd name="connsiteY61" fmla="*/ 923891 h 1268222"/>
              <a:gd name="connsiteX62" fmla="*/ 877029 w 1141843"/>
              <a:gd name="connsiteY62" fmla="*/ 1121219 h 1268222"/>
              <a:gd name="connsiteX63" fmla="*/ 910286 w 1141843"/>
              <a:gd name="connsiteY63" fmla="*/ 1154477 h 1268222"/>
              <a:gd name="connsiteX64" fmla="*/ 1106078 w 1141843"/>
              <a:gd name="connsiteY64" fmla="*/ 1154477 h 1268222"/>
              <a:gd name="connsiteX65" fmla="*/ 1139335 w 1141843"/>
              <a:gd name="connsiteY65" fmla="*/ 1121219 h 1268222"/>
              <a:gd name="connsiteX66" fmla="*/ 1139335 w 1141843"/>
              <a:gd name="connsiteY66" fmla="*/ 923891 h 1268222"/>
              <a:gd name="connsiteX67" fmla="*/ 1139335 w 1141843"/>
              <a:gd name="connsiteY67" fmla="*/ 902389 h 1268222"/>
              <a:gd name="connsiteX68" fmla="*/ 1139335 w 1141843"/>
              <a:gd name="connsiteY68" fmla="*/ 699850 h 1268222"/>
              <a:gd name="connsiteX69" fmla="*/ 1139335 w 1141843"/>
              <a:gd name="connsiteY69" fmla="*/ 671803 h 1268222"/>
              <a:gd name="connsiteX70" fmla="*/ 1139335 w 1141843"/>
              <a:gd name="connsiteY70" fmla="*/ 481022 h 1268222"/>
              <a:gd name="connsiteX71" fmla="*/ 1106078 w 1141843"/>
              <a:gd name="connsiteY71" fmla="*/ 447764 h 1268222"/>
              <a:gd name="connsiteX72" fmla="*/ 959215 w 1141843"/>
              <a:gd name="connsiteY72" fmla="*/ 447764 h 126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141843" h="1268222">
                <a:moveTo>
                  <a:pt x="959215" y="447764"/>
                </a:moveTo>
                <a:cubicBezTo>
                  <a:pt x="940848" y="447764"/>
                  <a:pt x="925957" y="432874"/>
                  <a:pt x="925957" y="414507"/>
                </a:cubicBezTo>
                <a:lnTo>
                  <a:pt x="925957" y="285346"/>
                </a:lnTo>
                <a:cubicBezTo>
                  <a:pt x="925957" y="266978"/>
                  <a:pt x="940848" y="252088"/>
                  <a:pt x="959215" y="252088"/>
                </a:cubicBezTo>
                <a:lnTo>
                  <a:pt x="1108585" y="252088"/>
                </a:lnTo>
                <a:cubicBezTo>
                  <a:pt x="1126953" y="252088"/>
                  <a:pt x="1141843" y="237197"/>
                  <a:pt x="1141843" y="218830"/>
                </a:cubicBezTo>
                <a:lnTo>
                  <a:pt x="1141843" y="33258"/>
                </a:lnTo>
                <a:cubicBezTo>
                  <a:pt x="1141843" y="14890"/>
                  <a:pt x="1126953" y="0"/>
                  <a:pt x="1108585" y="0"/>
                </a:cubicBezTo>
                <a:lnTo>
                  <a:pt x="912794" y="0"/>
                </a:lnTo>
                <a:cubicBezTo>
                  <a:pt x="894427" y="0"/>
                  <a:pt x="879536" y="14890"/>
                  <a:pt x="879536" y="33258"/>
                </a:cubicBezTo>
                <a:lnTo>
                  <a:pt x="879536" y="190624"/>
                </a:lnTo>
                <a:cubicBezTo>
                  <a:pt x="879536" y="208992"/>
                  <a:pt x="864646" y="223881"/>
                  <a:pt x="846279" y="223881"/>
                </a:cubicBezTo>
                <a:lnTo>
                  <a:pt x="696908" y="223881"/>
                </a:lnTo>
                <a:cubicBezTo>
                  <a:pt x="678539" y="223881"/>
                  <a:pt x="663650" y="238772"/>
                  <a:pt x="663650" y="257139"/>
                </a:cubicBezTo>
                <a:lnTo>
                  <a:pt x="663650" y="412718"/>
                </a:lnTo>
                <a:cubicBezTo>
                  <a:pt x="663650" y="431085"/>
                  <a:pt x="648760" y="445975"/>
                  <a:pt x="630393" y="445975"/>
                </a:cubicBezTo>
                <a:lnTo>
                  <a:pt x="283643" y="445975"/>
                </a:lnTo>
                <a:cubicBezTo>
                  <a:pt x="265273" y="445975"/>
                  <a:pt x="250385" y="431085"/>
                  <a:pt x="250385" y="412718"/>
                </a:cubicBezTo>
                <a:lnTo>
                  <a:pt x="250385" y="241148"/>
                </a:lnTo>
                <a:cubicBezTo>
                  <a:pt x="250385" y="222779"/>
                  <a:pt x="235495" y="207890"/>
                  <a:pt x="217127" y="207890"/>
                </a:cubicBezTo>
                <a:lnTo>
                  <a:pt x="33258" y="207890"/>
                </a:lnTo>
                <a:cubicBezTo>
                  <a:pt x="14890" y="207890"/>
                  <a:pt x="0" y="222781"/>
                  <a:pt x="0" y="241148"/>
                </a:cubicBezTo>
                <a:lnTo>
                  <a:pt x="0" y="426721"/>
                </a:lnTo>
                <a:cubicBezTo>
                  <a:pt x="0" y="445088"/>
                  <a:pt x="14890" y="459979"/>
                  <a:pt x="33258" y="459979"/>
                </a:cubicBezTo>
                <a:lnTo>
                  <a:pt x="198620" y="459979"/>
                </a:lnTo>
                <a:cubicBezTo>
                  <a:pt x="216987" y="459979"/>
                  <a:pt x="231878" y="474867"/>
                  <a:pt x="231878" y="493236"/>
                </a:cubicBezTo>
                <a:lnTo>
                  <a:pt x="231878" y="638545"/>
                </a:lnTo>
                <a:cubicBezTo>
                  <a:pt x="231878" y="656912"/>
                  <a:pt x="216987" y="671803"/>
                  <a:pt x="198620" y="671803"/>
                </a:cubicBezTo>
                <a:lnTo>
                  <a:pt x="33258" y="671803"/>
                </a:lnTo>
                <a:cubicBezTo>
                  <a:pt x="14890" y="671803"/>
                  <a:pt x="0" y="686693"/>
                  <a:pt x="0" y="705061"/>
                </a:cubicBezTo>
                <a:lnTo>
                  <a:pt x="0" y="1017682"/>
                </a:lnTo>
                <a:cubicBezTo>
                  <a:pt x="0" y="1036049"/>
                  <a:pt x="14890" y="1050939"/>
                  <a:pt x="33258" y="1050939"/>
                </a:cubicBezTo>
                <a:lnTo>
                  <a:pt x="206197" y="1050939"/>
                </a:lnTo>
                <a:cubicBezTo>
                  <a:pt x="224564" y="1050939"/>
                  <a:pt x="239454" y="1065830"/>
                  <a:pt x="239454" y="1084197"/>
                </a:cubicBezTo>
                <a:lnTo>
                  <a:pt x="239454" y="1234964"/>
                </a:lnTo>
                <a:cubicBezTo>
                  <a:pt x="239454" y="1253332"/>
                  <a:pt x="254345" y="1268222"/>
                  <a:pt x="272712" y="1268222"/>
                </a:cubicBezTo>
                <a:lnTo>
                  <a:pt x="467823" y="1268222"/>
                </a:lnTo>
                <a:cubicBezTo>
                  <a:pt x="486190" y="1268222"/>
                  <a:pt x="501081" y="1253332"/>
                  <a:pt x="501081" y="1234964"/>
                </a:cubicBezTo>
                <a:lnTo>
                  <a:pt x="501081" y="1087962"/>
                </a:lnTo>
                <a:cubicBezTo>
                  <a:pt x="501081" y="1069595"/>
                  <a:pt x="515971" y="1054704"/>
                  <a:pt x="534338" y="1054704"/>
                </a:cubicBezTo>
                <a:lnTo>
                  <a:pt x="699090" y="1054704"/>
                </a:lnTo>
                <a:cubicBezTo>
                  <a:pt x="717457" y="1054704"/>
                  <a:pt x="732347" y="1039813"/>
                  <a:pt x="732347" y="1021446"/>
                </a:cubicBezTo>
                <a:lnTo>
                  <a:pt x="732347" y="835874"/>
                </a:lnTo>
                <a:cubicBezTo>
                  <a:pt x="732347" y="817507"/>
                  <a:pt x="717457" y="802616"/>
                  <a:pt x="699090" y="802616"/>
                </a:cubicBezTo>
                <a:lnTo>
                  <a:pt x="503298" y="802616"/>
                </a:lnTo>
                <a:cubicBezTo>
                  <a:pt x="484931" y="802616"/>
                  <a:pt x="470040" y="817507"/>
                  <a:pt x="470040" y="835874"/>
                </a:cubicBezTo>
                <a:lnTo>
                  <a:pt x="470040" y="973338"/>
                </a:lnTo>
                <a:cubicBezTo>
                  <a:pt x="470040" y="991705"/>
                  <a:pt x="455150" y="1006596"/>
                  <a:pt x="436783" y="1006596"/>
                </a:cubicBezTo>
                <a:lnTo>
                  <a:pt x="294884" y="1006596"/>
                </a:lnTo>
                <a:cubicBezTo>
                  <a:pt x="276517" y="1006596"/>
                  <a:pt x="261626" y="991705"/>
                  <a:pt x="261626" y="973338"/>
                </a:cubicBezTo>
                <a:lnTo>
                  <a:pt x="261626" y="734726"/>
                </a:lnTo>
                <a:cubicBezTo>
                  <a:pt x="261626" y="716359"/>
                  <a:pt x="276517" y="701469"/>
                  <a:pt x="294884" y="701469"/>
                </a:cubicBezTo>
                <a:lnTo>
                  <a:pt x="653400" y="701469"/>
                </a:lnTo>
                <a:cubicBezTo>
                  <a:pt x="671767" y="701469"/>
                  <a:pt x="686658" y="686578"/>
                  <a:pt x="686658" y="668211"/>
                </a:cubicBezTo>
                <a:lnTo>
                  <a:pt x="686658" y="509227"/>
                </a:lnTo>
                <a:cubicBezTo>
                  <a:pt x="686658" y="490860"/>
                  <a:pt x="701546" y="475969"/>
                  <a:pt x="719915" y="475969"/>
                </a:cubicBezTo>
                <a:lnTo>
                  <a:pt x="843771" y="475969"/>
                </a:lnTo>
                <a:cubicBezTo>
                  <a:pt x="862138" y="475969"/>
                  <a:pt x="877029" y="490860"/>
                  <a:pt x="877029" y="509227"/>
                </a:cubicBezTo>
                <a:lnTo>
                  <a:pt x="877029" y="671803"/>
                </a:lnTo>
                <a:lnTo>
                  <a:pt x="877029" y="699850"/>
                </a:lnTo>
                <a:lnTo>
                  <a:pt x="877029" y="902389"/>
                </a:lnTo>
                <a:lnTo>
                  <a:pt x="877029" y="923891"/>
                </a:lnTo>
                <a:lnTo>
                  <a:pt x="877029" y="1121219"/>
                </a:lnTo>
                <a:cubicBezTo>
                  <a:pt x="877029" y="1139586"/>
                  <a:pt x="891917" y="1154477"/>
                  <a:pt x="910286" y="1154477"/>
                </a:cubicBezTo>
                <a:lnTo>
                  <a:pt x="1106078" y="1154477"/>
                </a:lnTo>
                <a:cubicBezTo>
                  <a:pt x="1124445" y="1154477"/>
                  <a:pt x="1139335" y="1139586"/>
                  <a:pt x="1139335" y="1121219"/>
                </a:cubicBezTo>
                <a:lnTo>
                  <a:pt x="1139335" y="923891"/>
                </a:lnTo>
                <a:lnTo>
                  <a:pt x="1139335" y="902389"/>
                </a:lnTo>
                <a:lnTo>
                  <a:pt x="1139335" y="699850"/>
                </a:lnTo>
                <a:lnTo>
                  <a:pt x="1139335" y="671803"/>
                </a:lnTo>
                <a:lnTo>
                  <a:pt x="1139335" y="481022"/>
                </a:lnTo>
                <a:cubicBezTo>
                  <a:pt x="1139335" y="462653"/>
                  <a:pt x="1124445" y="447764"/>
                  <a:pt x="1106078" y="447764"/>
                </a:cubicBezTo>
                <a:lnTo>
                  <a:pt x="959215" y="447764"/>
                </a:lnTo>
                <a:close/>
              </a:path>
            </a:pathLst>
          </a:custGeom>
          <a:solidFill>
            <a:schemeClr val="accent2"/>
          </a:solidFill>
          <a:ln w="220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9BAE0F-3328-FD4E-B32D-D9E15889AB9B}"/>
              </a:ext>
            </a:extLst>
          </p:cNvPr>
          <p:cNvSpPr/>
          <p:nvPr userDrawn="1"/>
        </p:nvSpPr>
        <p:spPr>
          <a:xfrm>
            <a:off x="5674539" y="5783937"/>
            <a:ext cx="209760" cy="209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221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7" userDrawn="1">
          <p15:clr>
            <a:srgbClr val="FBAE40"/>
          </p15:clr>
        </p15:guide>
        <p15:guide id="2" pos="345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нятость и доходы насе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6">
            <a:extLst>
              <a:ext uri="{FF2B5EF4-FFF2-40B4-BE49-F238E27FC236}">
                <a16:creationId xmlns:a16="http://schemas.microsoft.com/office/drawing/2014/main" id="{43BD9224-4550-6DE2-4F0F-27831E15D8D7}"/>
              </a:ext>
            </a:extLst>
          </p:cNvPr>
          <p:cNvSpPr/>
          <p:nvPr/>
        </p:nvSpPr>
        <p:spPr>
          <a:xfrm>
            <a:off x="5155938" y="1160465"/>
            <a:ext cx="2062133" cy="5183740"/>
          </a:xfrm>
          <a:custGeom>
            <a:avLst/>
            <a:gdLst>
              <a:gd name="connsiteX0" fmla="*/ 0 w 2062133"/>
              <a:gd name="connsiteY0" fmla="*/ 121541 h 5183740"/>
              <a:gd name="connsiteX1" fmla="*/ 122020 w 2062133"/>
              <a:gd name="connsiteY1" fmla="*/ 0 h 5183740"/>
              <a:gd name="connsiteX2" fmla="*/ 1940113 w 2062133"/>
              <a:gd name="connsiteY2" fmla="*/ 0 h 5183740"/>
              <a:gd name="connsiteX3" fmla="*/ 2062133 w 2062133"/>
              <a:gd name="connsiteY3" fmla="*/ 121541 h 5183740"/>
              <a:gd name="connsiteX4" fmla="*/ 2062133 w 2062133"/>
              <a:gd name="connsiteY4" fmla="*/ 2157360 h 5183740"/>
              <a:gd name="connsiteX5" fmla="*/ 1940113 w 2062133"/>
              <a:gd name="connsiteY5" fmla="*/ 2278901 h 5183740"/>
              <a:gd name="connsiteX6" fmla="*/ 1250702 w 2062133"/>
              <a:gd name="connsiteY6" fmla="*/ 2278901 h 5183740"/>
              <a:gd name="connsiteX7" fmla="*/ 1165288 w 2062133"/>
              <a:gd name="connsiteY7" fmla="*/ 2363980 h 5183740"/>
              <a:gd name="connsiteX8" fmla="*/ 1165288 w 2062133"/>
              <a:gd name="connsiteY8" fmla="*/ 2363980 h 5183740"/>
              <a:gd name="connsiteX9" fmla="*/ 1250702 w 2062133"/>
              <a:gd name="connsiteY9" fmla="*/ 2449059 h 5183740"/>
              <a:gd name="connsiteX10" fmla="*/ 1940113 w 2062133"/>
              <a:gd name="connsiteY10" fmla="*/ 2449059 h 5183740"/>
              <a:gd name="connsiteX11" fmla="*/ 2062133 w 2062133"/>
              <a:gd name="connsiteY11" fmla="*/ 2570600 h 5183740"/>
              <a:gd name="connsiteX12" fmla="*/ 2062133 w 2062133"/>
              <a:gd name="connsiteY12" fmla="*/ 5062199 h 5183740"/>
              <a:gd name="connsiteX13" fmla="*/ 1940113 w 2062133"/>
              <a:gd name="connsiteY13" fmla="*/ 5183740 h 5183740"/>
              <a:gd name="connsiteX14" fmla="*/ 122020 w 2062133"/>
              <a:gd name="connsiteY14" fmla="*/ 5183740 h 5183740"/>
              <a:gd name="connsiteX15" fmla="*/ 0 w 2062133"/>
              <a:gd name="connsiteY15" fmla="*/ 5062199 h 5183740"/>
              <a:gd name="connsiteX16" fmla="*/ 0 w 2062133"/>
              <a:gd name="connsiteY16" fmla="*/ 2570600 h 5183740"/>
              <a:gd name="connsiteX17" fmla="*/ 122020 w 2062133"/>
              <a:gd name="connsiteY17" fmla="*/ 2449059 h 5183740"/>
              <a:gd name="connsiteX18" fmla="*/ 811431 w 2062133"/>
              <a:gd name="connsiteY18" fmla="*/ 2449059 h 5183740"/>
              <a:gd name="connsiteX19" fmla="*/ 896845 w 2062133"/>
              <a:gd name="connsiteY19" fmla="*/ 2363980 h 5183740"/>
              <a:gd name="connsiteX20" fmla="*/ 896845 w 2062133"/>
              <a:gd name="connsiteY20" fmla="*/ 2363980 h 5183740"/>
              <a:gd name="connsiteX21" fmla="*/ 811431 w 2062133"/>
              <a:gd name="connsiteY21" fmla="*/ 2278901 h 5183740"/>
              <a:gd name="connsiteX22" fmla="*/ 122020 w 2062133"/>
              <a:gd name="connsiteY22" fmla="*/ 2278901 h 5183740"/>
              <a:gd name="connsiteX23" fmla="*/ 0 w 2062133"/>
              <a:gd name="connsiteY23" fmla="*/ 2157360 h 5183740"/>
              <a:gd name="connsiteX24" fmla="*/ 0 w 2062133"/>
              <a:gd name="connsiteY24" fmla="*/ 121541 h 518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62133" h="5183740">
                <a:moveTo>
                  <a:pt x="0" y="121541"/>
                </a:moveTo>
                <a:cubicBezTo>
                  <a:pt x="0" y="54416"/>
                  <a:pt x="54630" y="0"/>
                  <a:pt x="122020" y="0"/>
                </a:cubicBezTo>
                <a:lnTo>
                  <a:pt x="1940113" y="0"/>
                </a:lnTo>
                <a:cubicBezTo>
                  <a:pt x="2007505" y="0"/>
                  <a:pt x="2062133" y="54416"/>
                  <a:pt x="2062133" y="121541"/>
                </a:cubicBezTo>
                <a:lnTo>
                  <a:pt x="2062133" y="2157360"/>
                </a:lnTo>
                <a:cubicBezTo>
                  <a:pt x="2062133" y="2224487"/>
                  <a:pt x="2007505" y="2278901"/>
                  <a:pt x="1940113" y="2278901"/>
                </a:cubicBezTo>
                <a:lnTo>
                  <a:pt x="1250702" y="2278901"/>
                </a:lnTo>
                <a:cubicBezTo>
                  <a:pt x="1203529" y="2278901"/>
                  <a:pt x="1165288" y="2316992"/>
                  <a:pt x="1165288" y="2363980"/>
                </a:cubicBezTo>
                <a:lnTo>
                  <a:pt x="1165288" y="2363980"/>
                </a:lnTo>
                <a:cubicBezTo>
                  <a:pt x="1165288" y="2410968"/>
                  <a:pt x="1203529" y="2449059"/>
                  <a:pt x="1250702" y="2449059"/>
                </a:cubicBezTo>
                <a:lnTo>
                  <a:pt x="1940113" y="2449059"/>
                </a:lnTo>
                <a:cubicBezTo>
                  <a:pt x="2007505" y="2449059"/>
                  <a:pt x="2062133" y="2503473"/>
                  <a:pt x="2062133" y="2570600"/>
                </a:cubicBezTo>
                <a:lnTo>
                  <a:pt x="2062133" y="5062199"/>
                </a:lnTo>
                <a:cubicBezTo>
                  <a:pt x="2062133" y="5129326"/>
                  <a:pt x="2007505" y="5183740"/>
                  <a:pt x="1940113" y="5183740"/>
                </a:cubicBezTo>
                <a:lnTo>
                  <a:pt x="122020" y="5183740"/>
                </a:lnTo>
                <a:cubicBezTo>
                  <a:pt x="54630" y="5183740"/>
                  <a:pt x="0" y="5129326"/>
                  <a:pt x="0" y="5062199"/>
                </a:cubicBezTo>
                <a:lnTo>
                  <a:pt x="0" y="2570600"/>
                </a:lnTo>
                <a:cubicBezTo>
                  <a:pt x="0" y="2503473"/>
                  <a:pt x="54630" y="2449059"/>
                  <a:pt x="122020" y="2449059"/>
                </a:cubicBezTo>
                <a:lnTo>
                  <a:pt x="811431" y="2449059"/>
                </a:lnTo>
                <a:cubicBezTo>
                  <a:pt x="858604" y="2449059"/>
                  <a:pt x="896845" y="2410968"/>
                  <a:pt x="896845" y="2363980"/>
                </a:cubicBezTo>
                <a:lnTo>
                  <a:pt x="896845" y="2363980"/>
                </a:lnTo>
                <a:cubicBezTo>
                  <a:pt x="896845" y="2316992"/>
                  <a:pt x="858604" y="2278901"/>
                  <a:pt x="811431" y="2278901"/>
                </a:cubicBezTo>
                <a:lnTo>
                  <a:pt x="122020" y="2278901"/>
                </a:lnTo>
                <a:cubicBezTo>
                  <a:pt x="54630" y="2278901"/>
                  <a:pt x="0" y="2224487"/>
                  <a:pt x="0" y="2157360"/>
                </a:cubicBezTo>
                <a:lnTo>
                  <a:pt x="0" y="121541"/>
                </a:lnTo>
                <a:close/>
              </a:path>
            </a:pathLst>
          </a:custGeom>
          <a:solidFill>
            <a:schemeClr val="accent1"/>
          </a:solidFill>
          <a:ln w="608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88CAB19-CDD1-90CF-2FB9-55C1E92105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DE2F2-136A-D099-1EB1-52889112839E}"/>
              </a:ext>
            </a:extLst>
          </p:cNvPr>
          <p:cNvSpPr txBox="1"/>
          <p:nvPr userDrawn="1"/>
        </p:nvSpPr>
        <p:spPr>
          <a:xfrm>
            <a:off x="442913" y="474027"/>
            <a:ext cx="62034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ЗАНЯТОСТЬ И ДОХОДЫ НАСЕЛЕНИЯ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26218711-FDB9-1318-B8A3-E8A69EC819F4}"/>
              </a:ext>
            </a:extLst>
          </p:cNvPr>
          <p:cNvSpPr/>
          <p:nvPr userDrawn="1"/>
        </p:nvSpPr>
        <p:spPr>
          <a:xfrm>
            <a:off x="442913" y="1160462"/>
            <a:ext cx="4548188" cy="2268537"/>
          </a:xfrm>
          <a:prstGeom prst="roundRect">
            <a:avLst>
              <a:gd name="adj" fmla="val 5855"/>
            </a:avLst>
          </a:prstGeom>
          <a:solidFill>
            <a:srgbClr val="820449"/>
          </a:solidFill>
          <a:ln w="6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86C08CE3-3880-F02E-06DF-2347F22D959D}"/>
              </a:ext>
            </a:extLst>
          </p:cNvPr>
          <p:cNvSpPr/>
          <p:nvPr userDrawn="1"/>
        </p:nvSpPr>
        <p:spPr>
          <a:xfrm>
            <a:off x="442913" y="3611906"/>
            <a:ext cx="4548188" cy="2509801"/>
          </a:xfrm>
          <a:prstGeom prst="roundRect">
            <a:avLst>
              <a:gd name="adj" fmla="val 4918"/>
            </a:avLst>
          </a:prstGeom>
          <a:solidFill>
            <a:schemeClr val="bg1"/>
          </a:solidFill>
          <a:ln w="629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Текст 79">
            <a:extLst>
              <a:ext uri="{FF2B5EF4-FFF2-40B4-BE49-F238E27FC236}">
                <a16:creationId xmlns:a16="http://schemas.microsoft.com/office/drawing/2014/main" id="{75FE85BC-D59C-2933-F3EE-EE3E5C424AA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84035" y="1381581"/>
            <a:ext cx="1299265" cy="43088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B5C52E-3F64-88E8-00DD-6A1A934EB70E}"/>
              </a:ext>
            </a:extLst>
          </p:cNvPr>
          <p:cNvSpPr txBox="1"/>
          <p:nvPr userDrawn="1"/>
        </p:nvSpPr>
        <p:spPr>
          <a:xfrm>
            <a:off x="771627" y="1887564"/>
            <a:ext cx="2209698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трудоспособного населения </a:t>
            </a:r>
          </a:p>
        </p:txBody>
      </p:sp>
      <p:sp>
        <p:nvSpPr>
          <p:cNvPr id="17" name="Текст 79">
            <a:extLst>
              <a:ext uri="{FF2B5EF4-FFF2-40B4-BE49-F238E27FC236}">
                <a16:creationId xmlns:a16="http://schemas.microsoft.com/office/drawing/2014/main" id="{AE7735EF-0BD9-6FE7-C49C-E6AE47AC154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71627" y="2465823"/>
            <a:ext cx="1806473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 ХХ.ХХ.ХХХХ</a:t>
            </a:r>
          </a:p>
        </p:txBody>
      </p:sp>
      <p:sp>
        <p:nvSpPr>
          <p:cNvPr id="20" name="Рисунок 9">
            <a:extLst>
              <a:ext uri="{FF2B5EF4-FFF2-40B4-BE49-F238E27FC236}">
                <a16:creationId xmlns:a16="http://schemas.microsoft.com/office/drawing/2014/main" id="{2785F7C1-BA58-31B0-27E7-D46A158C5A2F}"/>
              </a:ext>
            </a:extLst>
          </p:cNvPr>
          <p:cNvSpPr/>
          <p:nvPr userDrawn="1"/>
        </p:nvSpPr>
        <p:spPr>
          <a:xfrm>
            <a:off x="2887764" y="1542236"/>
            <a:ext cx="1925657" cy="1759904"/>
          </a:xfrm>
          <a:prstGeom prst="roundRect">
            <a:avLst>
              <a:gd name="adj" fmla="val 6272"/>
            </a:avLst>
          </a:prstGeom>
          <a:solidFill>
            <a:srgbClr val="E4E7EE"/>
          </a:solidFill>
          <a:ln w="6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ADAB71-EE19-47D3-5734-5E73BDD1F4BB}"/>
              </a:ext>
            </a:extLst>
          </p:cNvPr>
          <p:cNvSpPr txBox="1"/>
          <p:nvPr userDrawn="1"/>
        </p:nvSpPr>
        <p:spPr>
          <a:xfrm>
            <a:off x="3038039" y="2255989"/>
            <a:ext cx="1095811" cy="15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5,3 млн чел.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9B373F-C39F-B55B-6026-8754AC9EB6B0}"/>
              </a:ext>
            </a:extLst>
          </p:cNvPr>
          <p:cNvSpPr txBox="1"/>
          <p:nvPr userDrawn="1"/>
        </p:nvSpPr>
        <p:spPr>
          <a:xfrm>
            <a:off x="3038039" y="2452743"/>
            <a:ext cx="1656198" cy="457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b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Московской области на 01.01.2024</a:t>
            </a:r>
          </a:p>
        </p:txBody>
      </p:sp>
      <p:sp>
        <p:nvSpPr>
          <p:cNvPr id="31" name="Рисунок 9">
            <a:extLst>
              <a:ext uri="{FF2B5EF4-FFF2-40B4-BE49-F238E27FC236}">
                <a16:creationId xmlns:a16="http://schemas.microsoft.com/office/drawing/2014/main" id="{D2E84AD6-FED9-B12E-6760-21F8C59687F1}"/>
              </a:ext>
            </a:extLst>
          </p:cNvPr>
          <p:cNvSpPr/>
          <p:nvPr userDrawn="1"/>
        </p:nvSpPr>
        <p:spPr>
          <a:xfrm>
            <a:off x="7382606" y="549274"/>
            <a:ext cx="4366481" cy="5795963"/>
          </a:xfrm>
          <a:prstGeom prst="roundRect">
            <a:avLst>
              <a:gd name="adj" fmla="val 3267"/>
            </a:avLst>
          </a:prstGeom>
          <a:solidFill>
            <a:srgbClr val="E4E7EE"/>
          </a:solidFill>
          <a:ln w="6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4EF186-D0F0-0C8A-28F0-2C6FB1ED1096}"/>
              </a:ext>
            </a:extLst>
          </p:cNvPr>
          <p:cNvSpPr txBox="1"/>
          <p:nvPr userDrawn="1"/>
        </p:nvSpPr>
        <p:spPr>
          <a:xfrm>
            <a:off x="7549128" y="685393"/>
            <a:ext cx="4004697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 по отраслям в 2023 году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ED0391-06D7-48CA-F385-AF770B5BA0BE}"/>
              </a:ext>
            </a:extLst>
          </p:cNvPr>
          <p:cNvSpPr txBox="1"/>
          <p:nvPr userDrawn="1"/>
        </p:nvSpPr>
        <p:spPr>
          <a:xfrm>
            <a:off x="452340" y="6249669"/>
            <a:ext cx="282426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Текст 79">
            <a:extLst>
              <a:ext uri="{FF2B5EF4-FFF2-40B4-BE49-F238E27FC236}">
                <a16:creationId xmlns:a16="http://schemas.microsoft.com/office/drawing/2014/main" id="{D266A7F4-167C-850B-41B7-BE13481B740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372042" y="1381581"/>
            <a:ext cx="1299265" cy="43088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ХХ%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8C349B-FC04-A1DE-702F-5C8B1B225386}"/>
              </a:ext>
            </a:extLst>
          </p:cNvPr>
          <p:cNvSpPr txBox="1"/>
          <p:nvPr userDrawn="1"/>
        </p:nvSpPr>
        <p:spPr>
          <a:xfrm>
            <a:off x="5372042" y="1887564"/>
            <a:ext cx="1713700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</a:p>
        </p:txBody>
      </p:sp>
      <p:sp>
        <p:nvSpPr>
          <p:cNvPr id="42" name="Рисунок 9">
            <a:extLst>
              <a:ext uri="{FF2B5EF4-FFF2-40B4-BE49-F238E27FC236}">
                <a16:creationId xmlns:a16="http://schemas.microsoft.com/office/drawing/2014/main" id="{BF1A2192-8AEA-01E8-7908-71E357D9F131}"/>
              </a:ext>
            </a:extLst>
          </p:cNvPr>
          <p:cNvSpPr/>
          <p:nvPr userDrawn="1"/>
        </p:nvSpPr>
        <p:spPr>
          <a:xfrm>
            <a:off x="5300765" y="2451611"/>
            <a:ext cx="1784977" cy="852257"/>
          </a:xfrm>
          <a:prstGeom prst="roundRect">
            <a:avLst>
              <a:gd name="adj" fmla="val 11901"/>
            </a:avLst>
          </a:prstGeom>
          <a:solidFill>
            <a:srgbClr val="E4E7EE"/>
          </a:solidFill>
          <a:ln w="6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7876FE-84FB-B4FE-4E4D-BF1903BC2DB4}"/>
              </a:ext>
            </a:extLst>
          </p:cNvPr>
          <p:cNvSpPr txBox="1"/>
          <p:nvPr userDrawn="1"/>
        </p:nvSpPr>
        <p:spPr>
          <a:xfrm>
            <a:off x="5404317" y="2749446"/>
            <a:ext cx="1656198" cy="457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b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Московской области </a:t>
            </a:r>
          </a:p>
          <a:p>
            <a:pPr>
              <a:lnSpc>
                <a:spcPct val="90000"/>
              </a:lnSpc>
            </a:pPr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44A57C-C20A-D456-62F6-E200B99CF057}"/>
              </a:ext>
            </a:extLst>
          </p:cNvPr>
          <p:cNvSpPr txBox="1"/>
          <p:nvPr userDrawn="1"/>
        </p:nvSpPr>
        <p:spPr>
          <a:xfrm>
            <a:off x="5404317" y="2563769"/>
            <a:ext cx="675816" cy="15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0.23%</a:t>
            </a:r>
          </a:p>
        </p:txBody>
      </p:sp>
      <p:sp>
        <p:nvSpPr>
          <p:cNvPr id="43" name="Текст 79">
            <a:extLst>
              <a:ext uri="{FF2B5EF4-FFF2-40B4-BE49-F238E27FC236}">
                <a16:creationId xmlns:a16="http://schemas.microsoft.com/office/drawing/2014/main" id="{6BFB3C2D-A26B-78A5-E1E1-BCCA5EFFA4A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72042" y="3830562"/>
            <a:ext cx="1590733" cy="43088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ХХХ чел.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46D1FD-8CCD-49B7-AB3F-5DEFD60581E1}"/>
              </a:ext>
            </a:extLst>
          </p:cNvPr>
          <p:cNvSpPr txBox="1"/>
          <p:nvPr userDrawn="1"/>
        </p:nvSpPr>
        <p:spPr>
          <a:xfrm>
            <a:off x="5372042" y="4336545"/>
            <a:ext cx="1815302" cy="775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 </a:t>
            </a:r>
            <a:b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данным </a:t>
            </a:r>
            <a:b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биржи труда)</a:t>
            </a:r>
          </a:p>
        </p:txBody>
      </p:sp>
      <p:sp>
        <p:nvSpPr>
          <p:cNvPr id="45" name="Рисунок 9">
            <a:extLst>
              <a:ext uri="{FF2B5EF4-FFF2-40B4-BE49-F238E27FC236}">
                <a16:creationId xmlns:a16="http://schemas.microsoft.com/office/drawing/2014/main" id="{79CE32B0-AA69-5FBF-B430-60286E255F48}"/>
              </a:ext>
            </a:extLst>
          </p:cNvPr>
          <p:cNvSpPr/>
          <p:nvPr userDrawn="1"/>
        </p:nvSpPr>
        <p:spPr>
          <a:xfrm>
            <a:off x="5300765" y="5365051"/>
            <a:ext cx="1784977" cy="852257"/>
          </a:xfrm>
          <a:prstGeom prst="roundRect">
            <a:avLst>
              <a:gd name="adj" fmla="val 11901"/>
            </a:avLst>
          </a:prstGeom>
          <a:solidFill>
            <a:srgbClr val="E4E7EE"/>
          </a:solidFill>
          <a:ln w="6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BE3D62-0590-1F78-7136-374CB53374BF}"/>
              </a:ext>
            </a:extLst>
          </p:cNvPr>
          <p:cNvSpPr txBox="1"/>
          <p:nvPr userDrawn="1"/>
        </p:nvSpPr>
        <p:spPr>
          <a:xfrm>
            <a:off x="5404317" y="5662886"/>
            <a:ext cx="1656198" cy="457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b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Московской области </a:t>
            </a:r>
          </a:p>
          <a:p>
            <a:pPr>
              <a:lnSpc>
                <a:spcPct val="90000"/>
              </a:lnSpc>
            </a:pPr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DABC6AB-BF92-B9F7-1519-692A2A43E474}"/>
              </a:ext>
            </a:extLst>
          </p:cNvPr>
          <p:cNvSpPr txBox="1"/>
          <p:nvPr userDrawn="1"/>
        </p:nvSpPr>
        <p:spPr>
          <a:xfrm>
            <a:off x="5404316" y="5477209"/>
            <a:ext cx="1156503" cy="15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12 190 чел.</a:t>
            </a:r>
            <a:endParaRPr lang="ru-RU" sz="11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Рисунок 42">
            <a:extLst>
              <a:ext uri="{FF2B5EF4-FFF2-40B4-BE49-F238E27FC236}">
                <a16:creationId xmlns:a16="http://schemas.microsoft.com/office/drawing/2014/main" id="{E72115EA-BDE9-8C6D-6D41-F8061CD38EE2}"/>
              </a:ext>
            </a:extLst>
          </p:cNvPr>
          <p:cNvSpPr/>
          <p:nvPr userDrawn="1"/>
        </p:nvSpPr>
        <p:spPr>
          <a:xfrm>
            <a:off x="3658195" y="1388489"/>
            <a:ext cx="1157752" cy="710747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bg1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Рисунок 13">
            <a:extLst>
              <a:ext uri="{FF2B5EF4-FFF2-40B4-BE49-F238E27FC236}">
                <a16:creationId xmlns:a16="http://schemas.microsoft.com/office/drawing/2014/main" id="{90FE437F-16AF-D949-777E-EC609C10DB34}"/>
              </a:ext>
            </a:extLst>
          </p:cNvPr>
          <p:cNvSpPr/>
          <p:nvPr/>
        </p:nvSpPr>
        <p:spPr>
          <a:xfrm rot="16200000" flipV="1">
            <a:off x="2411372" y="2745408"/>
            <a:ext cx="596902" cy="801865"/>
          </a:xfrm>
          <a:custGeom>
            <a:avLst/>
            <a:gdLst>
              <a:gd name="connsiteX0" fmla="*/ 265298 w 596902"/>
              <a:gd name="connsiteY0" fmla="*/ 197769 h 801865"/>
              <a:gd name="connsiteX1" fmla="*/ 244514 w 596902"/>
              <a:gd name="connsiteY1" fmla="*/ 176985 h 801865"/>
              <a:gd name="connsiteX2" fmla="*/ 244514 w 596902"/>
              <a:gd name="connsiteY2" fmla="*/ 13460 h 801865"/>
              <a:gd name="connsiteX3" fmla="*/ 231055 w 596902"/>
              <a:gd name="connsiteY3" fmla="*/ 0 h 801865"/>
              <a:gd name="connsiteX4" fmla="*/ 13460 w 596902"/>
              <a:gd name="connsiteY4" fmla="*/ 0 h 801865"/>
              <a:gd name="connsiteX5" fmla="*/ 0 w 596902"/>
              <a:gd name="connsiteY5" fmla="*/ 13460 h 801865"/>
              <a:gd name="connsiteX6" fmla="*/ 0 w 596902"/>
              <a:gd name="connsiteY6" fmla="*/ 209480 h 801865"/>
              <a:gd name="connsiteX7" fmla="*/ 13460 w 596902"/>
              <a:gd name="connsiteY7" fmla="*/ 222940 h 801865"/>
              <a:gd name="connsiteX8" fmla="*/ 194964 w 596902"/>
              <a:gd name="connsiteY8" fmla="*/ 222940 h 801865"/>
              <a:gd name="connsiteX9" fmla="*/ 215748 w 596902"/>
              <a:gd name="connsiteY9" fmla="*/ 243724 h 801865"/>
              <a:gd name="connsiteX10" fmla="*/ 215748 w 596902"/>
              <a:gd name="connsiteY10" fmla="*/ 392865 h 801865"/>
              <a:gd name="connsiteX11" fmla="*/ 229208 w 596902"/>
              <a:gd name="connsiteY11" fmla="*/ 406326 h 801865"/>
              <a:gd name="connsiteX12" fmla="*/ 374887 w 596902"/>
              <a:gd name="connsiteY12" fmla="*/ 406326 h 801865"/>
              <a:gd name="connsiteX13" fmla="*/ 388346 w 596902"/>
              <a:gd name="connsiteY13" fmla="*/ 419785 h 801865"/>
              <a:gd name="connsiteX14" fmla="*/ 388346 w 596902"/>
              <a:gd name="connsiteY14" fmla="*/ 565465 h 801865"/>
              <a:gd name="connsiteX15" fmla="*/ 374887 w 596902"/>
              <a:gd name="connsiteY15" fmla="*/ 578924 h 801865"/>
              <a:gd name="connsiteX16" fmla="*/ 229208 w 596902"/>
              <a:gd name="connsiteY16" fmla="*/ 578924 h 801865"/>
              <a:gd name="connsiteX17" fmla="*/ 215748 w 596902"/>
              <a:gd name="connsiteY17" fmla="*/ 592385 h 801865"/>
              <a:gd name="connsiteX18" fmla="*/ 215748 w 596902"/>
              <a:gd name="connsiteY18" fmla="*/ 788404 h 801865"/>
              <a:gd name="connsiteX19" fmla="*/ 229208 w 596902"/>
              <a:gd name="connsiteY19" fmla="*/ 801865 h 801865"/>
              <a:gd name="connsiteX20" fmla="*/ 410846 w 596902"/>
              <a:gd name="connsiteY20" fmla="*/ 801865 h 801865"/>
              <a:gd name="connsiteX21" fmla="*/ 424305 w 596902"/>
              <a:gd name="connsiteY21" fmla="*/ 788404 h 801865"/>
              <a:gd name="connsiteX22" fmla="*/ 424305 w 596902"/>
              <a:gd name="connsiteY22" fmla="*/ 628342 h 801865"/>
              <a:gd name="connsiteX23" fmla="*/ 437764 w 596902"/>
              <a:gd name="connsiteY23" fmla="*/ 614883 h 801865"/>
              <a:gd name="connsiteX24" fmla="*/ 583443 w 596902"/>
              <a:gd name="connsiteY24" fmla="*/ 614883 h 801865"/>
              <a:gd name="connsiteX25" fmla="*/ 596902 w 596902"/>
              <a:gd name="connsiteY25" fmla="*/ 601422 h 801865"/>
              <a:gd name="connsiteX26" fmla="*/ 596902 w 596902"/>
              <a:gd name="connsiteY26" fmla="*/ 211229 h 801865"/>
              <a:gd name="connsiteX27" fmla="*/ 583443 w 596902"/>
              <a:gd name="connsiteY27" fmla="*/ 197769 h 801865"/>
              <a:gd name="connsiteX28" fmla="*/ 401807 w 596902"/>
              <a:gd name="connsiteY28" fmla="*/ 197769 h 801865"/>
              <a:gd name="connsiteX29" fmla="*/ 401768 w 596902"/>
              <a:gd name="connsiteY29" fmla="*/ 197769 h 801865"/>
              <a:gd name="connsiteX30" fmla="*/ 265298 w 596902"/>
              <a:gd name="connsiteY30" fmla="*/ 197769 h 8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6902" h="801865">
                <a:moveTo>
                  <a:pt x="265298" y="197769"/>
                </a:moveTo>
                <a:cubicBezTo>
                  <a:pt x="253820" y="197769"/>
                  <a:pt x="244514" y="188464"/>
                  <a:pt x="244514" y="176985"/>
                </a:cubicBezTo>
                <a:lnTo>
                  <a:pt x="244514" y="13460"/>
                </a:lnTo>
                <a:cubicBezTo>
                  <a:pt x="244514" y="6026"/>
                  <a:pt x="238489" y="0"/>
                  <a:pt x="231055" y="0"/>
                </a:cubicBezTo>
                <a:lnTo>
                  <a:pt x="13460" y="0"/>
                </a:lnTo>
                <a:cubicBezTo>
                  <a:pt x="6026" y="0"/>
                  <a:pt x="0" y="6026"/>
                  <a:pt x="0" y="13460"/>
                </a:cubicBezTo>
                <a:lnTo>
                  <a:pt x="0" y="209480"/>
                </a:lnTo>
                <a:cubicBezTo>
                  <a:pt x="0" y="216914"/>
                  <a:pt x="6026" y="222940"/>
                  <a:pt x="13460" y="222940"/>
                </a:cubicBezTo>
                <a:lnTo>
                  <a:pt x="194964" y="222940"/>
                </a:lnTo>
                <a:cubicBezTo>
                  <a:pt x="206443" y="222940"/>
                  <a:pt x="215748" y="232246"/>
                  <a:pt x="215748" y="243724"/>
                </a:cubicBezTo>
                <a:lnTo>
                  <a:pt x="215748" y="392865"/>
                </a:lnTo>
                <a:cubicBezTo>
                  <a:pt x="215748" y="400299"/>
                  <a:pt x="221775" y="406326"/>
                  <a:pt x="229208" y="406326"/>
                </a:cubicBezTo>
                <a:lnTo>
                  <a:pt x="374887" y="406326"/>
                </a:lnTo>
                <a:cubicBezTo>
                  <a:pt x="382321" y="406326"/>
                  <a:pt x="388346" y="412351"/>
                  <a:pt x="388346" y="419785"/>
                </a:cubicBezTo>
                <a:lnTo>
                  <a:pt x="388346" y="565465"/>
                </a:lnTo>
                <a:cubicBezTo>
                  <a:pt x="388346" y="572899"/>
                  <a:pt x="382321" y="578924"/>
                  <a:pt x="374887" y="578924"/>
                </a:cubicBezTo>
                <a:lnTo>
                  <a:pt x="229208" y="578924"/>
                </a:lnTo>
                <a:cubicBezTo>
                  <a:pt x="221774" y="578924"/>
                  <a:pt x="215748" y="584951"/>
                  <a:pt x="215748" y="592385"/>
                </a:cubicBezTo>
                <a:lnTo>
                  <a:pt x="215748" y="788404"/>
                </a:lnTo>
                <a:cubicBezTo>
                  <a:pt x="215748" y="795838"/>
                  <a:pt x="221774" y="801865"/>
                  <a:pt x="229208" y="801865"/>
                </a:cubicBezTo>
                <a:lnTo>
                  <a:pt x="410846" y="801865"/>
                </a:lnTo>
                <a:cubicBezTo>
                  <a:pt x="418277" y="801865"/>
                  <a:pt x="424305" y="795838"/>
                  <a:pt x="424305" y="788404"/>
                </a:cubicBezTo>
                <a:lnTo>
                  <a:pt x="424305" y="628342"/>
                </a:lnTo>
                <a:cubicBezTo>
                  <a:pt x="424305" y="620908"/>
                  <a:pt x="430330" y="614883"/>
                  <a:pt x="437764" y="614883"/>
                </a:cubicBezTo>
                <a:lnTo>
                  <a:pt x="583443" y="614883"/>
                </a:lnTo>
                <a:cubicBezTo>
                  <a:pt x="590877" y="614883"/>
                  <a:pt x="596902" y="608855"/>
                  <a:pt x="596902" y="601422"/>
                </a:cubicBezTo>
                <a:lnTo>
                  <a:pt x="596902" y="211229"/>
                </a:lnTo>
                <a:cubicBezTo>
                  <a:pt x="596902" y="203795"/>
                  <a:pt x="590877" y="197769"/>
                  <a:pt x="583443" y="197769"/>
                </a:cubicBezTo>
                <a:lnTo>
                  <a:pt x="401807" y="197769"/>
                </a:lnTo>
                <a:lnTo>
                  <a:pt x="401768" y="197769"/>
                </a:lnTo>
                <a:lnTo>
                  <a:pt x="265298" y="197769"/>
                </a:lnTo>
                <a:close/>
              </a:path>
            </a:pathLst>
          </a:custGeom>
          <a:solidFill>
            <a:srgbClr val="FFFFFF"/>
          </a:solidFill>
          <a:ln w="22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87C5F5-BC57-6043-B2B1-6C5C565B68C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id="{C616C05F-4CE6-1540-BA02-184EF7224E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5E20D8BD-ADA5-E245-A175-3D23BD571EE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00691706"/>
              </p:ext>
            </p:extLst>
          </p:nvPr>
        </p:nvGraphicFramePr>
        <p:xfrm>
          <a:off x="442913" y="3605251"/>
          <a:ext cx="4548187" cy="25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743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846962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07823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15967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543405"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</a:t>
                      </a:r>
                      <a:r>
                        <a:rPr lang="ru-RU" sz="9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x-none" sz="9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зм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9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9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55465">
                <a:tc rowSpan="2">
                  <a:txBody>
                    <a:bodyPr/>
                    <a:lstStyle/>
                    <a:p>
                      <a:r>
                        <a:rPr lang="ru-RU" sz="10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10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по полному кругу предприятий</a:t>
                      </a:r>
                    </a:p>
                  </a:txBody>
                  <a:tcPr marL="144000"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0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655465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0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0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235586"/>
                  </a:ext>
                </a:extLst>
              </a:tr>
              <a:tr h="655465">
                <a:tc>
                  <a:txBody>
                    <a:bodyPr/>
                    <a:lstStyle/>
                    <a:p>
                      <a:r>
                        <a:rPr lang="ru-RU" sz="10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10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ru-RU" sz="10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x-none" sz="1000" b="1" i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ru-RU" sz="10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Московской области</a:t>
                      </a:r>
                      <a:endParaRPr lang="x-none" sz="10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78 554,1</a:t>
                      </a:r>
                      <a:endParaRPr lang="x-none" sz="10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93 299,1</a:t>
                      </a:r>
                      <a:endParaRPr lang="x-none" sz="10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490"/>
                  </a:ext>
                </a:extLst>
              </a:tr>
            </a:tbl>
          </a:graphicData>
        </a:graphic>
      </p:graphicFrame>
      <p:sp>
        <p:nvSpPr>
          <p:cNvPr id="10" name="Текст 9">
            <a:extLst>
              <a:ext uri="{FF2B5EF4-FFF2-40B4-BE49-F238E27FC236}">
                <a16:creationId xmlns:a16="http://schemas.microsoft.com/office/drawing/2014/main" id="{7F27D8AA-BF58-2847-A05E-6C15D1EE272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263197" y="4416444"/>
            <a:ext cx="72773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ХХ ХХХ,Х</a:t>
            </a:r>
          </a:p>
        </p:txBody>
      </p:sp>
      <p:sp>
        <p:nvSpPr>
          <p:cNvPr id="37" name="Текст 9">
            <a:extLst>
              <a:ext uri="{FF2B5EF4-FFF2-40B4-BE49-F238E27FC236}">
                <a16:creationId xmlns:a16="http://schemas.microsoft.com/office/drawing/2014/main" id="{D2E9C20E-16CC-574C-A379-B8496F172E6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168720" y="4416444"/>
            <a:ext cx="72773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ХХ ХХХ,Х</a:t>
            </a:r>
          </a:p>
        </p:txBody>
      </p:sp>
      <p:sp>
        <p:nvSpPr>
          <p:cNvPr id="48" name="Текст 9">
            <a:extLst>
              <a:ext uri="{FF2B5EF4-FFF2-40B4-BE49-F238E27FC236}">
                <a16:creationId xmlns:a16="http://schemas.microsoft.com/office/drawing/2014/main" id="{83F1B877-9CF9-0447-B69D-3F5FA90BA4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3197" y="5073392"/>
            <a:ext cx="72773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ХХХ,Х</a:t>
            </a:r>
          </a:p>
        </p:txBody>
      </p:sp>
      <p:sp>
        <p:nvSpPr>
          <p:cNvPr id="49" name="Текст 9">
            <a:extLst>
              <a:ext uri="{FF2B5EF4-FFF2-40B4-BE49-F238E27FC236}">
                <a16:creationId xmlns:a16="http://schemas.microsoft.com/office/drawing/2014/main" id="{BD3C63C1-0F78-9343-BF9D-74523208771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168720" y="5073392"/>
            <a:ext cx="72773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ХХХ,Х</a:t>
            </a:r>
          </a:p>
        </p:txBody>
      </p:sp>
    </p:spTree>
    <p:extLst>
      <p:ext uri="{BB962C8B-B14F-4D97-AF65-F5344CB8AC3E}">
        <p14:creationId xmlns:p14="http://schemas.microsoft.com/office/powerpoint/2010/main" val="322330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сурсная баз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056D66E6-4151-4EC9-BF12-3DE235394E1F}"/>
              </a:ext>
            </a:extLst>
          </p:cNvPr>
          <p:cNvCxnSpPr/>
          <p:nvPr userDrawn="1"/>
        </p:nvCxnSpPr>
        <p:spPr>
          <a:xfrm>
            <a:off x="10499288" y="0"/>
            <a:ext cx="0" cy="6858000"/>
          </a:xfrm>
          <a:prstGeom prst="line">
            <a:avLst/>
          </a:prstGeom>
          <a:ln w="3175">
            <a:solidFill>
              <a:schemeClr val="accent3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51F9208D-8814-497C-AA28-FF5F41D399DE}"/>
              </a:ext>
            </a:extLst>
          </p:cNvPr>
          <p:cNvCxnSpPr>
            <a:cxnSpLocks/>
          </p:cNvCxnSpPr>
          <p:nvPr userDrawn="1"/>
        </p:nvCxnSpPr>
        <p:spPr>
          <a:xfrm flipH="1">
            <a:off x="5781207" y="1657135"/>
            <a:ext cx="6507438" cy="0"/>
          </a:xfrm>
          <a:prstGeom prst="line">
            <a:avLst/>
          </a:prstGeom>
          <a:ln w="3175">
            <a:solidFill>
              <a:schemeClr val="accent3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4BA8BDE3-EEC5-4E07-9ED7-5586446FECAF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93" y="3352647"/>
            <a:ext cx="6557552" cy="1468"/>
          </a:xfrm>
          <a:prstGeom prst="line">
            <a:avLst/>
          </a:prstGeom>
          <a:ln w="3175">
            <a:solidFill>
              <a:schemeClr val="accent3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8B76D0E1-38E9-4685-8AA4-BB0D85A87D5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00439" y="5036468"/>
            <a:ext cx="5988206" cy="0"/>
          </a:xfrm>
          <a:prstGeom prst="line">
            <a:avLst/>
          </a:prstGeom>
          <a:ln w="3175">
            <a:solidFill>
              <a:schemeClr val="accent3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85DE9DB2-B833-4592-B7F8-92B1E5E2AC90}"/>
              </a:ext>
            </a:extLst>
          </p:cNvPr>
          <p:cNvCxnSpPr/>
          <p:nvPr userDrawn="1"/>
        </p:nvCxnSpPr>
        <p:spPr>
          <a:xfrm>
            <a:off x="5437333" y="0"/>
            <a:ext cx="0" cy="6858000"/>
          </a:xfrm>
          <a:prstGeom prst="line">
            <a:avLst/>
          </a:prstGeom>
          <a:ln w="3175">
            <a:solidFill>
              <a:schemeClr val="accent3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57A104E5-09EC-4739-B625-3F3666AD98A8}"/>
              </a:ext>
            </a:extLst>
          </p:cNvPr>
          <p:cNvCxnSpPr/>
          <p:nvPr userDrawn="1"/>
        </p:nvCxnSpPr>
        <p:spPr>
          <a:xfrm>
            <a:off x="7124652" y="0"/>
            <a:ext cx="0" cy="6858000"/>
          </a:xfrm>
          <a:prstGeom prst="line">
            <a:avLst/>
          </a:prstGeom>
          <a:ln w="3175">
            <a:solidFill>
              <a:schemeClr val="accent3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CAA997F6-C961-4798-B711-2EE70625AEE5}"/>
              </a:ext>
            </a:extLst>
          </p:cNvPr>
          <p:cNvCxnSpPr/>
          <p:nvPr userDrawn="1"/>
        </p:nvCxnSpPr>
        <p:spPr>
          <a:xfrm>
            <a:off x="8811971" y="0"/>
            <a:ext cx="0" cy="6858000"/>
          </a:xfrm>
          <a:prstGeom prst="line">
            <a:avLst/>
          </a:prstGeom>
          <a:ln w="3175">
            <a:solidFill>
              <a:schemeClr val="accent3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4">
            <a:extLst>
              <a:ext uri="{FF2B5EF4-FFF2-40B4-BE49-F238E27FC236}">
                <a16:creationId xmlns:a16="http://schemas.microsoft.com/office/drawing/2014/main" id="{ABFB86E4-4446-4ADF-B39B-0948A8497139}"/>
              </a:ext>
            </a:extLst>
          </p:cNvPr>
          <p:cNvSpPr/>
          <p:nvPr/>
        </p:nvSpPr>
        <p:spPr>
          <a:xfrm rot="10800000">
            <a:off x="442910" y="590345"/>
            <a:ext cx="11306176" cy="5839677"/>
          </a:xfrm>
          <a:custGeom>
            <a:avLst/>
            <a:gdLst>
              <a:gd name="connsiteX0" fmla="*/ 1 w 11306176"/>
              <a:gd name="connsiteY0" fmla="*/ 251915 h 5839677"/>
              <a:gd name="connsiteX1" fmla="*/ 255364 w 11306176"/>
              <a:gd name="connsiteY1" fmla="*/ 0 h 5839677"/>
              <a:gd name="connsiteX2" fmla="*/ 11050814 w 11306176"/>
              <a:gd name="connsiteY2" fmla="*/ 2 h 5839677"/>
              <a:gd name="connsiteX3" fmla="*/ 11306177 w 11306176"/>
              <a:gd name="connsiteY3" fmla="*/ 251917 h 5839677"/>
              <a:gd name="connsiteX4" fmla="*/ 11306177 w 11306176"/>
              <a:gd name="connsiteY4" fmla="*/ 4877283 h 5839677"/>
              <a:gd name="connsiteX5" fmla="*/ 11067796 w 11306176"/>
              <a:gd name="connsiteY5" fmla="*/ 5128638 h 5839677"/>
              <a:gd name="connsiteX6" fmla="*/ 272361 w 11306176"/>
              <a:gd name="connsiteY6" fmla="*/ 5839108 h 5839677"/>
              <a:gd name="connsiteX7" fmla="*/ 0 w 11306176"/>
              <a:gd name="connsiteY7" fmla="*/ 5587747 h 5839677"/>
              <a:gd name="connsiteX8" fmla="*/ 1 w 11306176"/>
              <a:gd name="connsiteY8" fmla="*/ 251915 h 583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6" h="5839677">
                <a:moveTo>
                  <a:pt x="1" y="251915"/>
                </a:moveTo>
                <a:cubicBezTo>
                  <a:pt x="1" y="112786"/>
                  <a:pt x="114331" y="0"/>
                  <a:pt x="255364" y="0"/>
                </a:cubicBezTo>
                <a:lnTo>
                  <a:pt x="11050814" y="2"/>
                </a:lnTo>
                <a:cubicBezTo>
                  <a:pt x="11191838" y="2"/>
                  <a:pt x="11306177" y="112788"/>
                  <a:pt x="11306177" y="251917"/>
                </a:cubicBezTo>
                <a:lnTo>
                  <a:pt x="11306177" y="4877283"/>
                </a:lnTo>
                <a:cubicBezTo>
                  <a:pt x="11306177" y="5009904"/>
                  <a:pt x="11201926" y="5119808"/>
                  <a:pt x="11067796" y="5128638"/>
                </a:cubicBezTo>
                <a:lnTo>
                  <a:pt x="272361" y="5839108"/>
                </a:lnTo>
                <a:cubicBezTo>
                  <a:pt x="124966" y="5848807"/>
                  <a:pt x="0" y="5733480"/>
                  <a:pt x="0" y="5587747"/>
                </a:cubicBezTo>
                <a:lnTo>
                  <a:pt x="1" y="251915"/>
                </a:lnTo>
                <a:close/>
              </a:path>
            </a:pathLst>
          </a:custGeom>
          <a:solidFill>
            <a:srgbClr val="FFFFFF"/>
          </a:solidFill>
          <a:ln w="63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id="{C57A24FF-0CA1-4EC4-8137-7C06BC91AB77}"/>
              </a:ext>
            </a:extLst>
          </p:cNvPr>
          <p:cNvSpPr/>
          <p:nvPr/>
        </p:nvSpPr>
        <p:spPr>
          <a:xfrm>
            <a:off x="5846172" y="1607122"/>
            <a:ext cx="5572125" cy="2843349"/>
          </a:xfrm>
          <a:custGeom>
            <a:avLst/>
            <a:gdLst>
              <a:gd name="connsiteX0" fmla="*/ 0 w 5572125"/>
              <a:gd name="connsiteY0" fmla="*/ 190500 h 2843349"/>
              <a:gd name="connsiteX1" fmla="*/ 190500 w 5572125"/>
              <a:gd name="connsiteY1" fmla="*/ 0 h 2843349"/>
              <a:gd name="connsiteX2" fmla="*/ 5381625 w 5572125"/>
              <a:gd name="connsiteY2" fmla="*/ 0 h 2843349"/>
              <a:gd name="connsiteX3" fmla="*/ 5572125 w 5572125"/>
              <a:gd name="connsiteY3" fmla="*/ 190500 h 2843349"/>
              <a:gd name="connsiteX4" fmla="*/ 5572125 w 5572125"/>
              <a:gd name="connsiteY4" fmla="*/ 2280323 h 2843349"/>
              <a:gd name="connsiteX5" fmla="*/ 5395265 w 5572125"/>
              <a:gd name="connsiteY5" fmla="*/ 2470337 h 2843349"/>
              <a:gd name="connsiteX6" fmla="*/ 204135 w 5572125"/>
              <a:gd name="connsiteY6" fmla="*/ 2842851 h 2843349"/>
              <a:gd name="connsiteX7" fmla="*/ 0 w 5572125"/>
              <a:gd name="connsiteY7" fmla="*/ 2652836 h 2843349"/>
              <a:gd name="connsiteX8" fmla="*/ 0 w 5572125"/>
              <a:gd name="connsiteY8" fmla="*/ 190500 h 284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2125" h="2843349">
                <a:moveTo>
                  <a:pt x="0" y="190500"/>
                </a:moveTo>
                <a:cubicBezTo>
                  <a:pt x="0" y="85290"/>
                  <a:pt x="85290" y="0"/>
                  <a:pt x="190500" y="0"/>
                </a:cubicBezTo>
                <a:lnTo>
                  <a:pt x="5381625" y="0"/>
                </a:lnTo>
                <a:cubicBezTo>
                  <a:pt x="5486839" y="0"/>
                  <a:pt x="5572125" y="85290"/>
                  <a:pt x="5572125" y="190500"/>
                </a:cubicBezTo>
                <a:lnTo>
                  <a:pt x="5572125" y="2280323"/>
                </a:lnTo>
                <a:cubicBezTo>
                  <a:pt x="5572125" y="2380240"/>
                  <a:pt x="5494925" y="2463184"/>
                  <a:pt x="5395265" y="2470337"/>
                </a:cubicBezTo>
                <a:lnTo>
                  <a:pt x="204135" y="2842851"/>
                </a:lnTo>
                <a:cubicBezTo>
                  <a:pt x="93839" y="2850766"/>
                  <a:pt x="0" y="2763422"/>
                  <a:pt x="0" y="2652836"/>
                </a:cubicBezTo>
                <a:lnTo>
                  <a:pt x="0" y="190500"/>
                </a:lnTo>
                <a:close/>
              </a:path>
            </a:pathLst>
          </a:custGeom>
          <a:solidFill>
            <a:srgbClr val="E4E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14DAD21-A07F-46E9-A554-3075FC1E40EE}"/>
              </a:ext>
            </a:extLst>
          </p:cNvPr>
          <p:cNvSpPr txBox="1">
            <a:spLocks/>
          </p:cNvSpPr>
          <p:nvPr userDrawn="1"/>
        </p:nvSpPr>
        <p:spPr>
          <a:xfrm>
            <a:off x="442913" y="474411"/>
            <a:ext cx="4675188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РЕСУРСНАЯ БАЗА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186D148-8AB7-4712-B1C3-36FD9B4E1824}"/>
              </a:ext>
            </a:extLst>
          </p:cNvPr>
          <p:cNvSpPr/>
          <p:nvPr userDrawn="1"/>
        </p:nvSpPr>
        <p:spPr>
          <a:xfrm>
            <a:off x="763813" y="1607122"/>
            <a:ext cx="2430054" cy="4542218"/>
          </a:xfrm>
          <a:prstGeom prst="roundRect">
            <a:avLst>
              <a:gd name="adj" fmla="val 6863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CE6B88B-ED2C-4117-BFCA-AF0C7512E03B}"/>
              </a:ext>
            </a:extLst>
          </p:cNvPr>
          <p:cNvSpPr/>
          <p:nvPr userDrawn="1"/>
        </p:nvSpPr>
        <p:spPr>
          <a:xfrm>
            <a:off x="3301039" y="1607122"/>
            <a:ext cx="2430054" cy="4542218"/>
          </a:xfrm>
          <a:prstGeom prst="roundRect">
            <a:avLst>
              <a:gd name="adj" fmla="val 6863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E0756D-0E14-43F7-8772-748A5CD2B06D}"/>
              </a:ext>
            </a:extLst>
          </p:cNvPr>
          <p:cNvSpPr txBox="1"/>
          <p:nvPr userDrawn="1"/>
        </p:nvSpPr>
        <p:spPr>
          <a:xfrm>
            <a:off x="944088" y="1741119"/>
            <a:ext cx="150568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C594C4-1D38-4F89-873F-74BC6AB563F5}"/>
              </a:ext>
            </a:extLst>
          </p:cNvPr>
          <p:cNvSpPr txBox="1"/>
          <p:nvPr userDrawn="1"/>
        </p:nvSpPr>
        <p:spPr>
          <a:xfrm>
            <a:off x="3481823" y="1741119"/>
            <a:ext cx="150568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2" name="Рисунок 21">
            <a:extLst>
              <a:ext uri="{FF2B5EF4-FFF2-40B4-BE49-F238E27FC236}">
                <a16:creationId xmlns:a16="http://schemas.microsoft.com/office/drawing/2014/main" id="{7B09AE45-03C3-4FED-A5A5-B43FD3DC77D4}"/>
              </a:ext>
            </a:extLst>
          </p:cNvPr>
          <p:cNvSpPr/>
          <p:nvPr/>
        </p:nvSpPr>
        <p:spPr>
          <a:xfrm>
            <a:off x="2507927" y="1451004"/>
            <a:ext cx="536746" cy="329738"/>
          </a:xfrm>
          <a:custGeom>
            <a:avLst/>
            <a:gdLst>
              <a:gd name="connsiteX0" fmla="*/ 450463 w 536746"/>
              <a:gd name="connsiteY0" fmla="*/ 210480 h 329738"/>
              <a:gd name="connsiteX1" fmla="*/ 435264 w 536746"/>
              <a:gd name="connsiteY1" fmla="*/ 195282 h 329738"/>
              <a:gd name="connsiteX2" fmla="*/ 435264 w 536746"/>
              <a:gd name="connsiteY2" fmla="*/ 133697 h 329738"/>
              <a:gd name="connsiteX3" fmla="*/ 450463 w 536746"/>
              <a:gd name="connsiteY3" fmla="*/ 118499 h 329738"/>
              <a:gd name="connsiteX4" fmla="*/ 521547 w 536746"/>
              <a:gd name="connsiteY4" fmla="*/ 118499 h 329738"/>
              <a:gd name="connsiteX5" fmla="*/ 536746 w 536746"/>
              <a:gd name="connsiteY5" fmla="*/ 103301 h 329738"/>
              <a:gd name="connsiteX6" fmla="*/ 536746 w 536746"/>
              <a:gd name="connsiteY6" fmla="*/ 15199 h 329738"/>
              <a:gd name="connsiteX7" fmla="*/ 521547 w 536746"/>
              <a:gd name="connsiteY7" fmla="*/ 0 h 329738"/>
              <a:gd name="connsiteX8" fmla="*/ 428642 w 536746"/>
              <a:gd name="connsiteY8" fmla="*/ 0 h 329738"/>
              <a:gd name="connsiteX9" fmla="*/ 413443 w 536746"/>
              <a:gd name="connsiteY9" fmla="*/ 15199 h 329738"/>
              <a:gd name="connsiteX10" fmla="*/ 413443 w 536746"/>
              <a:gd name="connsiteY10" fmla="*/ 90041 h 329738"/>
              <a:gd name="connsiteX11" fmla="*/ 398245 w 536746"/>
              <a:gd name="connsiteY11" fmla="*/ 105240 h 329738"/>
              <a:gd name="connsiteX12" fmla="*/ 327160 w 536746"/>
              <a:gd name="connsiteY12" fmla="*/ 105240 h 329738"/>
              <a:gd name="connsiteX13" fmla="*/ 311962 w 536746"/>
              <a:gd name="connsiteY13" fmla="*/ 120439 h 329738"/>
              <a:gd name="connsiteX14" fmla="*/ 311962 w 536746"/>
              <a:gd name="connsiteY14" fmla="*/ 194441 h 329738"/>
              <a:gd name="connsiteX15" fmla="*/ 296764 w 536746"/>
              <a:gd name="connsiteY15" fmla="*/ 209639 h 329738"/>
              <a:gd name="connsiteX16" fmla="*/ 132897 w 536746"/>
              <a:gd name="connsiteY16" fmla="*/ 209639 h 329738"/>
              <a:gd name="connsiteX17" fmla="*/ 117698 w 536746"/>
              <a:gd name="connsiteY17" fmla="*/ 194441 h 329738"/>
              <a:gd name="connsiteX18" fmla="*/ 117698 w 536746"/>
              <a:gd name="connsiteY18" fmla="*/ 112921 h 329738"/>
              <a:gd name="connsiteX19" fmla="*/ 102500 w 536746"/>
              <a:gd name="connsiteY19" fmla="*/ 97723 h 329738"/>
              <a:gd name="connsiteX20" fmla="*/ 15199 w 536746"/>
              <a:gd name="connsiteY20" fmla="*/ 97723 h 329738"/>
              <a:gd name="connsiteX21" fmla="*/ 0 w 536746"/>
              <a:gd name="connsiteY21" fmla="*/ 112921 h 329738"/>
              <a:gd name="connsiteX22" fmla="*/ 0 w 536746"/>
              <a:gd name="connsiteY22" fmla="*/ 201024 h 329738"/>
              <a:gd name="connsiteX23" fmla="*/ 15199 w 536746"/>
              <a:gd name="connsiteY23" fmla="*/ 216222 h 329738"/>
              <a:gd name="connsiteX24" fmla="*/ 93800 w 536746"/>
              <a:gd name="connsiteY24" fmla="*/ 216222 h 329738"/>
              <a:gd name="connsiteX25" fmla="*/ 108999 w 536746"/>
              <a:gd name="connsiteY25" fmla="*/ 231421 h 329738"/>
              <a:gd name="connsiteX26" fmla="*/ 108999 w 536746"/>
              <a:gd name="connsiteY26" fmla="*/ 314541 h 329738"/>
              <a:gd name="connsiteX27" fmla="*/ 124197 w 536746"/>
              <a:gd name="connsiteY27" fmla="*/ 329739 h 329738"/>
              <a:gd name="connsiteX28" fmla="*/ 307578 w 536746"/>
              <a:gd name="connsiteY28" fmla="*/ 329739 h 329738"/>
              <a:gd name="connsiteX29" fmla="*/ 322777 w 536746"/>
              <a:gd name="connsiteY29" fmla="*/ 314541 h 329738"/>
              <a:gd name="connsiteX30" fmla="*/ 322777 w 536746"/>
              <a:gd name="connsiteY30" fmla="*/ 238938 h 329738"/>
              <a:gd name="connsiteX31" fmla="*/ 337975 w 536746"/>
              <a:gd name="connsiteY31" fmla="*/ 223739 h 329738"/>
              <a:gd name="connsiteX32" fmla="*/ 397065 w 536746"/>
              <a:gd name="connsiteY32" fmla="*/ 223739 h 329738"/>
              <a:gd name="connsiteX33" fmla="*/ 412263 w 536746"/>
              <a:gd name="connsiteY33" fmla="*/ 238938 h 329738"/>
              <a:gd name="connsiteX34" fmla="*/ 412263 w 536746"/>
              <a:gd name="connsiteY34" fmla="*/ 313781 h 329738"/>
              <a:gd name="connsiteX35" fmla="*/ 427462 w 536746"/>
              <a:gd name="connsiteY35" fmla="*/ 328979 h 329738"/>
              <a:gd name="connsiteX36" fmla="*/ 520367 w 536746"/>
              <a:gd name="connsiteY36" fmla="*/ 328979 h 329738"/>
              <a:gd name="connsiteX37" fmla="*/ 535566 w 536746"/>
              <a:gd name="connsiteY37" fmla="*/ 313781 h 329738"/>
              <a:gd name="connsiteX38" fmla="*/ 535566 w 536746"/>
              <a:gd name="connsiteY38" fmla="*/ 225679 h 329738"/>
              <a:gd name="connsiteX39" fmla="*/ 520367 w 536746"/>
              <a:gd name="connsiteY39" fmla="*/ 210480 h 329738"/>
              <a:gd name="connsiteX40" fmla="*/ 450463 w 536746"/>
              <a:gd name="connsiteY40" fmla="*/ 210480 h 32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36746" h="329738">
                <a:moveTo>
                  <a:pt x="450463" y="210480"/>
                </a:moveTo>
                <a:cubicBezTo>
                  <a:pt x="442069" y="210480"/>
                  <a:pt x="435264" y="203676"/>
                  <a:pt x="435264" y="195282"/>
                </a:cubicBezTo>
                <a:lnTo>
                  <a:pt x="435264" y="133697"/>
                </a:lnTo>
                <a:cubicBezTo>
                  <a:pt x="435264" y="125303"/>
                  <a:pt x="442069" y="118499"/>
                  <a:pt x="450463" y="118499"/>
                </a:cubicBezTo>
                <a:lnTo>
                  <a:pt x="521547" y="118499"/>
                </a:lnTo>
                <a:cubicBezTo>
                  <a:pt x="529941" y="118499"/>
                  <a:pt x="536746" y="111695"/>
                  <a:pt x="536746" y="103301"/>
                </a:cubicBezTo>
                <a:lnTo>
                  <a:pt x="536746" y="15199"/>
                </a:lnTo>
                <a:cubicBezTo>
                  <a:pt x="536746" y="6805"/>
                  <a:pt x="529941" y="0"/>
                  <a:pt x="521547" y="0"/>
                </a:cubicBezTo>
                <a:lnTo>
                  <a:pt x="428642" y="0"/>
                </a:lnTo>
                <a:cubicBezTo>
                  <a:pt x="420248" y="0"/>
                  <a:pt x="413443" y="6805"/>
                  <a:pt x="413443" y="15199"/>
                </a:cubicBezTo>
                <a:lnTo>
                  <a:pt x="413443" y="90041"/>
                </a:lnTo>
                <a:cubicBezTo>
                  <a:pt x="413443" y="98435"/>
                  <a:pt x="406639" y="105240"/>
                  <a:pt x="398245" y="105240"/>
                </a:cubicBezTo>
                <a:lnTo>
                  <a:pt x="327160" y="105240"/>
                </a:lnTo>
                <a:cubicBezTo>
                  <a:pt x="318766" y="105240"/>
                  <a:pt x="311962" y="112045"/>
                  <a:pt x="311962" y="120439"/>
                </a:cubicBezTo>
                <a:lnTo>
                  <a:pt x="311962" y="194441"/>
                </a:lnTo>
                <a:cubicBezTo>
                  <a:pt x="311962" y="202834"/>
                  <a:pt x="305157" y="209639"/>
                  <a:pt x="296764" y="209639"/>
                </a:cubicBezTo>
                <a:lnTo>
                  <a:pt x="132897" y="209639"/>
                </a:lnTo>
                <a:cubicBezTo>
                  <a:pt x="124503" y="209639"/>
                  <a:pt x="117698" y="202834"/>
                  <a:pt x="117698" y="194441"/>
                </a:cubicBezTo>
                <a:lnTo>
                  <a:pt x="117698" y="112921"/>
                </a:lnTo>
                <a:cubicBezTo>
                  <a:pt x="117698" y="104528"/>
                  <a:pt x="110893" y="97723"/>
                  <a:pt x="102500" y="97723"/>
                </a:cubicBezTo>
                <a:lnTo>
                  <a:pt x="15199" y="97723"/>
                </a:lnTo>
                <a:cubicBezTo>
                  <a:pt x="6805" y="97723"/>
                  <a:pt x="0" y="104528"/>
                  <a:pt x="0" y="112921"/>
                </a:cubicBezTo>
                <a:lnTo>
                  <a:pt x="0" y="201024"/>
                </a:lnTo>
                <a:cubicBezTo>
                  <a:pt x="0" y="209418"/>
                  <a:pt x="6805" y="216222"/>
                  <a:pt x="15199" y="216222"/>
                </a:cubicBezTo>
                <a:lnTo>
                  <a:pt x="93800" y="216222"/>
                </a:lnTo>
                <a:cubicBezTo>
                  <a:pt x="102194" y="216222"/>
                  <a:pt x="108999" y="223027"/>
                  <a:pt x="108999" y="231421"/>
                </a:cubicBezTo>
                <a:lnTo>
                  <a:pt x="108999" y="314541"/>
                </a:lnTo>
                <a:cubicBezTo>
                  <a:pt x="108999" y="322935"/>
                  <a:pt x="115803" y="329739"/>
                  <a:pt x="124197" y="329739"/>
                </a:cubicBezTo>
                <a:lnTo>
                  <a:pt x="307578" y="329739"/>
                </a:lnTo>
                <a:cubicBezTo>
                  <a:pt x="315973" y="329739"/>
                  <a:pt x="322777" y="322935"/>
                  <a:pt x="322777" y="314541"/>
                </a:cubicBezTo>
                <a:lnTo>
                  <a:pt x="322777" y="238938"/>
                </a:lnTo>
                <a:cubicBezTo>
                  <a:pt x="322777" y="230544"/>
                  <a:pt x="329582" y="223739"/>
                  <a:pt x="337975" y="223739"/>
                </a:cubicBezTo>
                <a:lnTo>
                  <a:pt x="397065" y="223739"/>
                </a:lnTo>
                <a:cubicBezTo>
                  <a:pt x="405459" y="223739"/>
                  <a:pt x="412263" y="230544"/>
                  <a:pt x="412263" y="238938"/>
                </a:cubicBezTo>
                <a:lnTo>
                  <a:pt x="412263" y="313781"/>
                </a:lnTo>
                <a:cubicBezTo>
                  <a:pt x="412263" y="322175"/>
                  <a:pt x="419068" y="328979"/>
                  <a:pt x="427462" y="328979"/>
                </a:cubicBezTo>
                <a:lnTo>
                  <a:pt x="520367" y="328979"/>
                </a:lnTo>
                <a:cubicBezTo>
                  <a:pt x="528761" y="328979"/>
                  <a:pt x="535566" y="322175"/>
                  <a:pt x="535566" y="313781"/>
                </a:cubicBezTo>
                <a:lnTo>
                  <a:pt x="535566" y="225679"/>
                </a:lnTo>
                <a:cubicBezTo>
                  <a:pt x="535566" y="217285"/>
                  <a:pt x="528761" y="210480"/>
                  <a:pt x="520367" y="210480"/>
                </a:cubicBezTo>
                <a:lnTo>
                  <a:pt x="450463" y="210480"/>
                </a:lnTo>
                <a:close/>
              </a:path>
            </a:pathLst>
          </a:custGeom>
          <a:solidFill>
            <a:schemeClr val="accent1"/>
          </a:solidFill>
          <a:ln w="658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Рисунок 27">
            <a:extLst>
              <a:ext uri="{FF2B5EF4-FFF2-40B4-BE49-F238E27FC236}">
                <a16:creationId xmlns:a16="http://schemas.microsoft.com/office/drawing/2014/main" id="{B8D6C329-1922-48AF-9A84-95547ABDE5F1}"/>
              </a:ext>
            </a:extLst>
          </p:cNvPr>
          <p:cNvSpPr/>
          <p:nvPr/>
        </p:nvSpPr>
        <p:spPr>
          <a:xfrm>
            <a:off x="5091543" y="1451004"/>
            <a:ext cx="481493" cy="320972"/>
          </a:xfrm>
          <a:custGeom>
            <a:avLst/>
            <a:gdLst>
              <a:gd name="connsiteX0" fmla="*/ 61929 w 481493"/>
              <a:gd name="connsiteY0" fmla="*/ 0 h 320972"/>
              <a:gd name="connsiteX1" fmla="*/ 46731 w 481493"/>
              <a:gd name="connsiteY1" fmla="*/ 15199 h 320972"/>
              <a:gd name="connsiteX2" fmla="*/ 46731 w 481493"/>
              <a:gd name="connsiteY2" fmla="*/ 103300 h 320972"/>
              <a:gd name="connsiteX3" fmla="*/ 61929 w 481493"/>
              <a:gd name="connsiteY3" fmla="*/ 118499 h 320972"/>
              <a:gd name="connsiteX4" fmla="*/ 149228 w 481493"/>
              <a:gd name="connsiteY4" fmla="*/ 118499 h 320972"/>
              <a:gd name="connsiteX5" fmla="*/ 164426 w 481493"/>
              <a:gd name="connsiteY5" fmla="*/ 133697 h 320972"/>
              <a:gd name="connsiteX6" fmla="*/ 164426 w 481493"/>
              <a:gd name="connsiteY6" fmla="*/ 195283 h 320972"/>
              <a:gd name="connsiteX7" fmla="*/ 149228 w 481493"/>
              <a:gd name="connsiteY7" fmla="*/ 210481 h 320972"/>
              <a:gd name="connsiteX8" fmla="*/ 117698 w 481493"/>
              <a:gd name="connsiteY8" fmla="*/ 210481 h 320972"/>
              <a:gd name="connsiteX9" fmla="*/ 108999 w 481493"/>
              <a:gd name="connsiteY9" fmla="*/ 210481 h 320972"/>
              <a:gd name="connsiteX10" fmla="*/ 15199 w 481493"/>
              <a:gd name="connsiteY10" fmla="*/ 210481 h 320972"/>
              <a:gd name="connsiteX11" fmla="*/ 0 w 481493"/>
              <a:gd name="connsiteY11" fmla="*/ 225680 h 320972"/>
              <a:gd name="connsiteX12" fmla="*/ 0 w 481493"/>
              <a:gd name="connsiteY12" fmla="*/ 305775 h 320972"/>
              <a:gd name="connsiteX13" fmla="*/ 15199 w 481493"/>
              <a:gd name="connsiteY13" fmla="*/ 320973 h 320972"/>
              <a:gd name="connsiteX14" fmla="*/ 108999 w 481493"/>
              <a:gd name="connsiteY14" fmla="*/ 320973 h 320972"/>
              <a:gd name="connsiteX15" fmla="*/ 117698 w 481493"/>
              <a:gd name="connsiteY15" fmla="*/ 320973 h 320972"/>
              <a:gd name="connsiteX16" fmla="*/ 205893 w 481493"/>
              <a:gd name="connsiteY16" fmla="*/ 320973 h 320972"/>
              <a:gd name="connsiteX17" fmla="*/ 221092 w 481493"/>
              <a:gd name="connsiteY17" fmla="*/ 305775 h 320972"/>
              <a:gd name="connsiteX18" fmla="*/ 221092 w 481493"/>
              <a:gd name="connsiteY18" fmla="*/ 232179 h 320972"/>
              <a:gd name="connsiteX19" fmla="*/ 236290 w 481493"/>
              <a:gd name="connsiteY19" fmla="*/ 216981 h 320972"/>
              <a:gd name="connsiteX20" fmla="*/ 363006 w 481493"/>
              <a:gd name="connsiteY20" fmla="*/ 216981 h 320972"/>
              <a:gd name="connsiteX21" fmla="*/ 378204 w 481493"/>
              <a:gd name="connsiteY21" fmla="*/ 201783 h 320972"/>
              <a:gd name="connsiteX22" fmla="*/ 378204 w 481493"/>
              <a:gd name="connsiteY22" fmla="*/ 133697 h 320972"/>
              <a:gd name="connsiteX23" fmla="*/ 393403 w 481493"/>
              <a:gd name="connsiteY23" fmla="*/ 118499 h 320972"/>
              <a:gd name="connsiteX24" fmla="*/ 466296 w 481493"/>
              <a:gd name="connsiteY24" fmla="*/ 118499 h 320972"/>
              <a:gd name="connsiteX25" fmla="*/ 481494 w 481493"/>
              <a:gd name="connsiteY25" fmla="*/ 103300 h 320972"/>
              <a:gd name="connsiteX26" fmla="*/ 481494 w 481493"/>
              <a:gd name="connsiteY26" fmla="*/ 15199 h 320972"/>
              <a:gd name="connsiteX27" fmla="*/ 466296 w 481493"/>
              <a:gd name="connsiteY27" fmla="*/ 0 h 320972"/>
              <a:gd name="connsiteX28" fmla="*/ 378995 w 481493"/>
              <a:gd name="connsiteY28" fmla="*/ 0 h 320972"/>
              <a:gd name="connsiteX29" fmla="*/ 363796 w 481493"/>
              <a:gd name="connsiteY29" fmla="*/ 15199 h 320972"/>
              <a:gd name="connsiteX30" fmla="*/ 363796 w 481493"/>
              <a:gd name="connsiteY30" fmla="*/ 81682 h 320972"/>
              <a:gd name="connsiteX31" fmla="*/ 348597 w 481493"/>
              <a:gd name="connsiteY31" fmla="*/ 96881 h 320972"/>
              <a:gd name="connsiteX32" fmla="*/ 185232 w 481493"/>
              <a:gd name="connsiteY32" fmla="*/ 96881 h 320972"/>
              <a:gd name="connsiteX33" fmla="*/ 170033 w 481493"/>
              <a:gd name="connsiteY33" fmla="*/ 81682 h 320972"/>
              <a:gd name="connsiteX34" fmla="*/ 170033 w 481493"/>
              <a:gd name="connsiteY34" fmla="*/ 15199 h 320972"/>
              <a:gd name="connsiteX35" fmla="*/ 154835 w 481493"/>
              <a:gd name="connsiteY35" fmla="*/ 0 h 320972"/>
              <a:gd name="connsiteX36" fmla="*/ 61929 w 481493"/>
              <a:gd name="connsiteY36" fmla="*/ 0 h 32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81493" h="320972">
                <a:moveTo>
                  <a:pt x="61929" y="0"/>
                </a:moveTo>
                <a:cubicBezTo>
                  <a:pt x="53535" y="0"/>
                  <a:pt x="46731" y="6805"/>
                  <a:pt x="46731" y="15199"/>
                </a:cubicBezTo>
                <a:lnTo>
                  <a:pt x="46731" y="103300"/>
                </a:lnTo>
                <a:cubicBezTo>
                  <a:pt x="46731" y="111694"/>
                  <a:pt x="53535" y="118499"/>
                  <a:pt x="61929" y="118499"/>
                </a:cubicBezTo>
                <a:lnTo>
                  <a:pt x="149228" y="118499"/>
                </a:lnTo>
                <a:cubicBezTo>
                  <a:pt x="157622" y="118499"/>
                  <a:pt x="164426" y="125303"/>
                  <a:pt x="164426" y="133697"/>
                </a:cubicBezTo>
                <a:lnTo>
                  <a:pt x="164426" y="195283"/>
                </a:lnTo>
                <a:cubicBezTo>
                  <a:pt x="164426" y="203677"/>
                  <a:pt x="157622" y="210481"/>
                  <a:pt x="149228" y="210481"/>
                </a:cubicBezTo>
                <a:lnTo>
                  <a:pt x="117698" y="210481"/>
                </a:lnTo>
                <a:lnTo>
                  <a:pt x="108999" y="210481"/>
                </a:lnTo>
                <a:lnTo>
                  <a:pt x="15199" y="210481"/>
                </a:lnTo>
                <a:cubicBezTo>
                  <a:pt x="6805" y="210481"/>
                  <a:pt x="0" y="217286"/>
                  <a:pt x="0" y="225680"/>
                </a:cubicBezTo>
                <a:lnTo>
                  <a:pt x="0" y="305775"/>
                </a:lnTo>
                <a:cubicBezTo>
                  <a:pt x="0" y="314169"/>
                  <a:pt x="6805" y="320973"/>
                  <a:pt x="15199" y="320973"/>
                </a:cubicBezTo>
                <a:lnTo>
                  <a:pt x="108999" y="320973"/>
                </a:lnTo>
                <a:lnTo>
                  <a:pt x="117698" y="320973"/>
                </a:lnTo>
                <a:lnTo>
                  <a:pt x="205893" y="320973"/>
                </a:lnTo>
                <a:cubicBezTo>
                  <a:pt x="214287" y="320973"/>
                  <a:pt x="221092" y="314169"/>
                  <a:pt x="221092" y="305775"/>
                </a:cubicBezTo>
                <a:lnTo>
                  <a:pt x="221092" y="232179"/>
                </a:lnTo>
                <a:cubicBezTo>
                  <a:pt x="221092" y="223786"/>
                  <a:pt x="227897" y="216981"/>
                  <a:pt x="236290" y="216981"/>
                </a:cubicBezTo>
                <a:lnTo>
                  <a:pt x="363006" y="216981"/>
                </a:lnTo>
                <a:cubicBezTo>
                  <a:pt x="371400" y="216981"/>
                  <a:pt x="378204" y="210177"/>
                  <a:pt x="378204" y="201783"/>
                </a:cubicBezTo>
                <a:lnTo>
                  <a:pt x="378204" y="133697"/>
                </a:lnTo>
                <a:cubicBezTo>
                  <a:pt x="378204" y="125303"/>
                  <a:pt x="385009" y="118499"/>
                  <a:pt x="393403" y="118499"/>
                </a:cubicBezTo>
                <a:lnTo>
                  <a:pt x="466296" y="118499"/>
                </a:lnTo>
                <a:cubicBezTo>
                  <a:pt x="474690" y="118499"/>
                  <a:pt x="481494" y="111694"/>
                  <a:pt x="481494" y="103300"/>
                </a:cubicBezTo>
                <a:lnTo>
                  <a:pt x="481494" y="15199"/>
                </a:lnTo>
                <a:cubicBezTo>
                  <a:pt x="481494" y="6805"/>
                  <a:pt x="474690" y="0"/>
                  <a:pt x="466296" y="0"/>
                </a:cubicBezTo>
                <a:lnTo>
                  <a:pt x="378995" y="0"/>
                </a:lnTo>
                <a:cubicBezTo>
                  <a:pt x="370601" y="0"/>
                  <a:pt x="363796" y="6805"/>
                  <a:pt x="363796" y="15199"/>
                </a:cubicBezTo>
                <a:lnTo>
                  <a:pt x="363796" y="81682"/>
                </a:lnTo>
                <a:cubicBezTo>
                  <a:pt x="363796" y="90076"/>
                  <a:pt x="356991" y="96881"/>
                  <a:pt x="348597" y="96881"/>
                </a:cubicBezTo>
                <a:lnTo>
                  <a:pt x="185232" y="96881"/>
                </a:lnTo>
                <a:cubicBezTo>
                  <a:pt x="176838" y="96881"/>
                  <a:pt x="170033" y="90076"/>
                  <a:pt x="170033" y="81682"/>
                </a:cubicBezTo>
                <a:lnTo>
                  <a:pt x="170033" y="15199"/>
                </a:lnTo>
                <a:cubicBezTo>
                  <a:pt x="170033" y="6805"/>
                  <a:pt x="163229" y="0"/>
                  <a:pt x="154835" y="0"/>
                </a:cubicBezTo>
                <a:lnTo>
                  <a:pt x="61929" y="0"/>
                </a:lnTo>
                <a:close/>
              </a:path>
            </a:pathLst>
          </a:custGeom>
          <a:solidFill>
            <a:schemeClr val="accent1"/>
          </a:solidFill>
          <a:ln w="665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F7B276AA-07CE-4271-A256-05F2393DAB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44088" y="2358823"/>
            <a:ext cx="2040683" cy="1023516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ВАШЕГО ОКРУГА</a:t>
            </a:r>
          </a:p>
        </p:txBody>
      </p:sp>
      <p:sp>
        <p:nvSpPr>
          <p:cNvPr id="31" name="Рисунок 29">
            <a:extLst>
              <a:ext uri="{FF2B5EF4-FFF2-40B4-BE49-F238E27FC236}">
                <a16:creationId xmlns:a16="http://schemas.microsoft.com/office/drawing/2014/main" id="{31526A33-EB89-407A-90A9-621B3CCEB5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64763" y="2388539"/>
            <a:ext cx="2040683" cy="1023516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ВАШЕГО ОКРУГА</a:t>
            </a:r>
          </a:p>
        </p:txBody>
      </p:sp>
      <p:sp>
        <p:nvSpPr>
          <p:cNvPr id="34" name="Текст 79">
            <a:extLst>
              <a:ext uri="{FF2B5EF4-FFF2-40B4-BE49-F238E27FC236}">
                <a16:creationId xmlns:a16="http://schemas.microsoft.com/office/drawing/2014/main" id="{6479777E-C79D-45C3-8713-AE5B6E63CA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4088" y="3597312"/>
            <a:ext cx="2215766" cy="23923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 климата</a:t>
            </a:r>
          </a:p>
        </p:txBody>
      </p:sp>
      <p:sp>
        <p:nvSpPr>
          <p:cNvPr id="35" name="Текст 79">
            <a:extLst>
              <a:ext uri="{FF2B5EF4-FFF2-40B4-BE49-F238E27FC236}">
                <a16:creationId xmlns:a16="http://schemas.microsoft.com/office/drawing/2014/main" id="{D985A87E-6F3F-4537-A3F5-211225E656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81823" y="3597312"/>
            <a:ext cx="1984375" cy="23923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ХХ млн м3</a:t>
            </a:r>
          </a:p>
        </p:txBody>
      </p:sp>
      <p:sp>
        <p:nvSpPr>
          <p:cNvPr id="44" name="Текст 79">
            <a:extLst>
              <a:ext uri="{FF2B5EF4-FFF2-40B4-BE49-F238E27FC236}">
                <a16:creationId xmlns:a16="http://schemas.microsoft.com/office/drawing/2014/main" id="{6CFCC5D5-25E6-47C6-A5BF-A29C35119FB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44088" y="4422254"/>
            <a:ext cx="2249779" cy="1692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в январе – 20℃, в июле + 19℃</a:t>
            </a:r>
          </a:p>
        </p:txBody>
      </p:sp>
      <p:sp>
        <p:nvSpPr>
          <p:cNvPr id="46" name="Текст 79">
            <a:extLst>
              <a:ext uri="{FF2B5EF4-FFF2-40B4-BE49-F238E27FC236}">
                <a16:creationId xmlns:a16="http://schemas.microsoft.com/office/drawing/2014/main" id="{6A7636E1-0E5A-461D-8294-FE4CC08558F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44088" y="4988509"/>
            <a:ext cx="1984375" cy="1692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lang="ru-RU" sz="1100" b="0" dirty="0"/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9 дней в месяц идёт дождь</a:t>
            </a:r>
          </a:p>
        </p:txBody>
      </p:sp>
      <p:sp>
        <p:nvSpPr>
          <p:cNvPr id="47" name="Текст 79">
            <a:extLst>
              <a:ext uri="{FF2B5EF4-FFF2-40B4-BE49-F238E27FC236}">
                <a16:creationId xmlns:a16="http://schemas.microsoft.com/office/drawing/2014/main" id="{974487F3-8C4C-42C9-85F1-B991AA023FB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481823" y="5537243"/>
            <a:ext cx="2119859" cy="1692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lang="ru-RU" sz="1100" b="0" dirty="0"/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Описание в две строки</a:t>
            </a:r>
          </a:p>
        </p:txBody>
      </p:sp>
      <p:sp>
        <p:nvSpPr>
          <p:cNvPr id="48" name="Текст 79">
            <a:extLst>
              <a:ext uri="{FF2B5EF4-FFF2-40B4-BE49-F238E27FC236}">
                <a16:creationId xmlns:a16="http://schemas.microsoft.com/office/drawing/2014/main" id="{C33AF431-8ED3-4B21-9B2D-8BAA7124D9E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481823" y="4330831"/>
            <a:ext cx="2119859" cy="1692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lang="ru-RU" sz="1100" b="0" dirty="0"/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Описание в две строки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3EE1CD-E9E5-4570-8BE8-81EBE4DD1ECB}"/>
              </a:ext>
            </a:extLst>
          </p:cNvPr>
          <p:cNvSpPr txBox="1"/>
          <p:nvPr userDrawn="1"/>
        </p:nvSpPr>
        <p:spPr>
          <a:xfrm>
            <a:off x="5999745" y="1741119"/>
            <a:ext cx="150568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58" name="Рисунок 29">
            <a:extLst>
              <a:ext uri="{FF2B5EF4-FFF2-40B4-BE49-F238E27FC236}">
                <a16:creationId xmlns:a16="http://schemas.microsoft.com/office/drawing/2014/main" id="{AD9FB2E1-EF8F-46F3-983D-B376E5F8D0E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010438" y="2388539"/>
            <a:ext cx="2040683" cy="1023516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ВАШЕГО ОКРУГА</a:t>
            </a:r>
          </a:p>
        </p:txBody>
      </p:sp>
      <p:sp>
        <p:nvSpPr>
          <p:cNvPr id="61" name="Текст 79">
            <a:extLst>
              <a:ext uri="{FF2B5EF4-FFF2-40B4-BE49-F238E27FC236}">
                <a16:creationId xmlns:a16="http://schemas.microsoft.com/office/drawing/2014/main" id="{6F7B0204-E8E3-4980-A052-8E6E7F28B5F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92404" y="1999899"/>
            <a:ext cx="2299384" cy="1692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 млн м3</a:t>
            </a:r>
          </a:p>
        </p:txBody>
      </p:sp>
      <p:sp>
        <p:nvSpPr>
          <p:cNvPr id="63" name="Текст 79">
            <a:extLst>
              <a:ext uri="{FF2B5EF4-FFF2-40B4-BE49-F238E27FC236}">
                <a16:creationId xmlns:a16="http://schemas.microsoft.com/office/drawing/2014/main" id="{D08A042C-5E96-450F-8DF1-D61002B9E02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292404" y="2578170"/>
            <a:ext cx="2299384" cy="1692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 млн м3</a:t>
            </a:r>
          </a:p>
        </p:txBody>
      </p:sp>
      <p:sp>
        <p:nvSpPr>
          <p:cNvPr id="65" name="Текст 79">
            <a:extLst>
              <a:ext uri="{FF2B5EF4-FFF2-40B4-BE49-F238E27FC236}">
                <a16:creationId xmlns:a16="http://schemas.microsoft.com/office/drawing/2014/main" id="{040C1E19-966E-41B5-B8A6-7929570EF63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92405" y="3153913"/>
            <a:ext cx="3058018" cy="74379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08000" indent="-1080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преобладают дерново-слабоподзолистые песчаные и супесчаные почвы подходят для лесопосадки и выращивания картофеля</a:t>
            </a:r>
          </a:p>
          <a:p>
            <a:pPr lvl="0"/>
            <a:r>
              <a:rPr lang="ru-RU" dirty="0"/>
              <a:t>значительно распространены  торфяно-болотные почвы подходят для ведения  лесных хозяйств</a:t>
            </a:r>
          </a:p>
        </p:txBody>
      </p:sp>
      <p:sp>
        <p:nvSpPr>
          <p:cNvPr id="66" name="Текст 79">
            <a:extLst>
              <a:ext uri="{FF2B5EF4-FFF2-40B4-BE49-F238E27FC236}">
                <a16:creationId xmlns:a16="http://schemas.microsoft.com/office/drawing/2014/main" id="{87479A5C-2C31-4A13-B8FC-F2AE3A8B1F8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095994" y="3651877"/>
            <a:ext cx="955127" cy="1845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ХХ млн м3</a:t>
            </a:r>
          </a:p>
        </p:txBody>
      </p:sp>
      <p:sp>
        <p:nvSpPr>
          <p:cNvPr id="14" name="Рисунок 11">
            <a:extLst>
              <a:ext uri="{FF2B5EF4-FFF2-40B4-BE49-F238E27FC236}">
                <a16:creationId xmlns:a16="http://schemas.microsoft.com/office/drawing/2014/main" id="{13B471F0-724B-442C-87FB-86874652FF15}"/>
              </a:ext>
            </a:extLst>
          </p:cNvPr>
          <p:cNvSpPr/>
          <p:nvPr/>
        </p:nvSpPr>
        <p:spPr>
          <a:xfrm>
            <a:off x="5846172" y="4165534"/>
            <a:ext cx="5572124" cy="1981504"/>
          </a:xfrm>
          <a:custGeom>
            <a:avLst/>
            <a:gdLst>
              <a:gd name="connsiteX0" fmla="*/ 5572125 w 5572124"/>
              <a:gd name="connsiteY0" fmla="*/ 1791004 h 1981504"/>
              <a:gd name="connsiteX1" fmla="*/ 5381625 w 5572124"/>
              <a:gd name="connsiteY1" fmla="*/ 1981504 h 1981504"/>
              <a:gd name="connsiteX2" fmla="*/ 190500 w 5572124"/>
              <a:gd name="connsiteY2" fmla="*/ 1981504 h 1981504"/>
              <a:gd name="connsiteX3" fmla="*/ 0 w 5572124"/>
              <a:gd name="connsiteY3" fmla="*/ 1791004 h 1981504"/>
              <a:gd name="connsiteX4" fmla="*/ 0 w 5572124"/>
              <a:gd name="connsiteY4" fmla="*/ 558768 h 1981504"/>
              <a:gd name="connsiteX5" fmla="*/ 177020 w 5572124"/>
              <a:gd name="connsiteY5" fmla="*/ 368747 h 1981504"/>
              <a:gd name="connsiteX6" fmla="*/ 5368148 w 5572124"/>
              <a:gd name="connsiteY6" fmla="*/ 487 h 1981504"/>
              <a:gd name="connsiteX7" fmla="*/ 5572125 w 5572124"/>
              <a:gd name="connsiteY7" fmla="*/ 190510 h 1981504"/>
              <a:gd name="connsiteX8" fmla="*/ 5572125 w 5572124"/>
              <a:gd name="connsiteY8" fmla="*/ 1791004 h 198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2124" h="1981504">
                <a:moveTo>
                  <a:pt x="5572125" y="1791004"/>
                </a:moveTo>
                <a:cubicBezTo>
                  <a:pt x="5572125" y="1896218"/>
                  <a:pt x="5486839" y="1981504"/>
                  <a:pt x="5381625" y="1981504"/>
                </a:cubicBezTo>
                <a:lnTo>
                  <a:pt x="190500" y="1981504"/>
                </a:lnTo>
                <a:cubicBezTo>
                  <a:pt x="85290" y="1981504"/>
                  <a:pt x="0" y="1896218"/>
                  <a:pt x="0" y="1791004"/>
                </a:cubicBezTo>
                <a:lnTo>
                  <a:pt x="0" y="558768"/>
                </a:lnTo>
                <a:cubicBezTo>
                  <a:pt x="0" y="458789"/>
                  <a:pt x="77291" y="375821"/>
                  <a:pt x="177020" y="368747"/>
                </a:cubicBezTo>
                <a:lnTo>
                  <a:pt x="5368148" y="487"/>
                </a:lnTo>
                <a:cubicBezTo>
                  <a:pt x="5478390" y="-7333"/>
                  <a:pt x="5572125" y="79991"/>
                  <a:pt x="5572125" y="190510"/>
                </a:cubicBezTo>
                <a:lnTo>
                  <a:pt x="5572125" y="1791004"/>
                </a:lnTo>
                <a:close/>
              </a:path>
            </a:pathLst>
          </a:custGeom>
          <a:solidFill>
            <a:srgbClr val="E4E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39E772B-2A9A-45FC-A255-7F16974AE489}"/>
              </a:ext>
            </a:extLst>
          </p:cNvPr>
          <p:cNvSpPr txBox="1"/>
          <p:nvPr userDrawn="1"/>
        </p:nvSpPr>
        <p:spPr>
          <a:xfrm>
            <a:off x="8292404" y="4642043"/>
            <a:ext cx="150568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68" name="Рисунок 29">
            <a:extLst>
              <a:ext uri="{FF2B5EF4-FFF2-40B4-BE49-F238E27FC236}">
                <a16:creationId xmlns:a16="http://schemas.microsoft.com/office/drawing/2014/main" id="{55DC017C-DD25-4656-BC37-B31259CAC6B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010438" y="4685487"/>
            <a:ext cx="2040683" cy="1310502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ВАШЕГО ОКРУГА</a:t>
            </a:r>
          </a:p>
        </p:txBody>
      </p:sp>
      <p:sp>
        <p:nvSpPr>
          <p:cNvPr id="69" name="Текст 79">
            <a:extLst>
              <a:ext uri="{FF2B5EF4-FFF2-40B4-BE49-F238E27FC236}">
                <a16:creationId xmlns:a16="http://schemas.microsoft.com/office/drawing/2014/main" id="{F354EC99-E1F9-4D31-A842-CD90A2E55E9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697562" y="4910229"/>
            <a:ext cx="1545521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ХХ тыс. Га</a:t>
            </a:r>
          </a:p>
        </p:txBody>
      </p:sp>
      <p:sp>
        <p:nvSpPr>
          <p:cNvPr id="9" name="Рисунок 73">
            <a:extLst>
              <a:ext uri="{FF2B5EF4-FFF2-40B4-BE49-F238E27FC236}">
                <a16:creationId xmlns:a16="http://schemas.microsoft.com/office/drawing/2014/main" id="{FCE5CA3D-E362-46BC-A8D2-78247A7A4FAC}"/>
              </a:ext>
            </a:extLst>
          </p:cNvPr>
          <p:cNvSpPr/>
          <p:nvPr/>
        </p:nvSpPr>
        <p:spPr>
          <a:xfrm>
            <a:off x="10756959" y="1460770"/>
            <a:ext cx="523164" cy="331903"/>
          </a:xfrm>
          <a:custGeom>
            <a:avLst/>
            <a:gdLst>
              <a:gd name="connsiteX0" fmla="*/ 132896 w 523164"/>
              <a:gd name="connsiteY0" fmla="*/ 118499 h 331903"/>
              <a:gd name="connsiteX1" fmla="*/ 117698 w 523164"/>
              <a:gd name="connsiteY1" fmla="*/ 133697 h 331903"/>
              <a:gd name="connsiteX2" fmla="*/ 117698 w 523164"/>
              <a:gd name="connsiteY2" fmla="*/ 205787 h 331903"/>
              <a:gd name="connsiteX3" fmla="*/ 102500 w 523164"/>
              <a:gd name="connsiteY3" fmla="*/ 220986 h 331903"/>
              <a:gd name="connsiteX4" fmla="*/ 15199 w 523164"/>
              <a:gd name="connsiteY4" fmla="*/ 220986 h 331903"/>
              <a:gd name="connsiteX5" fmla="*/ 0 w 523164"/>
              <a:gd name="connsiteY5" fmla="*/ 205787 h 331903"/>
              <a:gd name="connsiteX6" fmla="*/ 0 w 523164"/>
              <a:gd name="connsiteY6" fmla="*/ 125692 h 331903"/>
              <a:gd name="connsiteX7" fmla="*/ 15199 w 523164"/>
              <a:gd name="connsiteY7" fmla="*/ 110493 h 331903"/>
              <a:gd name="connsiteX8" fmla="*/ 72876 w 523164"/>
              <a:gd name="connsiteY8" fmla="*/ 110493 h 331903"/>
              <a:gd name="connsiteX9" fmla="*/ 88075 w 523164"/>
              <a:gd name="connsiteY9" fmla="*/ 95295 h 331903"/>
              <a:gd name="connsiteX10" fmla="*/ 88075 w 523164"/>
              <a:gd name="connsiteY10" fmla="*/ 15199 h 331903"/>
              <a:gd name="connsiteX11" fmla="*/ 103274 w 523164"/>
              <a:gd name="connsiteY11" fmla="*/ 0 h 331903"/>
              <a:gd name="connsiteX12" fmla="*/ 196179 w 523164"/>
              <a:gd name="connsiteY12" fmla="*/ 0 h 331903"/>
              <a:gd name="connsiteX13" fmla="*/ 211377 w 523164"/>
              <a:gd name="connsiteY13" fmla="*/ 15199 h 331903"/>
              <a:gd name="connsiteX14" fmla="*/ 211377 w 523164"/>
              <a:gd name="connsiteY14" fmla="*/ 81683 h 331903"/>
              <a:gd name="connsiteX15" fmla="*/ 226576 w 523164"/>
              <a:gd name="connsiteY15" fmla="*/ 96881 h 331903"/>
              <a:gd name="connsiteX16" fmla="*/ 404350 w 523164"/>
              <a:gd name="connsiteY16" fmla="*/ 96881 h 331903"/>
              <a:gd name="connsiteX17" fmla="*/ 419548 w 523164"/>
              <a:gd name="connsiteY17" fmla="*/ 112080 h 331903"/>
              <a:gd name="connsiteX18" fmla="*/ 419548 w 523164"/>
              <a:gd name="connsiteY18" fmla="*/ 198206 h 331903"/>
              <a:gd name="connsiteX19" fmla="*/ 434746 w 523164"/>
              <a:gd name="connsiteY19" fmla="*/ 213405 h 331903"/>
              <a:gd name="connsiteX20" fmla="*/ 507966 w 523164"/>
              <a:gd name="connsiteY20" fmla="*/ 213405 h 331903"/>
              <a:gd name="connsiteX21" fmla="*/ 523165 w 523164"/>
              <a:gd name="connsiteY21" fmla="*/ 228604 h 331903"/>
              <a:gd name="connsiteX22" fmla="*/ 523165 w 523164"/>
              <a:gd name="connsiteY22" fmla="*/ 316705 h 331903"/>
              <a:gd name="connsiteX23" fmla="*/ 507966 w 523164"/>
              <a:gd name="connsiteY23" fmla="*/ 331904 h 331903"/>
              <a:gd name="connsiteX24" fmla="*/ 420665 w 523164"/>
              <a:gd name="connsiteY24" fmla="*/ 331904 h 331903"/>
              <a:gd name="connsiteX25" fmla="*/ 405467 w 523164"/>
              <a:gd name="connsiteY25" fmla="*/ 316705 h 331903"/>
              <a:gd name="connsiteX26" fmla="*/ 405467 w 523164"/>
              <a:gd name="connsiteY26" fmla="*/ 232179 h 331903"/>
              <a:gd name="connsiteX27" fmla="*/ 390268 w 523164"/>
              <a:gd name="connsiteY27" fmla="*/ 216981 h 331903"/>
              <a:gd name="connsiteX28" fmla="*/ 220969 w 523164"/>
              <a:gd name="connsiteY28" fmla="*/ 216981 h 331903"/>
              <a:gd name="connsiteX29" fmla="*/ 205771 w 523164"/>
              <a:gd name="connsiteY29" fmla="*/ 201783 h 331903"/>
              <a:gd name="connsiteX30" fmla="*/ 205771 w 523164"/>
              <a:gd name="connsiteY30" fmla="*/ 133697 h 331903"/>
              <a:gd name="connsiteX31" fmla="*/ 190572 w 523164"/>
              <a:gd name="connsiteY31" fmla="*/ 118499 h 331903"/>
              <a:gd name="connsiteX32" fmla="*/ 132896 w 523164"/>
              <a:gd name="connsiteY32" fmla="*/ 118499 h 331903"/>
              <a:gd name="connsiteX33" fmla="*/ 108874 w 523164"/>
              <a:gd name="connsiteY33" fmla="*/ 220986 h 331903"/>
              <a:gd name="connsiteX34" fmla="*/ 93676 w 523164"/>
              <a:gd name="connsiteY34" fmla="*/ 236185 h 331903"/>
              <a:gd name="connsiteX35" fmla="*/ 93676 w 523164"/>
              <a:gd name="connsiteY35" fmla="*/ 316279 h 331903"/>
              <a:gd name="connsiteX36" fmla="*/ 108874 w 523164"/>
              <a:gd name="connsiteY36" fmla="*/ 331478 h 331903"/>
              <a:gd name="connsiteX37" fmla="*/ 190571 w 523164"/>
              <a:gd name="connsiteY37" fmla="*/ 331478 h 331903"/>
              <a:gd name="connsiteX38" fmla="*/ 205769 w 523164"/>
              <a:gd name="connsiteY38" fmla="*/ 316279 h 331903"/>
              <a:gd name="connsiteX39" fmla="*/ 205769 w 523164"/>
              <a:gd name="connsiteY39" fmla="*/ 236185 h 331903"/>
              <a:gd name="connsiteX40" fmla="*/ 190571 w 523164"/>
              <a:gd name="connsiteY40" fmla="*/ 220986 h 331903"/>
              <a:gd name="connsiteX41" fmla="*/ 108874 w 523164"/>
              <a:gd name="connsiteY41" fmla="*/ 220986 h 33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23164" h="331903">
                <a:moveTo>
                  <a:pt x="132896" y="118499"/>
                </a:moveTo>
                <a:cubicBezTo>
                  <a:pt x="124502" y="118499"/>
                  <a:pt x="117698" y="125303"/>
                  <a:pt x="117698" y="133697"/>
                </a:cubicBezTo>
                <a:lnTo>
                  <a:pt x="117698" y="205787"/>
                </a:lnTo>
                <a:cubicBezTo>
                  <a:pt x="117698" y="214181"/>
                  <a:pt x="110893" y="220986"/>
                  <a:pt x="102500" y="220986"/>
                </a:cubicBezTo>
                <a:lnTo>
                  <a:pt x="15199" y="220986"/>
                </a:lnTo>
                <a:cubicBezTo>
                  <a:pt x="6805" y="220986"/>
                  <a:pt x="0" y="214181"/>
                  <a:pt x="0" y="205787"/>
                </a:cubicBezTo>
                <a:lnTo>
                  <a:pt x="0" y="125692"/>
                </a:lnTo>
                <a:cubicBezTo>
                  <a:pt x="0" y="117298"/>
                  <a:pt x="6805" y="110493"/>
                  <a:pt x="15199" y="110493"/>
                </a:cubicBezTo>
                <a:lnTo>
                  <a:pt x="72876" y="110493"/>
                </a:lnTo>
                <a:cubicBezTo>
                  <a:pt x="81270" y="110493"/>
                  <a:pt x="88075" y="103689"/>
                  <a:pt x="88075" y="95295"/>
                </a:cubicBezTo>
                <a:lnTo>
                  <a:pt x="88075" y="15199"/>
                </a:lnTo>
                <a:cubicBezTo>
                  <a:pt x="88075" y="6805"/>
                  <a:pt x="94880" y="0"/>
                  <a:pt x="103274" y="0"/>
                </a:cubicBezTo>
                <a:lnTo>
                  <a:pt x="196179" y="0"/>
                </a:lnTo>
                <a:cubicBezTo>
                  <a:pt x="204573" y="0"/>
                  <a:pt x="211377" y="6805"/>
                  <a:pt x="211377" y="15199"/>
                </a:cubicBezTo>
                <a:lnTo>
                  <a:pt x="211377" y="81683"/>
                </a:lnTo>
                <a:cubicBezTo>
                  <a:pt x="211377" y="90077"/>
                  <a:pt x="218182" y="96881"/>
                  <a:pt x="226576" y="96881"/>
                </a:cubicBezTo>
                <a:lnTo>
                  <a:pt x="404350" y="96881"/>
                </a:lnTo>
                <a:cubicBezTo>
                  <a:pt x="412744" y="96881"/>
                  <a:pt x="419548" y="103686"/>
                  <a:pt x="419548" y="112080"/>
                </a:cubicBezTo>
                <a:lnTo>
                  <a:pt x="419548" y="198206"/>
                </a:lnTo>
                <a:cubicBezTo>
                  <a:pt x="419548" y="206600"/>
                  <a:pt x="426353" y="213405"/>
                  <a:pt x="434746" y="213405"/>
                </a:cubicBezTo>
                <a:lnTo>
                  <a:pt x="507966" y="213405"/>
                </a:lnTo>
                <a:cubicBezTo>
                  <a:pt x="516360" y="213405"/>
                  <a:pt x="523165" y="220210"/>
                  <a:pt x="523165" y="228604"/>
                </a:cubicBezTo>
                <a:lnTo>
                  <a:pt x="523165" y="316705"/>
                </a:lnTo>
                <a:cubicBezTo>
                  <a:pt x="523165" y="325099"/>
                  <a:pt x="516360" y="331904"/>
                  <a:pt x="507966" y="331904"/>
                </a:cubicBezTo>
                <a:lnTo>
                  <a:pt x="420665" y="331904"/>
                </a:lnTo>
                <a:cubicBezTo>
                  <a:pt x="412271" y="331904"/>
                  <a:pt x="405467" y="325099"/>
                  <a:pt x="405467" y="316705"/>
                </a:cubicBezTo>
                <a:lnTo>
                  <a:pt x="405467" y="232179"/>
                </a:lnTo>
                <a:cubicBezTo>
                  <a:pt x="405467" y="223786"/>
                  <a:pt x="398662" y="216981"/>
                  <a:pt x="390268" y="216981"/>
                </a:cubicBezTo>
                <a:lnTo>
                  <a:pt x="220969" y="216981"/>
                </a:lnTo>
                <a:cubicBezTo>
                  <a:pt x="212575" y="216981"/>
                  <a:pt x="205771" y="210177"/>
                  <a:pt x="205771" y="201783"/>
                </a:cubicBezTo>
                <a:lnTo>
                  <a:pt x="205771" y="133697"/>
                </a:lnTo>
                <a:cubicBezTo>
                  <a:pt x="205771" y="125303"/>
                  <a:pt x="198966" y="118499"/>
                  <a:pt x="190572" y="118499"/>
                </a:cubicBezTo>
                <a:lnTo>
                  <a:pt x="132896" y="118499"/>
                </a:lnTo>
                <a:close/>
                <a:moveTo>
                  <a:pt x="108874" y="220986"/>
                </a:moveTo>
                <a:cubicBezTo>
                  <a:pt x="100480" y="220986"/>
                  <a:pt x="93676" y="227791"/>
                  <a:pt x="93676" y="236185"/>
                </a:cubicBezTo>
                <a:lnTo>
                  <a:pt x="93676" y="316279"/>
                </a:lnTo>
                <a:cubicBezTo>
                  <a:pt x="93676" y="324673"/>
                  <a:pt x="100480" y="331478"/>
                  <a:pt x="108874" y="331478"/>
                </a:cubicBezTo>
                <a:lnTo>
                  <a:pt x="190571" y="331478"/>
                </a:lnTo>
                <a:cubicBezTo>
                  <a:pt x="198965" y="331478"/>
                  <a:pt x="205769" y="324673"/>
                  <a:pt x="205769" y="316279"/>
                </a:cubicBezTo>
                <a:lnTo>
                  <a:pt x="205769" y="236185"/>
                </a:lnTo>
                <a:cubicBezTo>
                  <a:pt x="205769" y="227791"/>
                  <a:pt x="198965" y="220986"/>
                  <a:pt x="190571" y="220986"/>
                </a:cubicBezTo>
                <a:lnTo>
                  <a:pt x="108874" y="220986"/>
                </a:lnTo>
                <a:close/>
              </a:path>
            </a:pathLst>
          </a:custGeom>
          <a:solidFill>
            <a:schemeClr val="accent1"/>
          </a:solidFill>
          <a:ln w="66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Рисунок 74">
            <a:extLst>
              <a:ext uri="{FF2B5EF4-FFF2-40B4-BE49-F238E27FC236}">
                <a16:creationId xmlns:a16="http://schemas.microsoft.com/office/drawing/2014/main" id="{47849711-F960-4628-BDEB-EA944B0ED201}"/>
              </a:ext>
            </a:extLst>
          </p:cNvPr>
          <p:cNvSpPr/>
          <p:nvPr/>
        </p:nvSpPr>
        <p:spPr>
          <a:xfrm>
            <a:off x="10753720" y="4124704"/>
            <a:ext cx="536064" cy="320972"/>
          </a:xfrm>
          <a:custGeom>
            <a:avLst/>
            <a:gdLst>
              <a:gd name="connsiteX0" fmla="*/ 15199 w 536064"/>
              <a:gd name="connsiteY0" fmla="*/ 118499 h 320972"/>
              <a:gd name="connsiteX1" fmla="*/ 0 w 536064"/>
              <a:gd name="connsiteY1" fmla="*/ 103300 h 320972"/>
              <a:gd name="connsiteX2" fmla="*/ 0 w 536064"/>
              <a:gd name="connsiteY2" fmla="*/ 15199 h 320972"/>
              <a:gd name="connsiteX3" fmla="*/ 15199 w 536064"/>
              <a:gd name="connsiteY3" fmla="*/ 0 h 320972"/>
              <a:gd name="connsiteX4" fmla="*/ 102500 w 536064"/>
              <a:gd name="connsiteY4" fmla="*/ 0 h 320972"/>
              <a:gd name="connsiteX5" fmla="*/ 117698 w 536064"/>
              <a:gd name="connsiteY5" fmla="*/ 15199 h 320972"/>
              <a:gd name="connsiteX6" fmla="*/ 117698 w 536064"/>
              <a:gd name="connsiteY6" fmla="*/ 95295 h 320972"/>
              <a:gd name="connsiteX7" fmla="*/ 132896 w 536064"/>
              <a:gd name="connsiteY7" fmla="*/ 110493 h 320972"/>
              <a:gd name="connsiteX8" fmla="*/ 189392 w 536064"/>
              <a:gd name="connsiteY8" fmla="*/ 110493 h 320972"/>
              <a:gd name="connsiteX9" fmla="*/ 204591 w 536064"/>
              <a:gd name="connsiteY9" fmla="*/ 95295 h 320972"/>
              <a:gd name="connsiteX10" fmla="*/ 204591 w 536064"/>
              <a:gd name="connsiteY10" fmla="*/ 15199 h 320972"/>
              <a:gd name="connsiteX11" fmla="*/ 219789 w 536064"/>
              <a:gd name="connsiteY11" fmla="*/ 0 h 320972"/>
              <a:gd name="connsiteX12" fmla="*/ 312695 w 536064"/>
              <a:gd name="connsiteY12" fmla="*/ 0 h 320972"/>
              <a:gd name="connsiteX13" fmla="*/ 327893 w 536064"/>
              <a:gd name="connsiteY13" fmla="*/ 15199 h 320972"/>
              <a:gd name="connsiteX14" fmla="*/ 327893 w 536064"/>
              <a:gd name="connsiteY14" fmla="*/ 81682 h 320972"/>
              <a:gd name="connsiteX15" fmla="*/ 343092 w 536064"/>
              <a:gd name="connsiteY15" fmla="*/ 96881 h 320972"/>
              <a:gd name="connsiteX16" fmla="*/ 520865 w 536064"/>
              <a:gd name="connsiteY16" fmla="*/ 96881 h 320972"/>
              <a:gd name="connsiteX17" fmla="*/ 536064 w 536064"/>
              <a:gd name="connsiteY17" fmla="*/ 112080 h 320972"/>
              <a:gd name="connsiteX18" fmla="*/ 536064 w 536064"/>
              <a:gd name="connsiteY18" fmla="*/ 201783 h 320972"/>
              <a:gd name="connsiteX19" fmla="*/ 520865 w 536064"/>
              <a:gd name="connsiteY19" fmla="*/ 216981 h 320972"/>
              <a:gd name="connsiteX20" fmla="*/ 394150 w 536064"/>
              <a:gd name="connsiteY20" fmla="*/ 216981 h 320972"/>
              <a:gd name="connsiteX21" fmla="*/ 378952 w 536064"/>
              <a:gd name="connsiteY21" fmla="*/ 232179 h 320972"/>
              <a:gd name="connsiteX22" fmla="*/ 378952 w 536064"/>
              <a:gd name="connsiteY22" fmla="*/ 305775 h 320972"/>
              <a:gd name="connsiteX23" fmla="*/ 363753 w 536064"/>
              <a:gd name="connsiteY23" fmla="*/ 320973 h 320972"/>
              <a:gd name="connsiteX24" fmla="*/ 282057 w 536064"/>
              <a:gd name="connsiteY24" fmla="*/ 320973 h 320972"/>
              <a:gd name="connsiteX25" fmla="*/ 266859 w 536064"/>
              <a:gd name="connsiteY25" fmla="*/ 305775 h 320972"/>
              <a:gd name="connsiteX26" fmla="*/ 266859 w 536064"/>
              <a:gd name="connsiteY26" fmla="*/ 225680 h 320972"/>
              <a:gd name="connsiteX27" fmla="*/ 282057 w 536064"/>
              <a:gd name="connsiteY27" fmla="*/ 210481 h 320972"/>
              <a:gd name="connsiteX28" fmla="*/ 307088 w 536064"/>
              <a:gd name="connsiteY28" fmla="*/ 210481 h 320972"/>
              <a:gd name="connsiteX29" fmla="*/ 322287 w 536064"/>
              <a:gd name="connsiteY29" fmla="*/ 195283 h 320972"/>
              <a:gd name="connsiteX30" fmla="*/ 322287 w 536064"/>
              <a:gd name="connsiteY30" fmla="*/ 133697 h 320972"/>
              <a:gd name="connsiteX31" fmla="*/ 307088 w 536064"/>
              <a:gd name="connsiteY31" fmla="*/ 118499 h 320972"/>
              <a:gd name="connsiteX32" fmla="*/ 249412 w 536064"/>
              <a:gd name="connsiteY32" fmla="*/ 118499 h 320972"/>
              <a:gd name="connsiteX33" fmla="*/ 234213 w 536064"/>
              <a:gd name="connsiteY33" fmla="*/ 133697 h 320972"/>
              <a:gd name="connsiteX34" fmla="*/ 234213 w 536064"/>
              <a:gd name="connsiteY34" fmla="*/ 205787 h 320972"/>
              <a:gd name="connsiteX35" fmla="*/ 219015 w 536064"/>
              <a:gd name="connsiteY35" fmla="*/ 220986 h 320972"/>
              <a:gd name="connsiteX36" fmla="*/ 131714 w 536064"/>
              <a:gd name="connsiteY36" fmla="*/ 220986 h 320972"/>
              <a:gd name="connsiteX37" fmla="*/ 116516 w 536064"/>
              <a:gd name="connsiteY37" fmla="*/ 205787 h 320972"/>
              <a:gd name="connsiteX38" fmla="*/ 116516 w 536064"/>
              <a:gd name="connsiteY38" fmla="*/ 133697 h 320972"/>
              <a:gd name="connsiteX39" fmla="*/ 101317 w 536064"/>
              <a:gd name="connsiteY39" fmla="*/ 118499 h 320972"/>
              <a:gd name="connsiteX40" fmla="*/ 15199 w 536064"/>
              <a:gd name="connsiteY40" fmla="*/ 118499 h 32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36064" h="320972">
                <a:moveTo>
                  <a:pt x="15199" y="118499"/>
                </a:moveTo>
                <a:cubicBezTo>
                  <a:pt x="6805" y="118499"/>
                  <a:pt x="0" y="111694"/>
                  <a:pt x="0" y="103300"/>
                </a:cubicBezTo>
                <a:lnTo>
                  <a:pt x="0" y="15199"/>
                </a:lnTo>
                <a:cubicBezTo>
                  <a:pt x="0" y="6805"/>
                  <a:pt x="6805" y="0"/>
                  <a:pt x="15199" y="0"/>
                </a:cubicBezTo>
                <a:lnTo>
                  <a:pt x="102500" y="0"/>
                </a:lnTo>
                <a:cubicBezTo>
                  <a:pt x="110893" y="0"/>
                  <a:pt x="117698" y="6805"/>
                  <a:pt x="117698" y="15199"/>
                </a:cubicBezTo>
                <a:lnTo>
                  <a:pt x="117698" y="95295"/>
                </a:lnTo>
                <a:cubicBezTo>
                  <a:pt x="117698" y="103689"/>
                  <a:pt x="124502" y="110493"/>
                  <a:pt x="132896" y="110493"/>
                </a:cubicBezTo>
                <a:lnTo>
                  <a:pt x="189392" y="110493"/>
                </a:lnTo>
                <a:cubicBezTo>
                  <a:pt x="197786" y="110493"/>
                  <a:pt x="204591" y="103689"/>
                  <a:pt x="204591" y="95295"/>
                </a:cubicBezTo>
                <a:lnTo>
                  <a:pt x="204591" y="15199"/>
                </a:lnTo>
                <a:cubicBezTo>
                  <a:pt x="204591" y="6805"/>
                  <a:pt x="211396" y="0"/>
                  <a:pt x="219789" y="0"/>
                </a:cubicBezTo>
                <a:lnTo>
                  <a:pt x="312695" y="0"/>
                </a:lnTo>
                <a:cubicBezTo>
                  <a:pt x="321089" y="0"/>
                  <a:pt x="327893" y="6805"/>
                  <a:pt x="327893" y="15199"/>
                </a:cubicBezTo>
                <a:lnTo>
                  <a:pt x="327893" y="81682"/>
                </a:lnTo>
                <a:cubicBezTo>
                  <a:pt x="327893" y="90076"/>
                  <a:pt x="334698" y="96881"/>
                  <a:pt x="343092" y="96881"/>
                </a:cubicBezTo>
                <a:lnTo>
                  <a:pt x="520865" y="96881"/>
                </a:lnTo>
                <a:cubicBezTo>
                  <a:pt x="529259" y="96881"/>
                  <a:pt x="536064" y="103686"/>
                  <a:pt x="536064" y="112080"/>
                </a:cubicBezTo>
                <a:lnTo>
                  <a:pt x="536064" y="201783"/>
                </a:lnTo>
                <a:cubicBezTo>
                  <a:pt x="536064" y="210177"/>
                  <a:pt x="529259" y="216981"/>
                  <a:pt x="520865" y="216981"/>
                </a:cubicBezTo>
                <a:lnTo>
                  <a:pt x="394150" y="216981"/>
                </a:lnTo>
                <a:cubicBezTo>
                  <a:pt x="385756" y="216981"/>
                  <a:pt x="378952" y="223786"/>
                  <a:pt x="378952" y="232179"/>
                </a:cubicBezTo>
                <a:lnTo>
                  <a:pt x="378952" y="305775"/>
                </a:lnTo>
                <a:cubicBezTo>
                  <a:pt x="378952" y="314169"/>
                  <a:pt x="372147" y="320973"/>
                  <a:pt x="363753" y="320973"/>
                </a:cubicBezTo>
                <a:lnTo>
                  <a:pt x="282057" y="320973"/>
                </a:lnTo>
                <a:cubicBezTo>
                  <a:pt x="273663" y="320973"/>
                  <a:pt x="266859" y="314169"/>
                  <a:pt x="266859" y="305775"/>
                </a:cubicBezTo>
                <a:lnTo>
                  <a:pt x="266859" y="225680"/>
                </a:lnTo>
                <a:cubicBezTo>
                  <a:pt x="266859" y="217286"/>
                  <a:pt x="273663" y="210481"/>
                  <a:pt x="282057" y="210481"/>
                </a:cubicBezTo>
                <a:lnTo>
                  <a:pt x="307088" y="210481"/>
                </a:lnTo>
                <a:cubicBezTo>
                  <a:pt x="315482" y="210481"/>
                  <a:pt x="322287" y="203677"/>
                  <a:pt x="322287" y="195283"/>
                </a:cubicBezTo>
                <a:lnTo>
                  <a:pt x="322287" y="133697"/>
                </a:lnTo>
                <a:cubicBezTo>
                  <a:pt x="322287" y="125303"/>
                  <a:pt x="315482" y="118499"/>
                  <a:pt x="307088" y="118499"/>
                </a:cubicBezTo>
                <a:lnTo>
                  <a:pt x="249412" y="118499"/>
                </a:lnTo>
                <a:cubicBezTo>
                  <a:pt x="241018" y="118499"/>
                  <a:pt x="234213" y="125303"/>
                  <a:pt x="234213" y="133697"/>
                </a:cubicBezTo>
                <a:lnTo>
                  <a:pt x="234213" y="205787"/>
                </a:lnTo>
                <a:cubicBezTo>
                  <a:pt x="234213" y="214181"/>
                  <a:pt x="227409" y="220986"/>
                  <a:pt x="219015" y="220986"/>
                </a:cubicBezTo>
                <a:lnTo>
                  <a:pt x="131714" y="220986"/>
                </a:lnTo>
                <a:cubicBezTo>
                  <a:pt x="123320" y="220986"/>
                  <a:pt x="116516" y="214181"/>
                  <a:pt x="116516" y="205787"/>
                </a:cubicBezTo>
                <a:lnTo>
                  <a:pt x="116516" y="133697"/>
                </a:lnTo>
                <a:cubicBezTo>
                  <a:pt x="116516" y="125303"/>
                  <a:pt x="109711" y="118499"/>
                  <a:pt x="101317" y="118499"/>
                </a:cubicBezTo>
                <a:lnTo>
                  <a:pt x="15199" y="118499"/>
                </a:lnTo>
                <a:close/>
              </a:path>
            </a:pathLst>
          </a:custGeom>
          <a:solidFill>
            <a:schemeClr val="accent1"/>
          </a:solidFill>
          <a:ln w="658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Рисунок 84">
            <a:extLst>
              <a:ext uri="{FF2B5EF4-FFF2-40B4-BE49-F238E27FC236}">
                <a16:creationId xmlns:a16="http://schemas.microsoft.com/office/drawing/2014/main" id="{70367D2B-99ED-4C4F-8567-6F7070A8DDAD}"/>
              </a:ext>
            </a:extLst>
          </p:cNvPr>
          <p:cNvSpPr/>
          <p:nvPr/>
        </p:nvSpPr>
        <p:spPr>
          <a:xfrm>
            <a:off x="8735616" y="291222"/>
            <a:ext cx="161925" cy="161925"/>
          </a:xfrm>
          <a:custGeom>
            <a:avLst/>
            <a:gdLst>
              <a:gd name="connsiteX0" fmla="*/ 80963 w 161925"/>
              <a:gd name="connsiteY0" fmla="*/ 161925 h 161925"/>
              <a:gd name="connsiteX1" fmla="*/ 51765 w 161925"/>
              <a:gd name="connsiteY1" fmla="*/ 110159 h 161925"/>
              <a:gd name="connsiteX2" fmla="*/ 0 w 161925"/>
              <a:gd name="connsiteY2" fmla="*/ 80963 h 161925"/>
              <a:gd name="connsiteX3" fmla="*/ 51765 w 161925"/>
              <a:gd name="connsiteY3" fmla="*/ 51765 h 161925"/>
              <a:gd name="connsiteX4" fmla="*/ 80963 w 161925"/>
              <a:gd name="connsiteY4" fmla="*/ 0 h 161925"/>
              <a:gd name="connsiteX5" fmla="*/ 110159 w 161925"/>
              <a:gd name="connsiteY5" fmla="*/ 51765 h 161925"/>
              <a:gd name="connsiteX6" fmla="*/ 161925 w 161925"/>
              <a:gd name="connsiteY6" fmla="*/ 80963 h 161925"/>
              <a:gd name="connsiteX7" fmla="*/ 110159 w 161925"/>
              <a:gd name="connsiteY7" fmla="*/ 110159 h 161925"/>
              <a:gd name="connsiteX8" fmla="*/ 80963 w 161925"/>
              <a:gd name="connsiteY8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" h="161925">
                <a:moveTo>
                  <a:pt x="80963" y="161925"/>
                </a:moveTo>
                <a:cubicBezTo>
                  <a:pt x="80963" y="161925"/>
                  <a:pt x="68177" y="126571"/>
                  <a:pt x="51765" y="110159"/>
                </a:cubicBezTo>
                <a:cubicBezTo>
                  <a:pt x="35354" y="93748"/>
                  <a:pt x="0" y="80963"/>
                  <a:pt x="0" y="80963"/>
                </a:cubicBezTo>
                <a:cubicBezTo>
                  <a:pt x="0" y="80963"/>
                  <a:pt x="35354" y="68177"/>
                  <a:pt x="51765" y="51765"/>
                </a:cubicBezTo>
                <a:cubicBezTo>
                  <a:pt x="68177" y="35354"/>
                  <a:pt x="80963" y="0"/>
                  <a:pt x="80963" y="0"/>
                </a:cubicBezTo>
                <a:cubicBezTo>
                  <a:pt x="80963" y="0"/>
                  <a:pt x="93748" y="35354"/>
                  <a:pt x="110159" y="51765"/>
                </a:cubicBezTo>
                <a:cubicBezTo>
                  <a:pt x="126571" y="68177"/>
                  <a:pt x="161925" y="80963"/>
                  <a:pt x="161925" y="80963"/>
                </a:cubicBezTo>
                <a:cubicBezTo>
                  <a:pt x="161925" y="80963"/>
                  <a:pt x="126571" y="93748"/>
                  <a:pt x="110159" y="110159"/>
                </a:cubicBezTo>
                <a:cubicBezTo>
                  <a:pt x="93748" y="126571"/>
                  <a:pt x="80963" y="161925"/>
                  <a:pt x="80963" y="1619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Рисунок 85">
            <a:extLst>
              <a:ext uri="{FF2B5EF4-FFF2-40B4-BE49-F238E27FC236}">
                <a16:creationId xmlns:a16="http://schemas.microsoft.com/office/drawing/2014/main" id="{8D78547B-39A5-43DD-8571-D4D9DF2454B5}"/>
              </a:ext>
            </a:extLst>
          </p:cNvPr>
          <p:cNvSpPr/>
          <p:nvPr/>
        </p:nvSpPr>
        <p:spPr>
          <a:xfrm>
            <a:off x="11906394" y="4955342"/>
            <a:ext cx="161925" cy="161925"/>
          </a:xfrm>
          <a:custGeom>
            <a:avLst/>
            <a:gdLst>
              <a:gd name="connsiteX0" fmla="*/ 80963 w 161925"/>
              <a:gd name="connsiteY0" fmla="*/ 161925 h 161925"/>
              <a:gd name="connsiteX1" fmla="*/ 51765 w 161925"/>
              <a:gd name="connsiteY1" fmla="*/ 110159 h 161925"/>
              <a:gd name="connsiteX2" fmla="*/ 0 w 161925"/>
              <a:gd name="connsiteY2" fmla="*/ 80963 h 161925"/>
              <a:gd name="connsiteX3" fmla="*/ 51765 w 161925"/>
              <a:gd name="connsiteY3" fmla="*/ 51765 h 161925"/>
              <a:gd name="connsiteX4" fmla="*/ 80963 w 161925"/>
              <a:gd name="connsiteY4" fmla="*/ 0 h 161925"/>
              <a:gd name="connsiteX5" fmla="*/ 110159 w 161925"/>
              <a:gd name="connsiteY5" fmla="*/ 51765 h 161925"/>
              <a:gd name="connsiteX6" fmla="*/ 161925 w 161925"/>
              <a:gd name="connsiteY6" fmla="*/ 80963 h 161925"/>
              <a:gd name="connsiteX7" fmla="*/ 110159 w 161925"/>
              <a:gd name="connsiteY7" fmla="*/ 110159 h 161925"/>
              <a:gd name="connsiteX8" fmla="*/ 80963 w 161925"/>
              <a:gd name="connsiteY8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" h="161925">
                <a:moveTo>
                  <a:pt x="80963" y="161925"/>
                </a:moveTo>
                <a:cubicBezTo>
                  <a:pt x="80963" y="161925"/>
                  <a:pt x="68177" y="126571"/>
                  <a:pt x="51765" y="110159"/>
                </a:cubicBezTo>
                <a:cubicBezTo>
                  <a:pt x="35354" y="93748"/>
                  <a:pt x="0" y="80963"/>
                  <a:pt x="0" y="80963"/>
                </a:cubicBezTo>
                <a:cubicBezTo>
                  <a:pt x="0" y="80963"/>
                  <a:pt x="35354" y="68177"/>
                  <a:pt x="51765" y="51765"/>
                </a:cubicBezTo>
                <a:cubicBezTo>
                  <a:pt x="68177" y="35354"/>
                  <a:pt x="80963" y="0"/>
                  <a:pt x="80963" y="0"/>
                </a:cubicBezTo>
                <a:cubicBezTo>
                  <a:pt x="80963" y="0"/>
                  <a:pt x="93748" y="35354"/>
                  <a:pt x="110159" y="51765"/>
                </a:cubicBezTo>
                <a:cubicBezTo>
                  <a:pt x="126571" y="68177"/>
                  <a:pt x="161925" y="80963"/>
                  <a:pt x="161925" y="80963"/>
                </a:cubicBezTo>
                <a:cubicBezTo>
                  <a:pt x="161925" y="80963"/>
                  <a:pt x="126571" y="93748"/>
                  <a:pt x="110159" y="110159"/>
                </a:cubicBezTo>
                <a:cubicBezTo>
                  <a:pt x="93748" y="126571"/>
                  <a:pt x="80963" y="161925"/>
                  <a:pt x="80963" y="1619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1A2056EF-2732-4E32-A266-CD61D4EC8534}"/>
              </a:ext>
            </a:extLst>
          </p:cNvPr>
          <p:cNvSpPr/>
          <p:nvPr userDrawn="1"/>
        </p:nvSpPr>
        <p:spPr>
          <a:xfrm>
            <a:off x="5403103" y="626110"/>
            <a:ext cx="889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9FD555-B5E9-4996-BD42-49C5D9067AF0}"/>
              </a:ext>
            </a:extLst>
          </p:cNvPr>
          <p:cNvSpPr txBox="1"/>
          <p:nvPr userDrawn="1"/>
        </p:nvSpPr>
        <p:spPr>
          <a:xfrm>
            <a:off x="944088" y="4211452"/>
            <a:ext cx="212471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i="0" dirty="0"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879852C-07C3-4D82-8859-3FA7E0445FF3}"/>
              </a:ext>
            </a:extLst>
          </p:cNvPr>
          <p:cNvSpPr txBox="1"/>
          <p:nvPr userDrawn="1"/>
        </p:nvSpPr>
        <p:spPr>
          <a:xfrm>
            <a:off x="944088" y="4769687"/>
            <a:ext cx="212471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i="0" dirty="0">
                <a:latin typeface="Arial" panose="020B0604020202020204" pitchFamily="34" charset="0"/>
                <a:cs typeface="Arial" panose="020B0604020202020204" pitchFamily="34" charset="0"/>
              </a:rPr>
              <a:t>В среднем по году: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E1783D2-BA0C-4E49-B9AD-B88D939F21A1}"/>
              </a:ext>
            </a:extLst>
          </p:cNvPr>
          <p:cNvSpPr txBox="1"/>
          <p:nvPr userDrawn="1"/>
        </p:nvSpPr>
        <p:spPr>
          <a:xfrm>
            <a:off x="8292404" y="1784107"/>
            <a:ext cx="212471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i="0" dirty="0">
                <a:latin typeface="Arial" panose="020B0604020202020204" pitchFamily="34" charset="0"/>
                <a:cs typeface="Arial" panose="020B0604020202020204" pitchFamily="34" charset="0"/>
              </a:rPr>
              <a:t>Хвойные породы: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0346BE1-AD71-4AA7-9FAF-022426A141B8}"/>
              </a:ext>
            </a:extLst>
          </p:cNvPr>
          <p:cNvSpPr txBox="1"/>
          <p:nvPr userDrawn="1"/>
        </p:nvSpPr>
        <p:spPr>
          <a:xfrm>
            <a:off x="8292404" y="2359521"/>
            <a:ext cx="134858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i="0" dirty="0">
                <a:latin typeface="Arial" panose="020B0604020202020204" pitchFamily="34" charset="0"/>
                <a:cs typeface="Arial" panose="020B0604020202020204" pitchFamily="34" charset="0"/>
              </a:rPr>
              <a:t>Спелые породы: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015C40B-EC72-4DEE-AEA6-FBED3E7C8587}"/>
              </a:ext>
            </a:extLst>
          </p:cNvPr>
          <p:cNvSpPr txBox="1"/>
          <p:nvPr userDrawn="1"/>
        </p:nvSpPr>
        <p:spPr>
          <a:xfrm>
            <a:off x="8292404" y="2968580"/>
            <a:ext cx="85829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i="0" dirty="0">
                <a:latin typeface="Arial" panose="020B0604020202020204" pitchFamily="34" charset="0"/>
                <a:cs typeface="Arial" panose="020B0604020202020204" pitchFamily="34" charset="0"/>
              </a:rPr>
              <a:t>Почвы:</a:t>
            </a:r>
          </a:p>
        </p:txBody>
      </p:sp>
      <p:sp>
        <p:nvSpPr>
          <p:cNvPr id="97" name="Текст 79">
            <a:extLst>
              <a:ext uri="{FF2B5EF4-FFF2-40B4-BE49-F238E27FC236}">
                <a16:creationId xmlns:a16="http://schemas.microsoft.com/office/drawing/2014/main" id="{1DD8C873-6451-4374-AFD5-26431CC927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292404" y="5735612"/>
            <a:ext cx="957086" cy="1692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 тыс. Га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5671D39-CE70-43A9-AE92-49BDD7176C3E}"/>
              </a:ext>
            </a:extLst>
          </p:cNvPr>
          <p:cNvSpPr txBox="1"/>
          <p:nvPr userDrawn="1"/>
        </p:nvSpPr>
        <p:spPr>
          <a:xfrm>
            <a:off x="8292404" y="5356348"/>
            <a:ext cx="14065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i="0" dirty="0"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</p:txBody>
      </p:sp>
      <p:sp>
        <p:nvSpPr>
          <p:cNvPr id="99" name="Текст 79">
            <a:extLst>
              <a:ext uri="{FF2B5EF4-FFF2-40B4-BE49-F238E27FC236}">
                <a16:creationId xmlns:a16="http://schemas.microsoft.com/office/drawing/2014/main" id="{658651A7-8B4B-4019-B5CE-0EE8F1664A7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856251" y="5735612"/>
            <a:ext cx="1271329" cy="1692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 тыс. Га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9196B40-8884-456F-B8DA-82DD52467535}"/>
              </a:ext>
            </a:extLst>
          </p:cNvPr>
          <p:cNvSpPr txBox="1"/>
          <p:nvPr userDrawn="1"/>
        </p:nvSpPr>
        <p:spPr>
          <a:xfrm>
            <a:off x="9856253" y="5356348"/>
            <a:ext cx="14378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i="0" dirty="0"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B2061F4-CE85-4227-90DE-4659D27AE886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A8C71D-B4AB-2C45-83D0-B426B22CEDF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81388" y="4021800"/>
            <a:ext cx="2119858" cy="3046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1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Запасов строительных песков: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:a16="http://schemas.microsoft.com/office/drawing/2014/main" id="{66F62E95-4421-4F48-8E38-6C7FC0655E8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481388" y="5202227"/>
            <a:ext cx="2230448" cy="3046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11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sz="1100" b="1" i="0" dirty="0">
                <a:latin typeface="Arial" panose="020B0604020202020204" pitchFamily="34" charset="0"/>
                <a:cs typeface="Arial" panose="020B0604020202020204" pitchFamily="34" charset="0"/>
              </a:rPr>
              <a:t>Месторождение формовочных песков и торфа: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2335216-8357-9B4B-9EB5-92326F8A3DE2}"/>
              </a:ext>
            </a:extLst>
          </p:cNvPr>
          <p:cNvSpPr txBox="1"/>
          <p:nvPr userDrawn="1"/>
        </p:nvSpPr>
        <p:spPr>
          <a:xfrm>
            <a:off x="5999746" y="3651877"/>
            <a:ext cx="11676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запас:</a:t>
            </a:r>
          </a:p>
        </p:txBody>
      </p:sp>
      <p:sp>
        <p:nvSpPr>
          <p:cNvPr id="64" name="Slide Number Placeholder 5">
            <a:extLst>
              <a:ext uri="{FF2B5EF4-FFF2-40B4-BE49-F238E27FC236}">
                <a16:creationId xmlns:a16="http://schemas.microsoft.com/office/drawing/2014/main" id="{E03AF941-BC1D-6F46-BD59-9EA621179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0" name="Текст 6">
            <a:extLst>
              <a:ext uri="{FF2B5EF4-FFF2-40B4-BE49-F238E27FC236}">
                <a16:creationId xmlns:a16="http://schemas.microsoft.com/office/drawing/2014/main" id="{54F82767-9C9A-3E4F-ADF6-3050C818A1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71" name="Текст 79">
            <a:extLst>
              <a:ext uri="{FF2B5EF4-FFF2-40B4-BE49-F238E27FC236}">
                <a16:creationId xmlns:a16="http://schemas.microsoft.com/office/drawing/2014/main" id="{F49E37B5-A936-544A-983E-21DBB2FB5D7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481823" y="4831311"/>
            <a:ext cx="1984375" cy="23923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ХХ млн м3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DA21193-0737-6C49-BF47-D5BE09C2E75A}"/>
              </a:ext>
            </a:extLst>
          </p:cNvPr>
          <p:cNvSpPr txBox="1"/>
          <p:nvPr userDrawn="1"/>
        </p:nvSpPr>
        <p:spPr>
          <a:xfrm>
            <a:off x="8292404" y="4910229"/>
            <a:ext cx="13913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площадь:</a:t>
            </a:r>
          </a:p>
        </p:txBody>
      </p:sp>
    </p:spTree>
    <p:extLst>
      <p:ext uri="{BB962C8B-B14F-4D97-AF65-F5344CB8AC3E}">
        <p14:creationId xmlns:p14="http://schemas.microsoft.com/office/powerpoint/2010/main" val="3538680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  <p15:guide id="2" pos="37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циальная инфраструктура (вариант 1)">
    <p:bg>
      <p:bgPr>
        <a:solidFill>
          <a:srgbClr val="E4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6">
            <a:extLst>
              <a:ext uri="{FF2B5EF4-FFF2-40B4-BE49-F238E27FC236}">
                <a16:creationId xmlns:a16="http://schemas.microsoft.com/office/drawing/2014/main" id="{09034125-9B53-9F5F-9E95-6E3F6DDE2A99}"/>
              </a:ext>
            </a:extLst>
          </p:cNvPr>
          <p:cNvSpPr/>
          <p:nvPr/>
        </p:nvSpPr>
        <p:spPr>
          <a:xfrm>
            <a:off x="449505" y="1169793"/>
            <a:ext cx="11306176" cy="5180089"/>
          </a:xfrm>
          <a:custGeom>
            <a:avLst/>
            <a:gdLst>
              <a:gd name="connsiteX0" fmla="*/ 0 w 11306176"/>
              <a:gd name="connsiteY0" fmla="*/ 141042 h 5180089"/>
              <a:gd name="connsiteX1" fmla="*/ 131746 w 11306176"/>
              <a:gd name="connsiteY1" fmla="*/ 0 h 5180089"/>
              <a:gd name="connsiteX2" fmla="*/ 3191839 w 11306176"/>
              <a:gd name="connsiteY2" fmla="*/ 0 h 5180089"/>
              <a:gd name="connsiteX3" fmla="*/ 3323585 w 11306176"/>
              <a:gd name="connsiteY3" fmla="*/ 141042 h 5180089"/>
              <a:gd name="connsiteX4" fmla="*/ 3323585 w 11306176"/>
              <a:gd name="connsiteY4" fmla="*/ 2077164 h 5180089"/>
              <a:gd name="connsiteX5" fmla="*/ 3455330 w 11306176"/>
              <a:gd name="connsiteY5" fmla="*/ 2218207 h 5180089"/>
              <a:gd name="connsiteX6" fmla="*/ 3473296 w 11306176"/>
              <a:gd name="connsiteY6" fmla="*/ 2218207 h 5180089"/>
              <a:gd name="connsiteX7" fmla="*/ 3605041 w 11306176"/>
              <a:gd name="connsiteY7" fmla="*/ 2077164 h 5180089"/>
              <a:gd name="connsiteX8" fmla="*/ 3605041 w 11306176"/>
              <a:gd name="connsiteY8" fmla="*/ 141042 h 5180089"/>
              <a:gd name="connsiteX9" fmla="*/ 3736787 w 11306176"/>
              <a:gd name="connsiteY9" fmla="*/ 0 h 5180089"/>
              <a:gd name="connsiteX10" fmla="*/ 5844718 w 11306176"/>
              <a:gd name="connsiteY10" fmla="*/ 0 h 5180089"/>
              <a:gd name="connsiteX11" fmla="*/ 5976464 w 11306176"/>
              <a:gd name="connsiteY11" fmla="*/ 141042 h 5180089"/>
              <a:gd name="connsiteX12" fmla="*/ 5976464 w 11306176"/>
              <a:gd name="connsiteY12" fmla="*/ 2077164 h 5180089"/>
              <a:gd name="connsiteX13" fmla="*/ 6108210 w 11306176"/>
              <a:gd name="connsiteY13" fmla="*/ 2218207 h 5180089"/>
              <a:gd name="connsiteX14" fmla="*/ 6138152 w 11306176"/>
              <a:gd name="connsiteY14" fmla="*/ 2218207 h 5180089"/>
              <a:gd name="connsiteX15" fmla="*/ 6269898 w 11306176"/>
              <a:gd name="connsiteY15" fmla="*/ 2077164 h 5180089"/>
              <a:gd name="connsiteX16" fmla="*/ 6269898 w 11306176"/>
              <a:gd name="connsiteY16" fmla="*/ 141042 h 5180089"/>
              <a:gd name="connsiteX17" fmla="*/ 6401643 w 11306176"/>
              <a:gd name="connsiteY17" fmla="*/ 0 h 5180089"/>
              <a:gd name="connsiteX18" fmla="*/ 8509574 w 11306176"/>
              <a:gd name="connsiteY18" fmla="*/ 0 h 5180089"/>
              <a:gd name="connsiteX19" fmla="*/ 8641320 w 11306176"/>
              <a:gd name="connsiteY19" fmla="*/ 141042 h 5180089"/>
              <a:gd name="connsiteX20" fmla="*/ 8641320 w 11306176"/>
              <a:gd name="connsiteY20" fmla="*/ 2077164 h 5180089"/>
              <a:gd name="connsiteX21" fmla="*/ 8773066 w 11306176"/>
              <a:gd name="connsiteY21" fmla="*/ 2218207 h 5180089"/>
              <a:gd name="connsiteX22" fmla="*/ 8803008 w 11306176"/>
              <a:gd name="connsiteY22" fmla="*/ 2218207 h 5180089"/>
              <a:gd name="connsiteX23" fmla="*/ 8934753 w 11306176"/>
              <a:gd name="connsiteY23" fmla="*/ 2077164 h 5180089"/>
              <a:gd name="connsiteX24" fmla="*/ 8934753 w 11306176"/>
              <a:gd name="connsiteY24" fmla="*/ 141042 h 5180089"/>
              <a:gd name="connsiteX25" fmla="*/ 9066499 w 11306176"/>
              <a:gd name="connsiteY25" fmla="*/ 0 h 5180089"/>
              <a:gd name="connsiteX26" fmla="*/ 11174430 w 11306176"/>
              <a:gd name="connsiteY26" fmla="*/ 0 h 5180089"/>
              <a:gd name="connsiteX27" fmla="*/ 11306176 w 11306176"/>
              <a:gd name="connsiteY27" fmla="*/ 141042 h 5180089"/>
              <a:gd name="connsiteX28" fmla="*/ 11306176 w 11306176"/>
              <a:gd name="connsiteY28" fmla="*/ 5039047 h 5180089"/>
              <a:gd name="connsiteX29" fmla="*/ 11174430 w 11306176"/>
              <a:gd name="connsiteY29" fmla="*/ 5180089 h 5180089"/>
              <a:gd name="connsiteX30" fmla="*/ 9066499 w 11306176"/>
              <a:gd name="connsiteY30" fmla="*/ 5180089 h 5180089"/>
              <a:gd name="connsiteX31" fmla="*/ 8934753 w 11306176"/>
              <a:gd name="connsiteY31" fmla="*/ 5039047 h 5180089"/>
              <a:gd name="connsiteX32" fmla="*/ 8934753 w 11306176"/>
              <a:gd name="connsiteY32" fmla="*/ 2731087 h 5180089"/>
              <a:gd name="connsiteX33" fmla="*/ 8803008 w 11306176"/>
              <a:gd name="connsiteY33" fmla="*/ 2590045 h 5180089"/>
              <a:gd name="connsiteX34" fmla="*/ 8773066 w 11306176"/>
              <a:gd name="connsiteY34" fmla="*/ 2590045 h 5180089"/>
              <a:gd name="connsiteX35" fmla="*/ 8641320 w 11306176"/>
              <a:gd name="connsiteY35" fmla="*/ 2731087 h 5180089"/>
              <a:gd name="connsiteX36" fmla="*/ 8641320 w 11306176"/>
              <a:gd name="connsiteY36" fmla="*/ 5039047 h 5180089"/>
              <a:gd name="connsiteX37" fmla="*/ 8509574 w 11306176"/>
              <a:gd name="connsiteY37" fmla="*/ 5180089 h 5180089"/>
              <a:gd name="connsiteX38" fmla="*/ 6401643 w 11306176"/>
              <a:gd name="connsiteY38" fmla="*/ 5180089 h 5180089"/>
              <a:gd name="connsiteX39" fmla="*/ 6269898 w 11306176"/>
              <a:gd name="connsiteY39" fmla="*/ 5039047 h 5180089"/>
              <a:gd name="connsiteX40" fmla="*/ 6269898 w 11306176"/>
              <a:gd name="connsiteY40" fmla="*/ 2731087 h 5180089"/>
              <a:gd name="connsiteX41" fmla="*/ 6138152 w 11306176"/>
              <a:gd name="connsiteY41" fmla="*/ 2590045 h 5180089"/>
              <a:gd name="connsiteX42" fmla="*/ 6108210 w 11306176"/>
              <a:gd name="connsiteY42" fmla="*/ 2590045 h 5180089"/>
              <a:gd name="connsiteX43" fmla="*/ 5976464 w 11306176"/>
              <a:gd name="connsiteY43" fmla="*/ 2731087 h 5180089"/>
              <a:gd name="connsiteX44" fmla="*/ 5976464 w 11306176"/>
              <a:gd name="connsiteY44" fmla="*/ 5039047 h 5180089"/>
              <a:gd name="connsiteX45" fmla="*/ 5844718 w 11306176"/>
              <a:gd name="connsiteY45" fmla="*/ 5180089 h 5180089"/>
              <a:gd name="connsiteX46" fmla="*/ 3736787 w 11306176"/>
              <a:gd name="connsiteY46" fmla="*/ 5180089 h 5180089"/>
              <a:gd name="connsiteX47" fmla="*/ 3605041 w 11306176"/>
              <a:gd name="connsiteY47" fmla="*/ 5039047 h 5180089"/>
              <a:gd name="connsiteX48" fmla="*/ 3605041 w 11306176"/>
              <a:gd name="connsiteY48" fmla="*/ 2731087 h 5180089"/>
              <a:gd name="connsiteX49" fmla="*/ 3473296 w 11306176"/>
              <a:gd name="connsiteY49" fmla="*/ 2590045 h 5180089"/>
              <a:gd name="connsiteX50" fmla="*/ 3455330 w 11306176"/>
              <a:gd name="connsiteY50" fmla="*/ 2590045 h 5180089"/>
              <a:gd name="connsiteX51" fmla="*/ 3323585 w 11306176"/>
              <a:gd name="connsiteY51" fmla="*/ 2731087 h 5180089"/>
              <a:gd name="connsiteX52" fmla="*/ 3323585 w 11306176"/>
              <a:gd name="connsiteY52" fmla="*/ 5039047 h 5180089"/>
              <a:gd name="connsiteX53" fmla="*/ 3191839 w 11306176"/>
              <a:gd name="connsiteY53" fmla="*/ 5180089 h 5180089"/>
              <a:gd name="connsiteX54" fmla="*/ 131746 w 11306176"/>
              <a:gd name="connsiteY54" fmla="*/ 5180089 h 5180089"/>
              <a:gd name="connsiteX55" fmla="*/ 0 w 11306176"/>
              <a:gd name="connsiteY55" fmla="*/ 5039047 h 5180089"/>
              <a:gd name="connsiteX56" fmla="*/ 0 w 11306176"/>
              <a:gd name="connsiteY56" fmla="*/ 141042 h 518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6" h="5180089">
                <a:moveTo>
                  <a:pt x="0" y="141042"/>
                </a:moveTo>
                <a:cubicBezTo>
                  <a:pt x="0" y="63147"/>
                  <a:pt x="58985" y="0"/>
                  <a:pt x="131746" y="0"/>
                </a:cubicBezTo>
                <a:lnTo>
                  <a:pt x="3191839" y="0"/>
                </a:lnTo>
                <a:cubicBezTo>
                  <a:pt x="3264599" y="0"/>
                  <a:pt x="3323585" y="63147"/>
                  <a:pt x="3323585" y="141042"/>
                </a:cubicBezTo>
                <a:lnTo>
                  <a:pt x="3323585" y="2077164"/>
                </a:lnTo>
                <a:cubicBezTo>
                  <a:pt x="3323585" y="2155058"/>
                  <a:pt x="3382571" y="2218207"/>
                  <a:pt x="3455330" y="2218207"/>
                </a:cubicBezTo>
                <a:lnTo>
                  <a:pt x="3473296" y="2218207"/>
                </a:lnTo>
                <a:cubicBezTo>
                  <a:pt x="3546055" y="2218207"/>
                  <a:pt x="3605041" y="2155058"/>
                  <a:pt x="3605041" y="2077164"/>
                </a:cubicBezTo>
                <a:lnTo>
                  <a:pt x="3605041" y="141042"/>
                </a:lnTo>
                <a:cubicBezTo>
                  <a:pt x="3605041" y="63147"/>
                  <a:pt x="3664027" y="0"/>
                  <a:pt x="3736787" y="0"/>
                </a:cubicBezTo>
                <a:lnTo>
                  <a:pt x="5844718" y="0"/>
                </a:lnTo>
                <a:cubicBezTo>
                  <a:pt x="5917478" y="0"/>
                  <a:pt x="5976464" y="63147"/>
                  <a:pt x="5976464" y="141042"/>
                </a:cubicBezTo>
                <a:lnTo>
                  <a:pt x="5976464" y="2077164"/>
                </a:lnTo>
                <a:cubicBezTo>
                  <a:pt x="5976464" y="2155058"/>
                  <a:pt x="6035450" y="2218207"/>
                  <a:pt x="6108210" y="2218207"/>
                </a:cubicBezTo>
                <a:lnTo>
                  <a:pt x="6138152" y="2218207"/>
                </a:lnTo>
                <a:cubicBezTo>
                  <a:pt x="6210912" y="2218207"/>
                  <a:pt x="6269898" y="2155058"/>
                  <a:pt x="6269898" y="2077164"/>
                </a:cubicBezTo>
                <a:lnTo>
                  <a:pt x="6269898" y="141042"/>
                </a:lnTo>
                <a:cubicBezTo>
                  <a:pt x="6269898" y="63147"/>
                  <a:pt x="6328884" y="0"/>
                  <a:pt x="6401643" y="0"/>
                </a:cubicBezTo>
                <a:lnTo>
                  <a:pt x="8509574" y="0"/>
                </a:lnTo>
                <a:cubicBezTo>
                  <a:pt x="8582334" y="0"/>
                  <a:pt x="8641320" y="63147"/>
                  <a:pt x="8641320" y="141042"/>
                </a:cubicBezTo>
                <a:lnTo>
                  <a:pt x="8641320" y="2077164"/>
                </a:lnTo>
                <a:cubicBezTo>
                  <a:pt x="8641320" y="2155058"/>
                  <a:pt x="8700306" y="2218207"/>
                  <a:pt x="8773066" y="2218207"/>
                </a:cubicBezTo>
                <a:lnTo>
                  <a:pt x="8803008" y="2218207"/>
                </a:lnTo>
                <a:cubicBezTo>
                  <a:pt x="8875767" y="2218207"/>
                  <a:pt x="8934753" y="2155058"/>
                  <a:pt x="8934753" y="2077164"/>
                </a:cubicBezTo>
                <a:lnTo>
                  <a:pt x="8934753" y="141042"/>
                </a:lnTo>
                <a:cubicBezTo>
                  <a:pt x="8934753" y="63147"/>
                  <a:pt x="8993739" y="0"/>
                  <a:pt x="9066499" y="0"/>
                </a:cubicBezTo>
                <a:lnTo>
                  <a:pt x="11174430" y="0"/>
                </a:lnTo>
                <a:cubicBezTo>
                  <a:pt x="11247190" y="0"/>
                  <a:pt x="11306176" y="63147"/>
                  <a:pt x="11306176" y="141042"/>
                </a:cubicBezTo>
                <a:lnTo>
                  <a:pt x="11306176" y="5039047"/>
                </a:lnTo>
                <a:cubicBezTo>
                  <a:pt x="11306176" y="5116941"/>
                  <a:pt x="11247190" y="5180089"/>
                  <a:pt x="11174430" y="5180089"/>
                </a:cubicBezTo>
                <a:lnTo>
                  <a:pt x="9066499" y="5180089"/>
                </a:lnTo>
                <a:cubicBezTo>
                  <a:pt x="8993739" y="5180089"/>
                  <a:pt x="8934753" y="5116941"/>
                  <a:pt x="8934753" y="5039047"/>
                </a:cubicBezTo>
                <a:lnTo>
                  <a:pt x="8934753" y="2731087"/>
                </a:lnTo>
                <a:cubicBezTo>
                  <a:pt x="8934753" y="2653193"/>
                  <a:pt x="8875767" y="2590045"/>
                  <a:pt x="8803008" y="2590045"/>
                </a:cubicBezTo>
                <a:lnTo>
                  <a:pt x="8773066" y="2590045"/>
                </a:lnTo>
                <a:cubicBezTo>
                  <a:pt x="8700306" y="2590045"/>
                  <a:pt x="8641320" y="2653193"/>
                  <a:pt x="8641320" y="2731087"/>
                </a:cubicBezTo>
                <a:lnTo>
                  <a:pt x="8641320" y="5039047"/>
                </a:lnTo>
                <a:cubicBezTo>
                  <a:pt x="8641320" y="5116941"/>
                  <a:pt x="8582334" y="5180089"/>
                  <a:pt x="8509574" y="5180089"/>
                </a:cubicBezTo>
                <a:lnTo>
                  <a:pt x="6401643" y="5180089"/>
                </a:lnTo>
                <a:cubicBezTo>
                  <a:pt x="6328884" y="5180089"/>
                  <a:pt x="6269898" y="5116941"/>
                  <a:pt x="6269898" y="5039047"/>
                </a:cubicBezTo>
                <a:lnTo>
                  <a:pt x="6269898" y="2731087"/>
                </a:lnTo>
                <a:cubicBezTo>
                  <a:pt x="6269898" y="2653193"/>
                  <a:pt x="6210912" y="2590045"/>
                  <a:pt x="6138152" y="2590045"/>
                </a:cubicBezTo>
                <a:lnTo>
                  <a:pt x="6108210" y="2590045"/>
                </a:lnTo>
                <a:cubicBezTo>
                  <a:pt x="6035450" y="2590045"/>
                  <a:pt x="5976464" y="2653193"/>
                  <a:pt x="5976464" y="2731087"/>
                </a:cubicBezTo>
                <a:lnTo>
                  <a:pt x="5976464" y="5039047"/>
                </a:lnTo>
                <a:cubicBezTo>
                  <a:pt x="5976464" y="5116941"/>
                  <a:pt x="5917478" y="5180089"/>
                  <a:pt x="5844718" y="5180089"/>
                </a:cubicBezTo>
                <a:lnTo>
                  <a:pt x="3736787" y="5180089"/>
                </a:lnTo>
                <a:cubicBezTo>
                  <a:pt x="3664027" y="5180089"/>
                  <a:pt x="3605041" y="5116941"/>
                  <a:pt x="3605041" y="5039047"/>
                </a:cubicBezTo>
                <a:lnTo>
                  <a:pt x="3605041" y="2731087"/>
                </a:lnTo>
                <a:cubicBezTo>
                  <a:pt x="3605041" y="2653193"/>
                  <a:pt x="3546055" y="2590045"/>
                  <a:pt x="3473296" y="2590045"/>
                </a:cubicBezTo>
                <a:lnTo>
                  <a:pt x="3455330" y="2590045"/>
                </a:lnTo>
                <a:cubicBezTo>
                  <a:pt x="3382571" y="2590045"/>
                  <a:pt x="3323585" y="2653193"/>
                  <a:pt x="3323585" y="2731087"/>
                </a:cubicBezTo>
                <a:lnTo>
                  <a:pt x="3323585" y="5039047"/>
                </a:lnTo>
                <a:cubicBezTo>
                  <a:pt x="3323585" y="5116941"/>
                  <a:pt x="3264599" y="5180089"/>
                  <a:pt x="3191839" y="5180089"/>
                </a:cubicBezTo>
                <a:lnTo>
                  <a:pt x="131746" y="5180089"/>
                </a:lnTo>
                <a:cubicBezTo>
                  <a:pt x="58985" y="5180089"/>
                  <a:pt x="0" y="5116941"/>
                  <a:pt x="0" y="5039047"/>
                </a:cubicBezTo>
                <a:lnTo>
                  <a:pt x="0" y="141042"/>
                </a:lnTo>
                <a:close/>
              </a:path>
            </a:pathLst>
          </a:custGeom>
          <a:solidFill>
            <a:schemeClr val="bg1"/>
          </a:solidFill>
          <a:ln w="598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1CB6B0-EDED-77F6-1177-21E3868506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3C2BA3-26EA-FF07-7E39-2EE8B3BA03BC}"/>
              </a:ext>
            </a:extLst>
          </p:cNvPr>
          <p:cNvSpPr txBox="1"/>
          <p:nvPr userDrawn="1"/>
        </p:nvSpPr>
        <p:spPr>
          <a:xfrm>
            <a:off x="442913" y="474027"/>
            <a:ext cx="62034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/>
              <a:t>СОЦИАЛЬНАЯ ИНФРАСТРУКТУРА</a:t>
            </a:r>
            <a:endParaRPr lang="ru-RU" dirty="0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10CFA3C7-2AEB-7934-0008-6334C127ADA8}"/>
              </a:ext>
            </a:extLst>
          </p:cNvPr>
          <p:cNvSpPr/>
          <p:nvPr userDrawn="1"/>
        </p:nvSpPr>
        <p:spPr>
          <a:xfrm>
            <a:off x="445770" y="1159577"/>
            <a:ext cx="3333126" cy="453012"/>
          </a:xfrm>
          <a:prstGeom prst="roundRect">
            <a:avLst>
              <a:gd name="adj" fmla="val 249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12AE36-2365-ECED-5FAB-53414DFE559E}"/>
              </a:ext>
            </a:extLst>
          </p:cNvPr>
          <p:cNvSpPr txBox="1"/>
          <p:nvPr userDrawn="1"/>
        </p:nvSpPr>
        <p:spPr>
          <a:xfrm>
            <a:off x="580376" y="1298479"/>
            <a:ext cx="192585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AB71C481-69E0-77E7-7D9F-D19944A892E0}"/>
              </a:ext>
            </a:extLst>
          </p:cNvPr>
          <p:cNvSpPr/>
          <p:nvPr userDrawn="1"/>
        </p:nvSpPr>
        <p:spPr>
          <a:xfrm>
            <a:off x="4044529" y="1169794"/>
            <a:ext cx="2384264" cy="4530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A4C3DA-73AD-A01F-86ED-BC2C548DE399}"/>
              </a:ext>
            </a:extLst>
          </p:cNvPr>
          <p:cNvSpPr txBox="1"/>
          <p:nvPr userDrawn="1"/>
        </p:nvSpPr>
        <p:spPr>
          <a:xfrm>
            <a:off x="4176740" y="1298479"/>
            <a:ext cx="192585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09D8FCC0-AD46-DDEB-C9D1-96A6B24B0DF9}"/>
              </a:ext>
            </a:extLst>
          </p:cNvPr>
          <p:cNvSpPr/>
          <p:nvPr userDrawn="1"/>
        </p:nvSpPr>
        <p:spPr>
          <a:xfrm>
            <a:off x="6708751" y="1169794"/>
            <a:ext cx="2384264" cy="4530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2DAA90-4FE8-CDAA-48C8-19F0BACCB07A}"/>
              </a:ext>
            </a:extLst>
          </p:cNvPr>
          <p:cNvSpPr txBox="1"/>
          <p:nvPr userDrawn="1"/>
        </p:nvSpPr>
        <p:spPr>
          <a:xfrm>
            <a:off x="6837652" y="1298479"/>
            <a:ext cx="192585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AAC6CA7F-F576-73CD-F534-F9B9E6C92D68}"/>
              </a:ext>
            </a:extLst>
          </p:cNvPr>
          <p:cNvSpPr/>
          <p:nvPr userDrawn="1"/>
        </p:nvSpPr>
        <p:spPr>
          <a:xfrm>
            <a:off x="9361892" y="1169794"/>
            <a:ext cx="2384264" cy="4530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4715B0-9D95-0077-7F01-A3086F07595A}"/>
              </a:ext>
            </a:extLst>
          </p:cNvPr>
          <p:cNvSpPr txBox="1"/>
          <p:nvPr userDrawn="1"/>
        </p:nvSpPr>
        <p:spPr>
          <a:xfrm>
            <a:off x="9507296" y="1298479"/>
            <a:ext cx="2028282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и искусство</a:t>
            </a:r>
          </a:p>
        </p:txBody>
      </p:sp>
      <p:sp>
        <p:nvSpPr>
          <p:cNvPr id="18" name="Текст 79">
            <a:extLst>
              <a:ext uri="{FF2B5EF4-FFF2-40B4-BE49-F238E27FC236}">
                <a16:creationId xmlns:a16="http://schemas.microsoft.com/office/drawing/2014/main" id="{FAF1090D-D5B9-CE5E-CFAA-556223640D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5139" y="1750023"/>
            <a:ext cx="1672870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  <a:br>
              <a:rPr lang="ru-RU" dirty="0"/>
            </a:br>
            <a:r>
              <a:rPr lang="ru-RU" dirty="0"/>
              <a:t>комплексов</a:t>
            </a:r>
          </a:p>
        </p:txBody>
      </p:sp>
      <p:sp>
        <p:nvSpPr>
          <p:cNvPr id="19" name="Текст 58">
            <a:extLst>
              <a:ext uri="{FF2B5EF4-FFF2-40B4-BE49-F238E27FC236}">
                <a16:creationId xmlns:a16="http://schemas.microsoft.com/office/drawing/2014/main" id="{9ADE4559-2215-35B0-DB8C-14B2FB48C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139" y="2096695"/>
            <a:ext cx="167287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школьного образования</a:t>
            </a:r>
          </a:p>
        </p:txBody>
      </p:sp>
      <p:sp>
        <p:nvSpPr>
          <p:cNvPr id="48" name="Текст 79">
            <a:extLst>
              <a:ext uri="{FF2B5EF4-FFF2-40B4-BE49-F238E27FC236}">
                <a16:creationId xmlns:a16="http://schemas.microsoft.com/office/drawing/2014/main" id="{E61A4AF5-D561-20A5-D538-67EBED71FAF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85138" y="2769118"/>
            <a:ext cx="1672871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учреждения</a:t>
            </a:r>
          </a:p>
        </p:txBody>
      </p:sp>
      <p:sp>
        <p:nvSpPr>
          <p:cNvPr id="49" name="Текст 58">
            <a:extLst>
              <a:ext uri="{FF2B5EF4-FFF2-40B4-BE49-F238E27FC236}">
                <a16:creationId xmlns:a16="http://schemas.microsoft.com/office/drawing/2014/main" id="{21255598-91E4-F7EC-ACCB-FA6B59CF4BF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85138" y="3114171"/>
            <a:ext cx="180457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дошкольного образования</a:t>
            </a:r>
          </a:p>
        </p:txBody>
      </p:sp>
      <p:sp>
        <p:nvSpPr>
          <p:cNvPr id="50" name="Текст 79">
            <a:extLst>
              <a:ext uri="{FF2B5EF4-FFF2-40B4-BE49-F238E27FC236}">
                <a16:creationId xmlns:a16="http://schemas.microsoft.com/office/drawing/2014/main" id="{85FD22FA-2A32-1A54-9EF4-19A3BC772A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5138" y="3607665"/>
            <a:ext cx="1672871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  <a:br>
              <a:rPr lang="ru-RU" dirty="0"/>
            </a:br>
            <a:r>
              <a:rPr lang="ru-RU" dirty="0"/>
              <a:t>комплексов</a:t>
            </a:r>
          </a:p>
        </p:txBody>
      </p:sp>
      <p:sp>
        <p:nvSpPr>
          <p:cNvPr id="51" name="Текст 58">
            <a:extLst>
              <a:ext uri="{FF2B5EF4-FFF2-40B4-BE49-F238E27FC236}">
                <a16:creationId xmlns:a16="http://schemas.microsoft.com/office/drawing/2014/main" id="{9BFF3A08-5BC6-633E-BE4B-E3244579933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85138" y="3954337"/>
            <a:ext cx="167287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доп. образования</a:t>
            </a:r>
          </a:p>
        </p:txBody>
      </p:sp>
      <p:sp>
        <p:nvSpPr>
          <p:cNvPr id="52" name="Текст 79">
            <a:extLst>
              <a:ext uri="{FF2B5EF4-FFF2-40B4-BE49-F238E27FC236}">
                <a16:creationId xmlns:a16="http://schemas.microsoft.com/office/drawing/2014/main" id="{7569269F-D66C-0622-EC82-CB9D4DBD08A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85138" y="4414209"/>
            <a:ext cx="1672871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  <a:br>
              <a:rPr lang="ru-RU" dirty="0"/>
            </a:br>
            <a:r>
              <a:rPr lang="ru-RU" dirty="0"/>
              <a:t>комплексов</a:t>
            </a:r>
          </a:p>
        </p:txBody>
      </p:sp>
      <p:sp>
        <p:nvSpPr>
          <p:cNvPr id="53" name="Текст 58">
            <a:extLst>
              <a:ext uri="{FF2B5EF4-FFF2-40B4-BE49-F238E27FC236}">
                <a16:creationId xmlns:a16="http://schemas.microsoft.com/office/drawing/2014/main" id="{AFFB7994-9200-7B37-9A08-F30C2BC530B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5138" y="4760881"/>
            <a:ext cx="167287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проф. образования</a:t>
            </a:r>
          </a:p>
        </p:txBody>
      </p:sp>
      <p:sp>
        <p:nvSpPr>
          <p:cNvPr id="54" name="Текст 79">
            <a:extLst>
              <a:ext uri="{FF2B5EF4-FFF2-40B4-BE49-F238E27FC236}">
                <a16:creationId xmlns:a16="http://schemas.microsoft.com/office/drawing/2014/main" id="{47B1137F-B6E0-F76F-4564-DCB6B5C8FDA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85138" y="5247013"/>
            <a:ext cx="1672871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  <a:br>
              <a:rPr lang="ru-RU" dirty="0"/>
            </a:br>
            <a:r>
              <a:rPr lang="ru-RU" dirty="0"/>
              <a:t>комплексов</a:t>
            </a:r>
          </a:p>
        </p:txBody>
      </p:sp>
      <p:sp>
        <p:nvSpPr>
          <p:cNvPr id="55" name="Текст 58">
            <a:extLst>
              <a:ext uri="{FF2B5EF4-FFF2-40B4-BE49-F238E27FC236}">
                <a16:creationId xmlns:a16="http://schemas.microsoft.com/office/drawing/2014/main" id="{173DEF3D-25C6-F7C1-89A5-9346AAAE52F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85138" y="5593685"/>
            <a:ext cx="167287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высшего образования</a:t>
            </a:r>
          </a:p>
        </p:txBody>
      </p:sp>
      <p:sp>
        <p:nvSpPr>
          <p:cNvPr id="56" name="Текст 79">
            <a:extLst>
              <a:ext uri="{FF2B5EF4-FFF2-40B4-BE49-F238E27FC236}">
                <a16:creationId xmlns:a16="http://schemas.microsoft.com/office/drawing/2014/main" id="{555D6FBB-D2B5-26DB-72E3-68912DFE2CC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533836" y="1741966"/>
            <a:ext cx="920140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  <a:br>
              <a:rPr lang="ru-RU" dirty="0"/>
            </a:br>
            <a:r>
              <a:rPr lang="ru-RU" dirty="0"/>
              <a:t>учащихся</a:t>
            </a:r>
          </a:p>
        </p:txBody>
      </p:sp>
      <p:sp>
        <p:nvSpPr>
          <p:cNvPr id="58" name="Текст 79">
            <a:extLst>
              <a:ext uri="{FF2B5EF4-FFF2-40B4-BE49-F238E27FC236}">
                <a16:creationId xmlns:a16="http://schemas.microsoft.com/office/drawing/2014/main" id="{4A1B7D8A-B0E7-B302-AFCD-CA6349589E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533835" y="2154295"/>
            <a:ext cx="1245061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  <a:br>
              <a:rPr lang="ru-RU" dirty="0"/>
            </a:br>
            <a:r>
              <a:rPr lang="ru-RU" dirty="0"/>
              <a:t>учащихся, в т.ч.</a:t>
            </a:r>
          </a:p>
        </p:txBody>
      </p:sp>
      <p:sp>
        <p:nvSpPr>
          <p:cNvPr id="59" name="Текст 79">
            <a:extLst>
              <a:ext uri="{FF2B5EF4-FFF2-40B4-BE49-F238E27FC236}">
                <a16:creationId xmlns:a16="http://schemas.microsoft.com/office/drawing/2014/main" id="{FA49A62D-B492-110C-6908-EA20AB2B51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533836" y="2761423"/>
            <a:ext cx="1172260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  <a:br>
              <a:rPr lang="ru-RU" dirty="0"/>
            </a:br>
            <a:r>
              <a:rPr lang="ru-RU" dirty="0"/>
              <a:t>дошкольников</a:t>
            </a:r>
          </a:p>
        </p:txBody>
      </p:sp>
      <p:sp>
        <p:nvSpPr>
          <p:cNvPr id="60" name="Текст 79">
            <a:extLst>
              <a:ext uri="{FF2B5EF4-FFF2-40B4-BE49-F238E27FC236}">
                <a16:creationId xmlns:a16="http://schemas.microsoft.com/office/drawing/2014/main" id="{615D5195-5F80-6C32-A105-AA11343A464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533836" y="3607665"/>
            <a:ext cx="920140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  <a:br>
              <a:rPr lang="ru-RU" dirty="0"/>
            </a:br>
            <a:r>
              <a:rPr lang="ru-RU" dirty="0"/>
              <a:t>учащихся</a:t>
            </a:r>
          </a:p>
        </p:txBody>
      </p:sp>
      <p:sp>
        <p:nvSpPr>
          <p:cNvPr id="61" name="Текст 79">
            <a:extLst>
              <a:ext uri="{FF2B5EF4-FFF2-40B4-BE49-F238E27FC236}">
                <a16:creationId xmlns:a16="http://schemas.microsoft.com/office/drawing/2014/main" id="{2F520B2E-4805-7E5E-F674-CE3D2A6AAD0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533836" y="4414209"/>
            <a:ext cx="920140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  <a:br>
              <a:rPr lang="ru-RU" dirty="0"/>
            </a:br>
            <a:r>
              <a:rPr lang="ru-RU" dirty="0"/>
              <a:t>учащихся</a:t>
            </a:r>
          </a:p>
        </p:txBody>
      </p:sp>
      <p:sp>
        <p:nvSpPr>
          <p:cNvPr id="62" name="Текст 79">
            <a:extLst>
              <a:ext uri="{FF2B5EF4-FFF2-40B4-BE49-F238E27FC236}">
                <a16:creationId xmlns:a16="http://schemas.microsoft.com/office/drawing/2014/main" id="{56ACC594-FA15-D60C-C3DB-6801F59FDDD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533836" y="5247013"/>
            <a:ext cx="920140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  <a:br>
              <a:rPr lang="ru-RU" dirty="0"/>
            </a:br>
            <a:r>
              <a:rPr lang="ru-RU" dirty="0"/>
              <a:t>учащихся</a:t>
            </a:r>
          </a:p>
        </p:txBody>
      </p:sp>
      <p:sp>
        <p:nvSpPr>
          <p:cNvPr id="66" name="Текст 79">
            <a:extLst>
              <a:ext uri="{FF2B5EF4-FFF2-40B4-BE49-F238E27FC236}">
                <a16:creationId xmlns:a16="http://schemas.microsoft.com/office/drawing/2014/main" id="{9475DE4F-A52A-3EDD-4243-4E3C92B218F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185170" y="1741966"/>
            <a:ext cx="195402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стационарные койки</a:t>
            </a:r>
          </a:p>
        </p:txBody>
      </p:sp>
      <p:sp>
        <p:nvSpPr>
          <p:cNvPr id="68" name="Текст 79">
            <a:extLst>
              <a:ext uri="{FF2B5EF4-FFF2-40B4-BE49-F238E27FC236}">
                <a16:creationId xmlns:a16="http://schemas.microsoft.com/office/drawing/2014/main" id="{8F27A5AA-59F6-9BED-2990-C0A59F88865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185171" y="2166161"/>
            <a:ext cx="1954020" cy="50783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фельдшерско-акушерских пунктов</a:t>
            </a:r>
          </a:p>
        </p:txBody>
      </p:sp>
      <p:sp>
        <p:nvSpPr>
          <p:cNvPr id="69" name="Текст 79">
            <a:extLst>
              <a:ext uri="{FF2B5EF4-FFF2-40B4-BE49-F238E27FC236}">
                <a16:creationId xmlns:a16="http://schemas.microsoft.com/office/drawing/2014/main" id="{F52F685B-15B3-B114-C6D6-9EAEDE45E43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185170" y="2758350"/>
            <a:ext cx="1954017" cy="67710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амбулаторно-поликлинических подразделений</a:t>
            </a:r>
          </a:p>
        </p:txBody>
      </p:sp>
      <p:sp>
        <p:nvSpPr>
          <p:cNvPr id="70" name="Текст 79">
            <a:extLst>
              <a:ext uri="{FF2B5EF4-FFF2-40B4-BE49-F238E27FC236}">
                <a16:creationId xmlns:a16="http://schemas.microsoft.com/office/drawing/2014/main" id="{C0BBE937-6096-1CF9-7A2A-4960FF8A4F7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185171" y="3519816"/>
            <a:ext cx="1869078" cy="8463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стационарных учреждений круглосуточного стационара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E97A7DDC-275D-0474-C861-570830F05612}"/>
              </a:ext>
            </a:extLst>
          </p:cNvPr>
          <p:cNvSpPr/>
          <p:nvPr userDrawn="1"/>
        </p:nvSpPr>
        <p:spPr>
          <a:xfrm>
            <a:off x="4172686" y="4973161"/>
            <a:ext cx="2034650" cy="1243489"/>
          </a:xfrm>
          <a:prstGeom prst="roundRect">
            <a:avLst>
              <a:gd name="adj" fmla="val 5912"/>
            </a:avLst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Текст 79">
            <a:extLst>
              <a:ext uri="{FF2B5EF4-FFF2-40B4-BE49-F238E27FC236}">
                <a16:creationId xmlns:a16="http://schemas.microsoft.com/office/drawing/2014/main" id="{2FAC02B2-1E81-259D-747D-61FEBF73BABE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286294" y="5082972"/>
            <a:ext cx="1767954" cy="48474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Состояние показатели </a:t>
            </a:r>
            <a:br>
              <a:rPr lang="ru-RU" dirty="0"/>
            </a:br>
            <a:r>
              <a:rPr lang="ru-RU" dirty="0"/>
              <a:t>по ГБУЗ МО «Дмитровская больница»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05AF96B2-2CAD-DB07-9536-1B8D612CD48C}"/>
              </a:ext>
            </a:extLst>
          </p:cNvPr>
          <p:cNvSpPr/>
          <p:nvPr userDrawn="1"/>
        </p:nvSpPr>
        <p:spPr>
          <a:xfrm>
            <a:off x="1734688" y="1742911"/>
            <a:ext cx="532765" cy="184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Текст 58">
            <a:extLst>
              <a:ext uri="{FF2B5EF4-FFF2-40B4-BE49-F238E27FC236}">
                <a16:creationId xmlns:a16="http://schemas.microsoft.com/office/drawing/2014/main" id="{5041F916-806D-8031-5BD4-2C4775A08BA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770952" y="1773688"/>
            <a:ext cx="4742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ХХ,ХХ%*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937EB941-C21B-093C-88A0-680E2057A467}"/>
              </a:ext>
            </a:extLst>
          </p:cNvPr>
          <p:cNvSpPr/>
          <p:nvPr userDrawn="1"/>
        </p:nvSpPr>
        <p:spPr>
          <a:xfrm>
            <a:off x="3134156" y="1742911"/>
            <a:ext cx="552019" cy="184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Текст 58">
            <a:extLst>
              <a:ext uri="{FF2B5EF4-FFF2-40B4-BE49-F238E27FC236}">
                <a16:creationId xmlns:a16="http://schemas.microsoft.com/office/drawing/2014/main" id="{9073246B-9BFC-CD23-3319-E9B4126F6A2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170419" y="1773688"/>
            <a:ext cx="49650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ХХ,ХХ%**</a:t>
            </a:r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08E7B045-674F-9086-D695-F1ADA7A8C702}"/>
              </a:ext>
            </a:extLst>
          </p:cNvPr>
          <p:cNvSpPr/>
          <p:nvPr userDrawn="1"/>
        </p:nvSpPr>
        <p:spPr>
          <a:xfrm>
            <a:off x="1734688" y="2778001"/>
            <a:ext cx="532765" cy="184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Текст 58">
            <a:extLst>
              <a:ext uri="{FF2B5EF4-FFF2-40B4-BE49-F238E27FC236}">
                <a16:creationId xmlns:a16="http://schemas.microsoft.com/office/drawing/2014/main" id="{9FA4E9DC-0B78-61D9-CE65-E39DB017449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770952" y="2808778"/>
            <a:ext cx="4742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ХХ,ХХ%*</a:t>
            </a: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18252ACF-FE93-7372-EDBA-D6493279C6F7}"/>
              </a:ext>
            </a:extLst>
          </p:cNvPr>
          <p:cNvSpPr/>
          <p:nvPr userDrawn="1"/>
        </p:nvSpPr>
        <p:spPr>
          <a:xfrm>
            <a:off x="1734688" y="3605675"/>
            <a:ext cx="532765" cy="184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Текст 58">
            <a:extLst>
              <a:ext uri="{FF2B5EF4-FFF2-40B4-BE49-F238E27FC236}">
                <a16:creationId xmlns:a16="http://schemas.microsoft.com/office/drawing/2014/main" id="{81F8E76B-263B-F735-331A-AB7330078F7C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770952" y="3636452"/>
            <a:ext cx="47427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ХХ,ХХ%*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A1476016-C008-5F5E-04F5-46D38EED13B9}"/>
              </a:ext>
            </a:extLst>
          </p:cNvPr>
          <p:cNvSpPr/>
          <p:nvPr userDrawn="1"/>
        </p:nvSpPr>
        <p:spPr>
          <a:xfrm>
            <a:off x="4286294" y="5684574"/>
            <a:ext cx="1269805" cy="19908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Текст 58">
            <a:extLst>
              <a:ext uri="{FF2B5EF4-FFF2-40B4-BE49-F238E27FC236}">
                <a16:creationId xmlns:a16="http://schemas.microsoft.com/office/drawing/2014/main" id="{F1412FA2-5197-5C38-48FA-134A41B6913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331363" y="5729138"/>
            <a:ext cx="1175485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7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33,5% износ зданий</a:t>
            </a:r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1821790F-3C5E-5E6E-8D5E-3E2B491C1A3B}"/>
              </a:ext>
            </a:extLst>
          </p:cNvPr>
          <p:cNvSpPr/>
          <p:nvPr userDrawn="1"/>
        </p:nvSpPr>
        <p:spPr>
          <a:xfrm>
            <a:off x="4286294" y="5915270"/>
            <a:ext cx="1269805" cy="19908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Текст 58">
            <a:extLst>
              <a:ext uri="{FF2B5EF4-FFF2-40B4-BE49-F238E27FC236}">
                <a16:creationId xmlns:a16="http://schemas.microsoft.com/office/drawing/2014/main" id="{0F5C7988-F069-E613-73D0-7412AB8FDC2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331363" y="5959834"/>
            <a:ext cx="1175485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7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64,8% износ оборудования</a:t>
            </a:r>
          </a:p>
        </p:txBody>
      </p:sp>
      <p:sp>
        <p:nvSpPr>
          <p:cNvPr id="89" name="Текст 79">
            <a:extLst>
              <a:ext uri="{FF2B5EF4-FFF2-40B4-BE49-F238E27FC236}">
                <a16:creationId xmlns:a16="http://schemas.microsoft.com/office/drawing/2014/main" id="{FB34AC7E-669B-5F9A-89FE-D1B6257D7289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837652" y="1741966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горнолыжных кубов</a:t>
            </a:r>
          </a:p>
        </p:txBody>
      </p:sp>
      <p:sp>
        <p:nvSpPr>
          <p:cNvPr id="90" name="Текст 79">
            <a:extLst>
              <a:ext uri="{FF2B5EF4-FFF2-40B4-BE49-F238E27FC236}">
                <a16:creationId xmlns:a16="http://schemas.microsoft.com/office/drawing/2014/main" id="{D74EFDCB-8F8A-882E-9C18-0032203DCE5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837652" y="2166161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стадионов</a:t>
            </a:r>
          </a:p>
        </p:txBody>
      </p:sp>
      <p:sp>
        <p:nvSpPr>
          <p:cNvPr id="91" name="Текст 79">
            <a:extLst>
              <a:ext uri="{FF2B5EF4-FFF2-40B4-BE49-F238E27FC236}">
                <a16:creationId xmlns:a16="http://schemas.microsoft.com/office/drawing/2014/main" id="{7D44DD39-C2D5-DE11-9DA5-2F905ECE35B7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6837652" y="3014551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ФОК</a:t>
            </a:r>
          </a:p>
        </p:txBody>
      </p:sp>
      <p:sp>
        <p:nvSpPr>
          <p:cNvPr id="92" name="Текст 79">
            <a:extLst>
              <a:ext uri="{FF2B5EF4-FFF2-40B4-BE49-F238E27FC236}">
                <a16:creationId xmlns:a16="http://schemas.microsoft.com/office/drawing/2014/main" id="{1982AF77-3C12-3F69-7C07-5DCEB4046F36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6837652" y="3862941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конно-спортивных центра</a:t>
            </a:r>
          </a:p>
        </p:txBody>
      </p:sp>
      <p:sp>
        <p:nvSpPr>
          <p:cNvPr id="93" name="Текст 79">
            <a:extLst>
              <a:ext uri="{FF2B5EF4-FFF2-40B4-BE49-F238E27FC236}">
                <a16:creationId xmlns:a16="http://schemas.microsoft.com/office/drawing/2014/main" id="{FA85DEFD-CA85-6E0F-F200-142385FF815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837652" y="2590356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бассейнов</a:t>
            </a:r>
          </a:p>
        </p:txBody>
      </p:sp>
      <p:sp>
        <p:nvSpPr>
          <p:cNvPr id="94" name="Текст 79">
            <a:extLst>
              <a:ext uri="{FF2B5EF4-FFF2-40B4-BE49-F238E27FC236}">
                <a16:creationId xmlns:a16="http://schemas.microsoft.com/office/drawing/2014/main" id="{0FB1A8F7-D237-2B04-00C4-49FB6C77D9F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837652" y="3438746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гольф-поля</a:t>
            </a:r>
          </a:p>
        </p:txBody>
      </p:sp>
      <p:sp>
        <p:nvSpPr>
          <p:cNvPr id="95" name="Текст 79">
            <a:extLst>
              <a:ext uri="{FF2B5EF4-FFF2-40B4-BE49-F238E27FC236}">
                <a16:creationId xmlns:a16="http://schemas.microsoft.com/office/drawing/2014/main" id="{93894277-ACDA-27CF-F224-6B7B7FF00E24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837652" y="4287136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стрелковый клуб</a:t>
            </a:r>
          </a:p>
        </p:txBody>
      </p:sp>
      <p:sp>
        <p:nvSpPr>
          <p:cNvPr id="96" name="Текст 79">
            <a:extLst>
              <a:ext uri="{FF2B5EF4-FFF2-40B4-BE49-F238E27FC236}">
                <a16:creationId xmlns:a16="http://schemas.microsoft.com/office/drawing/2014/main" id="{B5F79B3F-D47D-A11A-67A9-9326C6BAC626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837652" y="4711331"/>
            <a:ext cx="2034651" cy="50783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спортивная школа Олимпийского  Резерва</a:t>
            </a:r>
          </a:p>
        </p:txBody>
      </p:sp>
      <p:sp>
        <p:nvSpPr>
          <p:cNvPr id="97" name="Текст 79">
            <a:extLst>
              <a:ext uri="{FF2B5EF4-FFF2-40B4-BE49-F238E27FC236}">
                <a16:creationId xmlns:a16="http://schemas.microsoft.com/office/drawing/2014/main" id="{5D96010C-DA54-60BE-870D-CE5725453B21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6837652" y="5304803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центр зимних видов спорта</a:t>
            </a:r>
          </a:p>
        </p:txBody>
      </p:sp>
      <p:sp>
        <p:nvSpPr>
          <p:cNvPr id="98" name="Текст 79">
            <a:extLst>
              <a:ext uri="{FF2B5EF4-FFF2-40B4-BE49-F238E27FC236}">
                <a16:creationId xmlns:a16="http://schemas.microsoft.com/office/drawing/2014/main" id="{CBD92B71-002A-A57A-C32C-18A8EA92AF0E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837652" y="5729001"/>
            <a:ext cx="2034651" cy="50783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плоскостных спортивных</a:t>
            </a:r>
          </a:p>
          <a:p>
            <a:pPr lvl="0"/>
            <a:r>
              <a:rPr lang="ru-RU" dirty="0"/>
              <a:t>сооружений</a:t>
            </a:r>
          </a:p>
        </p:txBody>
      </p:sp>
      <p:sp>
        <p:nvSpPr>
          <p:cNvPr id="99" name="Текст 79">
            <a:extLst>
              <a:ext uri="{FF2B5EF4-FFF2-40B4-BE49-F238E27FC236}">
                <a16:creationId xmlns:a16="http://schemas.microsoft.com/office/drawing/2014/main" id="{508B0355-F1D9-B8A9-E980-E35D77FFBCF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9507297" y="1741966"/>
            <a:ext cx="2034651" cy="50783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культурно-досуговых учреждений</a:t>
            </a:r>
          </a:p>
        </p:txBody>
      </p:sp>
      <p:sp>
        <p:nvSpPr>
          <p:cNvPr id="100" name="Текст 79">
            <a:extLst>
              <a:ext uri="{FF2B5EF4-FFF2-40B4-BE49-F238E27FC236}">
                <a16:creationId xmlns:a16="http://schemas.microsoft.com/office/drawing/2014/main" id="{AFC9BBDC-5CE5-3956-B20E-56829B77AD7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9507297" y="2338926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библиотек</a:t>
            </a:r>
          </a:p>
        </p:txBody>
      </p:sp>
      <p:sp>
        <p:nvSpPr>
          <p:cNvPr id="101" name="Текст 79">
            <a:extLst>
              <a:ext uri="{FF2B5EF4-FFF2-40B4-BE49-F238E27FC236}">
                <a16:creationId xmlns:a16="http://schemas.microsoft.com/office/drawing/2014/main" id="{67B9F984-FC24-3A1E-4935-7D3C59585AD2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507297" y="2762195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музея</a:t>
            </a:r>
          </a:p>
        </p:txBody>
      </p:sp>
      <p:sp>
        <p:nvSpPr>
          <p:cNvPr id="102" name="Текст 79">
            <a:extLst>
              <a:ext uri="{FF2B5EF4-FFF2-40B4-BE49-F238E27FC236}">
                <a16:creationId xmlns:a16="http://schemas.microsoft.com/office/drawing/2014/main" id="{AF3094FC-D140-A38D-D422-5F7061B5428D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9507297" y="3181262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драматический театр</a:t>
            </a:r>
          </a:p>
        </p:txBody>
      </p:sp>
      <p:sp>
        <p:nvSpPr>
          <p:cNvPr id="103" name="Текст 79">
            <a:extLst>
              <a:ext uri="{FF2B5EF4-FFF2-40B4-BE49-F238E27FC236}">
                <a16:creationId xmlns:a16="http://schemas.microsoft.com/office/drawing/2014/main" id="{361D53EB-5FC9-8354-EB06-0353906E22C4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9507296" y="3603810"/>
            <a:ext cx="2034651" cy="67710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детские школы (художественная, </a:t>
            </a:r>
            <a:br>
              <a:rPr lang="ru-RU" dirty="0"/>
            </a:br>
            <a:r>
              <a:rPr lang="ru-RU" dirty="0"/>
              <a:t>школа искусств)</a:t>
            </a:r>
          </a:p>
        </p:txBody>
      </p:sp>
      <p:sp>
        <p:nvSpPr>
          <p:cNvPr id="104" name="Текст 79">
            <a:extLst>
              <a:ext uri="{FF2B5EF4-FFF2-40B4-BE49-F238E27FC236}">
                <a16:creationId xmlns:a16="http://schemas.microsoft.com/office/drawing/2014/main" id="{502C9C81-EE81-28A9-91D0-A3A645AE05EA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507297" y="4356677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парка культуры и отдыха</a:t>
            </a:r>
          </a:p>
        </p:txBody>
      </p:sp>
      <p:sp>
        <p:nvSpPr>
          <p:cNvPr id="105" name="Текст 79">
            <a:extLst>
              <a:ext uri="{FF2B5EF4-FFF2-40B4-BE49-F238E27FC236}">
                <a16:creationId xmlns:a16="http://schemas.microsoft.com/office/drawing/2014/main" id="{ACE502CD-A706-0E60-1808-AD7409A9EBC2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507297" y="4775170"/>
            <a:ext cx="2034651" cy="50783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коллективных средства проживания</a:t>
            </a:r>
          </a:p>
        </p:txBody>
      </p:sp>
      <p:sp>
        <p:nvSpPr>
          <p:cNvPr id="106" name="Текст 79">
            <a:extLst>
              <a:ext uri="{FF2B5EF4-FFF2-40B4-BE49-F238E27FC236}">
                <a16:creationId xmlns:a16="http://schemas.microsoft.com/office/drawing/2014/main" id="{5BCD2C3B-8189-A16D-EFCA-0011136A4940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9507297" y="5368944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туристических маршрутов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816DE20-BF7A-19DE-10D4-B7BDC9759DB8}"/>
              </a:ext>
            </a:extLst>
          </p:cNvPr>
          <p:cNvSpPr/>
          <p:nvPr userDrawn="1"/>
        </p:nvSpPr>
        <p:spPr>
          <a:xfrm>
            <a:off x="3134156" y="2157252"/>
            <a:ext cx="552019" cy="184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58">
            <a:extLst>
              <a:ext uri="{FF2B5EF4-FFF2-40B4-BE49-F238E27FC236}">
                <a16:creationId xmlns:a16="http://schemas.microsoft.com/office/drawing/2014/main" id="{624DA754-39EA-2382-6290-548CDBF6BE02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3170419" y="2188029"/>
            <a:ext cx="49650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ХХ,ХХ%**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2E9D94C-97E9-56D4-C87B-F3209883E47D}"/>
              </a:ext>
            </a:extLst>
          </p:cNvPr>
          <p:cNvSpPr/>
          <p:nvPr userDrawn="1"/>
        </p:nvSpPr>
        <p:spPr>
          <a:xfrm>
            <a:off x="3134156" y="2761056"/>
            <a:ext cx="552019" cy="184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58">
            <a:extLst>
              <a:ext uri="{FF2B5EF4-FFF2-40B4-BE49-F238E27FC236}">
                <a16:creationId xmlns:a16="http://schemas.microsoft.com/office/drawing/2014/main" id="{9E8ED7B0-2438-CF20-A860-17F959522227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3170419" y="2791833"/>
            <a:ext cx="49650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ХХ,ХХ%**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3A1FF-6F78-4A9C-630E-0BAD7E080F7C}"/>
              </a:ext>
            </a:extLst>
          </p:cNvPr>
          <p:cNvSpPr txBox="1"/>
          <p:nvPr userDrawn="1"/>
        </p:nvSpPr>
        <p:spPr>
          <a:xfrm>
            <a:off x="585139" y="5966618"/>
            <a:ext cx="213901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балансового износа зданий </a:t>
            </a:r>
            <a:r>
              <a:rPr lang="en-US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заполняемость учреждений</a:t>
            </a:r>
          </a:p>
        </p:txBody>
      </p:sp>
      <p:sp>
        <p:nvSpPr>
          <p:cNvPr id="11" name="Рисунок 42">
            <a:extLst>
              <a:ext uri="{FF2B5EF4-FFF2-40B4-BE49-F238E27FC236}">
                <a16:creationId xmlns:a16="http://schemas.microsoft.com/office/drawing/2014/main" id="{3CB6CEAC-6A0B-3A80-6912-98C171F66480}"/>
              </a:ext>
            </a:extLst>
          </p:cNvPr>
          <p:cNvSpPr/>
          <p:nvPr userDrawn="1"/>
        </p:nvSpPr>
        <p:spPr>
          <a:xfrm rot="5400000">
            <a:off x="10492010" y="24187"/>
            <a:ext cx="1157752" cy="710747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accent1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Рисунок 42">
            <a:extLst>
              <a:ext uri="{FF2B5EF4-FFF2-40B4-BE49-F238E27FC236}">
                <a16:creationId xmlns:a16="http://schemas.microsoft.com/office/drawing/2014/main" id="{307E0CF1-70D0-E43D-C48C-6055AE87E0AA}"/>
              </a:ext>
            </a:extLst>
          </p:cNvPr>
          <p:cNvSpPr/>
          <p:nvPr userDrawn="1"/>
        </p:nvSpPr>
        <p:spPr>
          <a:xfrm>
            <a:off x="11319680" y="107868"/>
            <a:ext cx="1157752" cy="710747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accent1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Рисунок 42">
            <a:extLst>
              <a:ext uri="{FF2B5EF4-FFF2-40B4-BE49-F238E27FC236}">
                <a16:creationId xmlns:a16="http://schemas.microsoft.com/office/drawing/2014/main" id="{AB22574B-FB32-0C53-A3C5-35E298E673CE}"/>
              </a:ext>
            </a:extLst>
          </p:cNvPr>
          <p:cNvSpPr/>
          <p:nvPr userDrawn="1"/>
        </p:nvSpPr>
        <p:spPr>
          <a:xfrm rot="10800000">
            <a:off x="9675118" y="232090"/>
            <a:ext cx="1157752" cy="710747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accent1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62804E9-FBC0-E541-8250-B9366FD943FB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78" name="Текст 6">
            <a:extLst>
              <a:ext uri="{FF2B5EF4-FFF2-40B4-BE49-F238E27FC236}">
                <a16:creationId xmlns:a16="http://schemas.microsoft.com/office/drawing/2014/main" id="{C38C2A08-64AB-9B40-B842-F771745AD9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83" name="Прямоугольник: скругленные углы 5">
            <a:extLst>
              <a:ext uri="{FF2B5EF4-FFF2-40B4-BE49-F238E27FC236}">
                <a16:creationId xmlns:a16="http://schemas.microsoft.com/office/drawing/2014/main" id="{A5C63EEE-F41B-E449-BD63-96A9C0BE5648}"/>
              </a:ext>
            </a:extLst>
          </p:cNvPr>
          <p:cNvSpPr/>
          <p:nvPr userDrawn="1"/>
        </p:nvSpPr>
        <p:spPr>
          <a:xfrm>
            <a:off x="3134156" y="3609586"/>
            <a:ext cx="552019" cy="184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Текст 58">
            <a:extLst>
              <a:ext uri="{FF2B5EF4-FFF2-40B4-BE49-F238E27FC236}">
                <a16:creationId xmlns:a16="http://schemas.microsoft.com/office/drawing/2014/main" id="{6FFDE6F6-3519-F946-B410-7DC6875106B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3170419" y="3640363"/>
            <a:ext cx="49650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ХХ,ХХ%**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0FCC8BA-AC97-F047-9995-1C94A4E9C492}"/>
              </a:ext>
            </a:extLst>
          </p:cNvPr>
          <p:cNvCxnSpPr/>
          <p:nvPr userDrawn="1"/>
        </p:nvCxnSpPr>
        <p:spPr>
          <a:xfrm>
            <a:off x="573176" y="2611956"/>
            <a:ext cx="31057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2ABF12BE-4C91-C24B-A10E-689EAAFDD706}"/>
              </a:ext>
            </a:extLst>
          </p:cNvPr>
          <p:cNvCxnSpPr/>
          <p:nvPr userDrawn="1"/>
        </p:nvCxnSpPr>
        <p:spPr>
          <a:xfrm>
            <a:off x="573176" y="3447156"/>
            <a:ext cx="31057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BB7B2AFB-B383-FD47-A6CA-56F90E4D73DF}"/>
              </a:ext>
            </a:extLst>
          </p:cNvPr>
          <p:cNvCxnSpPr/>
          <p:nvPr userDrawn="1"/>
        </p:nvCxnSpPr>
        <p:spPr>
          <a:xfrm>
            <a:off x="573176" y="4267956"/>
            <a:ext cx="31057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A8FE0B9F-BE6E-AC40-B202-B92E35DFB0E4}"/>
              </a:ext>
            </a:extLst>
          </p:cNvPr>
          <p:cNvCxnSpPr/>
          <p:nvPr userDrawn="1"/>
        </p:nvCxnSpPr>
        <p:spPr>
          <a:xfrm>
            <a:off x="573176" y="5095956"/>
            <a:ext cx="31057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19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(все, кроме отдаленных г.о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044FCD4F-0C2D-4F4D-82D5-DAC1C4C806C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19347006"/>
              </p:ext>
            </p:extLst>
          </p:nvPr>
        </p:nvGraphicFramePr>
        <p:xfrm>
          <a:off x="457252" y="2498937"/>
          <a:ext cx="5364428" cy="370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6192">
                  <a:extLst>
                    <a:ext uri="{9D8B030D-6E8A-4147-A177-3AD203B41FA5}">
                      <a16:colId xmlns:a16="http://schemas.microsoft.com/office/drawing/2014/main" val="2995440468"/>
                    </a:ext>
                  </a:extLst>
                </a:gridCol>
                <a:gridCol w="218236">
                  <a:extLst>
                    <a:ext uri="{9D8B030D-6E8A-4147-A177-3AD203B41FA5}">
                      <a16:colId xmlns:a16="http://schemas.microsoft.com/office/drawing/2014/main" val="662989767"/>
                    </a:ext>
                  </a:extLst>
                </a:gridCol>
              </a:tblGrid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Характеристика городского округа</a:t>
                      </a:r>
                    </a:p>
                  </a:txBody>
                  <a:tcPr marL="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2266920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i="0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Преимущества городского округа</a:t>
                      </a:r>
                    </a:p>
                  </a:txBody>
                  <a:tcPr marL="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1" i="0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5511128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Общая характеристика городского округа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0941402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Структура экономики городского округа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734074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Социально-экономические показатели городского округа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6710182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Занятость и доходы населения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3481338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Ресурсная база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1281819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Социальная инфраструктура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0700871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Туризм: Достопримечательности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5629945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Туризм: Туристические маршруты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8027776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Туризм: Знаковые события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1753739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Основные организации городского округа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149116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Преимущества городского округа для инвесторов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0959800"/>
                  </a:ext>
                </a:extLst>
              </a:tr>
            </a:tbl>
          </a:graphicData>
        </a:graphic>
      </p:graphicFrame>
      <p:sp>
        <p:nvSpPr>
          <p:cNvPr id="27" name="Полилиния 26">
            <a:extLst>
              <a:ext uri="{FF2B5EF4-FFF2-40B4-BE49-F238E27FC236}">
                <a16:creationId xmlns:a16="http://schemas.microsoft.com/office/drawing/2014/main" id="{031115AA-4506-DD49-8FF3-DD300B8CE05A}"/>
              </a:ext>
            </a:extLst>
          </p:cNvPr>
          <p:cNvSpPr/>
          <p:nvPr userDrawn="1"/>
        </p:nvSpPr>
        <p:spPr>
          <a:xfrm>
            <a:off x="235601" y="918644"/>
            <a:ext cx="5802629" cy="5688156"/>
          </a:xfrm>
          <a:custGeom>
            <a:avLst/>
            <a:gdLst>
              <a:gd name="connsiteX0" fmla="*/ 270457 w 5802629"/>
              <a:gd name="connsiteY0" fmla="*/ 229464 h 5688156"/>
              <a:gd name="connsiteX1" fmla="*/ 5507440 w 5802629"/>
              <a:gd name="connsiteY1" fmla="*/ 276 h 5688156"/>
              <a:gd name="connsiteX2" fmla="*/ 5802630 w 5802629"/>
              <a:gd name="connsiteY2" fmla="*/ 282825 h 5688156"/>
              <a:gd name="connsiteX3" fmla="*/ 5802630 w 5802629"/>
              <a:gd name="connsiteY3" fmla="*/ 5405334 h 5688156"/>
              <a:gd name="connsiteX4" fmla="*/ 5519807 w 5802629"/>
              <a:gd name="connsiteY4" fmla="*/ 5688157 h 5688156"/>
              <a:gd name="connsiteX5" fmla="*/ 282823 w 5802629"/>
              <a:gd name="connsiteY5" fmla="*/ 5688157 h 5688156"/>
              <a:gd name="connsiteX6" fmla="*/ 0 w 5802629"/>
              <a:gd name="connsiteY6" fmla="*/ 5405334 h 5688156"/>
              <a:gd name="connsiteX7" fmla="*/ 0 w 5802629"/>
              <a:gd name="connsiteY7" fmla="*/ 512020 h 5688156"/>
              <a:gd name="connsiteX8" fmla="*/ 270457 w 5802629"/>
              <a:gd name="connsiteY8" fmla="*/ 229464 h 568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2629" h="5688156">
                <a:moveTo>
                  <a:pt x="270457" y="229464"/>
                </a:moveTo>
                <a:lnTo>
                  <a:pt x="5507440" y="276"/>
                </a:lnTo>
                <a:cubicBezTo>
                  <a:pt x="5668337" y="-6766"/>
                  <a:pt x="5802630" y="121775"/>
                  <a:pt x="5802630" y="282825"/>
                </a:cubicBezTo>
                <a:lnTo>
                  <a:pt x="5802630" y="5405334"/>
                </a:lnTo>
                <a:cubicBezTo>
                  <a:pt x="5802630" y="5561535"/>
                  <a:pt x="5676008" y="5688157"/>
                  <a:pt x="5519807" y="5688157"/>
                </a:cubicBezTo>
                <a:lnTo>
                  <a:pt x="282823" y="5688157"/>
                </a:lnTo>
                <a:cubicBezTo>
                  <a:pt x="126624" y="5688157"/>
                  <a:pt x="0" y="5561535"/>
                  <a:pt x="0" y="5405334"/>
                </a:cubicBezTo>
                <a:lnTo>
                  <a:pt x="0" y="512020"/>
                </a:lnTo>
                <a:cubicBezTo>
                  <a:pt x="0" y="360630"/>
                  <a:pt x="119212" y="236087"/>
                  <a:pt x="270457" y="229464"/>
                </a:cubicBezTo>
                <a:close/>
              </a:path>
            </a:pathLst>
          </a:custGeom>
          <a:noFill/>
          <a:ln w="9525" cap="flat">
            <a:solidFill>
              <a:srgbClr val="1A356D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Полилиния 27">
            <a:extLst>
              <a:ext uri="{FF2B5EF4-FFF2-40B4-BE49-F238E27FC236}">
                <a16:creationId xmlns:a16="http://schemas.microsoft.com/office/drawing/2014/main" id="{62E360F2-F3A3-8A4F-99A2-B306753CEA0C}"/>
              </a:ext>
            </a:extLst>
          </p:cNvPr>
          <p:cNvSpPr/>
          <p:nvPr userDrawn="1"/>
        </p:nvSpPr>
        <p:spPr>
          <a:xfrm>
            <a:off x="6171698" y="651874"/>
            <a:ext cx="5802629" cy="5954926"/>
          </a:xfrm>
          <a:custGeom>
            <a:avLst/>
            <a:gdLst>
              <a:gd name="connsiteX0" fmla="*/ 270302 w 5802629"/>
              <a:gd name="connsiteY0" fmla="*/ 232337 h 5954926"/>
              <a:gd name="connsiteX1" fmla="*/ 5507287 w 5802629"/>
              <a:gd name="connsiteY1" fmla="*/ 283 h 5954926"/>
              <a:gd name="connsiteX2" fmla="*/ 5802630 w 5802629"/>
              <a:gd name="connsiteY2" fmla="*/ 282827 h 5954926"/>
              <a:gd name="connsiteX3" fmla="*/ 5802630 w 5802629"/>
              <a:gd name="connsiteY3" fmla="*/ 5672104 h 5954926"/>
              <a:gd name="connsiteX4" fmla="*/ 5519807 w 5802629"/>
              <a:gd name="connsiteY4" fmla="*/ 5954927 h 5954926"/>
              <a:gd name="connsiteX5" fmla="*/ 282823 w 5802629"/>
              <a:gd name="connsiteY5" fmla="*/ 5954927 h 5954926"/>
              <a:gd name="connsiteX6" fmla="*/ 0 w 5802629"/>
              <a:gd name="connsiteY6" fmla="*/ 5672104 h 5954926"/>
              <a:gd name="connsiteX7" fmla="*/ 0 w 5802629"/>
              <a:gd name="connsiteY7" fmla="*/ 514882 h 5954926"/>
              <a:gd name="connsiteX8" fmla="*/ 270302 w 5802629"/>
              <a:gd name="connsiteY8" fmla="*/ 232337 h 595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2629" h="5954926">
                <a:moveTo>
                  <a:pt x="270302" y="232337"/>
                </a:moveTo>
                <a:lnTo>
                  <a:pt x="5507287" y="283"/>
                </a:lnTo>
                <a:cubicBezTo>
                  <a:pt x="5668273" y="-6849"/>
                  <a:pt x="5802630" y="121716"/>
                  <a:pt x="5802630" y="282827"/>
                </a:cubicBezTo>
                <a:lnTo>
                  <a:pt x="5802630" y="5672104"/>
                </a:lnTo>
                <a:cubicBezTo>
                  <a:pt x="5802630" y="5828305"/>
                  <a:pt x="5676027" y="5954927"/>
                  <a:pt x="5519807" y="5954927"/>
                </a:cubicBezTo>
                <a:lnTo>
                  <a:pt x="282823" y="5954927"/>
                </a:lnTo>
                <a:cubicBezTo>
                  <a:pt x="126622" y="5954927"/>
                  <a:pt x="0" y="5828305"/>
                  <a:pt x="0" y="5672104"/>
                </a:cubicBezTo>
                <a:lnTo>
                  <a:pt x="0" y="514882"/>
                </a:lnTo>
                <a:cubicBezTo>
                  <a:pt x="0" y="363556"/>
                  <a:pt x="119122" y="239037"/>
                  <a:pt x="270302" y="232337"/>
                </a:cubicBezTo>
                <a:close/>
              </a:path>
            </a:pathLst>
          </a:custGeom>
          <a:noFill/>
          <a:ln w="9525" cap="flat">
            <a:solidFill>
              <a:srgbClr val="1A356D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C64B22A9-911B-9D4C-A6C9-015B16D33347}"/>
              </a:ext>
            </a:extLst>
          </p:cNvPr>
          <p:cNvSpPr/>
          <p:nvPr userDrawn="1"/>
        </p:nvSpPr>
        <p:spPr>
          <a:xfrm>
            <a:off x="235601" y="257592"/>
            <a:ext cx="11738726" cy="759014"/>
          </a:xfrm>
          <a:custGeom>
            <a:avLst/>
            <a:gdLst>
              <a:gd name="connsiteX0" fmla="*/ 282823 w 11738726"/>
              <a:gd name="connsiteY0" fmla="*/ 0 h 759014"/>
              <a:gd name="connsiteX1" fmla="*/ 11614729 w 11738726"/>
              <a:gd name="connsiteY1" fmla="*/ 0 h 759014"/>
              <a:gd name="connsiteX2" fmla="*/ 11738726 w 11738726"/>
              <a:gd name="connsiteY2" fmla="*/ 124014 h 759014"/>
              <a:gd name="connsiteX3" fmla="*/ 11620322 w 11738726"/>
              <a:gd name="connsiteY3" fmla="*/ 247901 h 759014"/>
              <a:gd name="connsiteX4" fmla="*/ 295567 w 11738726"/>
              <a:gd name="connsiteY4" fmla="*/ 758721 h 759014"/>
              <a:gd name="connsiteX5" fmla="*/ 0 w 11738726"/>
              <a:gd name="connsiteY5" fmla="*/ 476187 h 759014"/>
              <a:gd name="connsiteX6" fmla="*/ 0 w 11738726"/>
              <a:gd name="connsiteY6" fmla="*/ 282823 h 759014"/>
              <a:gd name="connsiteX7" fmla="*/ 282823 w 11738726"/>
              <a:gd name="connsiteY7" fmla="*/ 0 h 75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8726" h="759014">
                <a:moveTo>
                  <a:pt x="282823" y="0"/>
                </a:moveTo>
                <a:lnTo>
                  <a:pt x="11614729" y="0"/>
                </a:lnTo>
                <a:cubicBezTo>
                  <a:pt x="11683179" y="0"/>
                  <a:pt x="11738726" y="55523"/>
                  <a:pt x="11738726" y="124014"/>
                </a:cubicBezTo>
                <a:cubicBezTo>
                  <a:pt x="11738726" y="190331"/>
                  <a:pt x="11686548" y="244913"/>
                  <a:pt x="11620322" y="247901"/>
                </a:cubicBezTo>
                <a:lnTo>
                  <a:pt x="295567" y="758721"/>
                </a:lnTo>
                <a:cubicBezTo>
                  <a:pt x="134529" y="765985"/>
                  <a:pt x="0" y="637387"/>
                  <a:pt x="0" y="476187"/>
                </a:cubicBezTo>
                <a:lnTo>
                  <a:pt x="0" y="282823"/>
                </a:lnTo>
                <a:cubicBezTo>
                  <a:pt x="0" y="126624"/>
                  <a:pt x="126624" y="0"/>
                  <a:pt x="28282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3F2717-3DC4-734A-9E1C-C5F1AE2A6619}"/>
              </a:ext>
            </a:extLst>
          </p:cNvPr>
          <p:cNvSpPr txBox="1"/>
          <p:nvPr userDrawn="1"/>
        </p:nvSpPr>
        <p:spPr>
          <a:xfrm>
            <a:off x="448364" y="474027"/>
            <a:ext cx="42389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</a:p>
        </p:txBody>
      </p:sp>
      <p:sp>
        <p:nvSpPr>
          <p:cNvPr id="29" name="Рисунок 47">
            <a:extLst>
              <a:ext uri="{FF2B5EF4-FFF2-40B4-BE49-F238E27FC236}">
                <a16:creationId xmlns:a16="http://schemas.microsoft.com/office/drawing/2014/main" id="{655526ED-157D-EA4F-A84B-1F78FA4405A0}"/>
              </a:ext>
            </a:extLst>
          </p:cNvPr>
          <p:cNvSpPr/>
          <p:nvPr userDrawn="1"/>
        </p:nvSpPr>
        <p:spPr>
          <a:xfrm>
            <a:off x="10770427" y="126242"/>
            <a:ext cx="710299" cy="1122513"/>
          </a:xfrm>
          <a:custGeom>
            <a:avLst/>
            <a:gdLst>
              <a:gd name="connsiteX0" fmla="*/ 468485 w 710299"/>
              <a:gd name="connsiteY0" fmla="*/ 756974 h 1122513"/>
              <a:gd name="connsiteX1" fmla="*/ 485154 w 710299"/>
              <a:gd name="connsiteY1" fmla="*/ 740311 h 1122513"/>
              <a:gd name="connsiteX2" fmla="*/ 559333 w 710299"/>
              <a:gd name="connsiteY2" fmla="*/ 740325 h 1122513"/>
              <a:gd name="connsiteX3" fmla="*/ 575995 w 710299"/>
              <a:gd name="connsiteY3" fmla="*/ 756994 h 1122513"/>
              <a:gd name="connsiteX4" fmla="*/ 575982 w 710299"/>
              <a:gd name="connsiteY4" fmla="*/ 840668 h 1122513"/>
              <a:gd name="connsiteX5" fmla="*/ 592644 w 710299"/>
              <a:gd name="connsiteY5" fmla="*/ 857337 h 1122513"/>
              <a:gd name="connsiteX6" fmla="*/ 693544 w 710299"/>
              <a:gd name="connsiteY6" fmla="*/ 857357 h 1122513"/>
              <a:gd name="connsiteX7" fmla="*/ 710213 w 710299"/>
              <a:gd name="connsiteY7" fmla="*/ 840695 h 1122513"/>
              <a:gd name="connsiteX8" fmla="*/ 710233 w 710299"/>
              <a:gd name="connsiteY8" fmla="*/ 740698 h 1122513"/>
              <a:gd name="connsiteX9" fmla="*/ 693571 w 710299"/>
              <a:gd name="connsiteY9" fmla="*/ 724029 h 1122513"/>
              <a:gd name="connsiteX10" fmla="*/ 617152 w 710299"/>
              <a:gd name="connsiteY10" fmla="*/ 724016 h 1122513"/>
              <a:gd name="connsiteX11" fmla="*/ 600490 w 710299"/>
              <a:gd name="connsiteY11" fmla="*/ 707347 h 1122513"/>
              <a:gd name="connsiteX12" fmla="*/ 600527 w 710299"/>
              <a:gd name="connsiteY12" fmla="*/ 521189 h 1122513"/>
              <a:gd name="connsiteX13" fmla="*/ 617192 w 710299"/>
              <a:gd name="connsiteY13" fmla="*/ 504527 h 1122513"/>
              <a:gd name="connsiteX14" fmla="*/ 693611 w 710299"/>
              <a:gd name="connsiteY14" fmla="*/ 504540 h 1122513"/>
              <a:gd name="connsiteX15" fmla="*/ 710280 w 710299"/>
              <a:gd name="connsiteY15" fmla="*/ 487878 h 1122513"/>
              <a:gd name="connsiteX16" fmla="*/ 710300 w 710299"/>
              <a:gd name="connsiteY16" fmla="*/ 381535 h 1122513"/>
              <a:gd name="connsiteX17" fmla="*/ 693637 w 710299"/>
              <a:gd name="connsiteY17" fmla="*/ 364866 h 1122513"/>
              <a:gd name="connsiteX18" fmla="*/ 592734 w 710299"/>
              <a:gd name="connsiteY18" fmla="*/ 364846 h 1122513"/>
              <a:gd name="connsiteX19" fmla="*/ 576065 w 710299"/>
              <a:gd name="connsiteY19" fmla="*/ 381508 h 1122513"/>
              <a:gd name="connsiteX20" fmla="*/ 576048 w 710299"/>
              <a:gd name="connsiteY20" fmla="*/ 481498 h 1122513"/>
              <a:gd name="connsiteX21" fmla="*/ 559380 w 710299"/>
              <a:gd name="connsiteY21" fmla="*/ 498164 h 1122513"/>
              <a:gd name="connsiteX22" fmla="*/ 481148 w 710299"/>
              <a:gd name="connsiteY22" fmla="*/ 498147 h 1122513"/>
              <a:gd name="connsiteX23" fmla="*/ 464479 w 710299"/>
              <a:gd name="connsiteY23" fmla="*/ 514809 h 1122513"/>
              <a:gd name="connsiteX24" fmla="*/ 464442 w 710299"/>
              <a:gd name="connsiteY24" fmla="*/ 707693 h 1122513"/>
              <a:gd name="connsiteX25" fmla="*/ 447777 w 710299"/>
              <a:gd name="connsiteY25" fmla="*/ 724356 h 1122513"/>
              <a:gd name="connsiteX26" fmla="*/ 359996 w 710299"/>
              <a:gd name="connsiteY26" fmla="*/ 724339 h 1122513"/>
              <a:gd name="connsiteX27" fmla="*/ 343327 w 710299"/>
              <a:gd name="connsiteY27" fmla="*/ 741001 h 1122513"/>
              <a:gd name="connsiteX28" fmla="*/ 343307 w 710299"/>
              <a:gd name="connsiteY28" fmla="*/ 834648 h 1122513"/>
              <a:gd name="connsiteX29" fmla="*/ 359972 w 710299"/>
              <a:gd name="connsiteY29" fmla="*/ 851317 h 1122513"/>
              <a:gd name="connsiteX30" fmla="*/ 451803 w 710299"/>
              <a:gd name="connsiteY30" fmla="*/ 851334 h 1122513"/>
              <a:gd name="connsiteX31" fmla="*/ 468472 w 710299"/>
              <a:gd name="connsiteY31" fmla="*/ 834672 h 1122513"/>
              <a:gd name="connsiteX32" fmla="*/ 468485 w 710299"/>
              <a:gd name="connsiteY32" fmla="*/ 756974 h 1122513"/>
              <a:gd name="connsiteX33" fmla="*/ 116513 w 710299"/>
              <a:gd name="connsiteY33" fmla="*/ 1005834 h 1122513"/>
              <a:gd name="connsiteX34" fmla="*/ 133182 w 710299"/>
              <a:gd name="connsiteY34" fmla="*/ 989172 h 1122513"/>
              <a:gd name="connsiteX35" fmla="*/ 215945 w 710299"/>
              <a:gd name="connsiteY35" fmla="*/ 989185 h 1122513"/>
              <a:gd name="connsiteX36" fmla="*/ 232614 w 710299"/>
              <a:gd name="connsiteY36" fmla="*/ 972523 h 1122513"/>
              <a:gd name="connsiteX37" fmla="*/ 232626 w 710299"/>
              <a:gd name="connsiteY37" fmla="*/ 906087 h 1122513"/>
              <a:gd name="connsiteX38" fmla="*/ 215964 w 710299"/>
              <a:gd name="connsiteY38" fmla="*/ 889418 h 1122513"/>
              <a:gd name="connsiteX39" fmla="*/ 137733 w 710299"/>
              <a:gd name="connsiteY39" fmla="*/ 889402 h 1122513"/>
              <a:gd name="connsiteX40" fmla="*/ 121071 w 710299"/>
              <a:gd name="connsiteY40" fmla="*/ 872733 h 1122513"/>
              <a:gd name="connsiteX41" fmla="*/ 121106 w 710299"/>
              <a:gd name="connsiteY41" fmla="*/ 679855 h 1122513"/>
              <a:gd name="connsiteX42" fmla="*/ 104444 w 710299"/>
              <a:gd name="connsiteY42" fmla="*/ 663186 h 1122513"/>
              <a:gd name="connsiteX43" fmla="*/ 16663 w 710299"/>
              <a:gd name="connsiteY43" fmla="*/ 663170 h 1122513"/>
              <a:gd name="connsiteX44" fmla="*/ 0 w 710299"/>
              <a:gd name="connsiteY44" fmla="*/ 646501 h 1122513"/>
              <a:gd name="connsiteX45" fmla="*/ 17 w 710299"/>
              <a:gd name="connsiteY45" fmla="*/ 552857 h 1122513"/>
              <a:gd name="connsiteX46" fmla="*/ 16686 w 710299"/>
              <a:gd name="connsiteY46" fmla="*/ 536191 h 1122513"/>
              <a:gd name="connsiteX47" fmla="*/ 108518 w 710299"/>
              <a:gd name="connsiteY47" fmla="*/ 536211 h 1122513"/>
              <a:gd name="connsiteX48" fmla="*/ 125181 w 710299"/>
              <a:gd name="connsiteY48" fmla="*/ 552877 h 1122513"/>
              <a:gd name="connsiteX49" fmla="*/ 125166 w 710299"/>
              <a:gd name="connsiteY49" fmla="*/ 630572 h 1122513"/>
              <a:gd name="connsiteX50" fmla="*/ 141829 w 710299"/>
              <a:gd name="connsiteY50" fmla="*/ 647241 h 1122513"/>
              <a:gd name="connsiteX51" fmla="*/ 240494 w 710299"/>
              <a:gd name="connsiteY51" fmla="*/ 647257 h 1122513"/>
              <a:gd name="connsiteX52" fmla="*/ 257156 w 710299"/>
              <a:gd name="connsiteY52" fmla="*/ 663926 h 1122513"/>
              <a:gd name="connsiteX53" fmla="*/ 257119 w 710299"/>
              <a:gd name="connsiteY53" fmla="*/ 866406 h 1122513"/>
              <a:gd name="connsiteX54" fmla="*/ 273781 w 710299"/>
              <a:gd name="connsiteY54" fmla="*/ 883075 h 1122513"/>
              <a:gd name="connsiteX55" fmla="*/ 350196 w 710299"/>
              <a:gd name="connsiteY55" fmla="*/ 883089 h 1122513"/>
              <a:gd name="connsiteX56" fmla="*/ 366859 w 710299"/>
              <a:gd name="connsiteY56" fmla="*/ 899758 h 1122513"/>
              <a:gd name="connsiteX57" fmla="*/ 366842 w 710299"/>
              <a:gd name="connsiteY57" fmla="*/ 1006101 h 1122513"/>
              <a:gd name="connsiteX58" fmla="*/ 350173 w 710299"/>
              <a:gd name="connsiteY58" fmla="*/ 1022763 h 1122513"/>
              <a:gd name="connsiteX59" fmla="*/ 258339 w 710299"/>
              <a:gd name="connsiteY59" fmla="*/ 1022746 h 1122513"/>
              <a:gd name="connsiteX60" fmla="*/ 241670 w 710299"/>
              <a:gd name="connsiteY60" fmla="*/ 1039408 h 1122513"/>
              <a:gd name="connsiteX61" fmla="*/ 241658 w 710299"/>
              <a:gd name="connsiteY61" fmla="*/ 1105851 h 1122513"/>
              <a:gd name="connsiteX62" fmla="*/ 224989 w 710299"/>
              <a:gd name="connsiteY62" fmla="*/ 1122513 h 1122513"/>
              <a:gd name="connsiteX63" fmla="*/ 133157 w 710299"/>
              <a:gd name="connsiteY63" fmla="*/ 1122496 h 1122513"/>
              <a:gd name="connsiteX64" fmla="*/ 116495 w 710299"/>
              <a:gd name="connsiteY64" fmla="*/ 1105827 h 1122513"/>
              <a:gd name="connsiteX65" fmla="*/ 116513 w 710299"/>
              <a:gd name="connsiteY65" fmla="*/ 1005834 h 1122513"/>
              <a:gd name="connsiteX66" fmla="*/ 214487 w 710299"/>
              <a:gd name="connsiteY66" fmla="*/ 452980 h 1122513"/>
              <a:gd name="connsiteX67" fmla="*/ 197818 w 710299"/>
              <a:gd name="connsiteY67" fmla="*/ 469642 h 1122513"/>
              <a:gd name="connsiteX68" fmla="*/ 197800 w 710299"/>
              <a:gd name="connsiteY68" fmla="*/ 569636 h 1122513"/>
              <a:gd name="connsiteX69" fmla="*/ 214462 w 710299"/>
              <a:gd name="connsiteY69" fmla="*/ 586305 h 1122513"/>
              <a:gd name="connsiteX70" fmla="*/ 306294 w 710299"/>
              <a:gd name="connsiteY70" fmla="*/ 586321 h 1122513"/>
              <a:gd name="connsiteX71" fmla="*/ 322963 w 710299"/>
              <a:gd name="connsiteY71" fmla="*/ 569659 h 1122513"/>
              <a:gd name="connsiteX72" fmla="*/ 322975 w 710299"/>
              <a:gd name="connsiteY72" fmla="*/ 503217 h 1122513"/>
              <a:gd name="connsiteX73" fmla="*/ 339644 w 710299"/>
              <a:gd name="connsiteY73" fmla="*/ 486555 h 1122513"/>
              <a:gd name="connsiteX74" fmla="*/ 431475 w 710299"/>
              <a:gd name="connsiteY74" fmla="*/ 486571 h 1122513"/>
              <a:gd name="connsiteX75" fmla="*/ 448143 w 710299"/>
              <a:gd name="connsiteY75" fmla="*/ 469909 h 1122513"/>
              <a:gd name="connsiteX76" fmla="*/ 448163 w 710299"/>
              <a:gd name="connsiteY76" fmla="*/ 363566 h 1122513"/>
              <a:gd name="connsiteX77" fmla="*/ 431501 w 710299"/>
              <a:gd name="connsiteY77" fmla="*/ 346897 h 1122513"/>
              <a:gd name="connsiteX78" fmla="*/ 355086 w 710299"/>
              <a:gd name="connsiteY78" fmla="*/ 346884 h 1122513"/>
              <a:gd name="connsiteX79" fmla="*/ 338424 w 710299"/>
              <a:gd name="connsiteY79" fmla="*/ 330213 h 1122513"/>
              <a:gd name="connsiteX80" fmla="*/ 338461 w 710299"/>
              <a:gd name="connsiteY80" fmla="*/ 127734 h 1122513"/>
              <a:gd name="connsiteX81" fmla="*/ 321799 w 710299"/>
              <a:gd name="connsiteY81" fmla="*/ 111065 h 1122513"/>
              <a:gd name="connsiteX82" fmla="*/ 223134 w 710299"/>
              <a:gd name="connsiteY82" fmla="*/ 111047 h 1122513"/>
              <a:gd name="connsiteX83" fmla="*/ 206471 w 710299"/>
              <a:gd name="connsiteY83" fmla="*/ 94378 h 1122513"/>
              <a:gd name="connsiteX84" fmla="*/ 206485 w 710299"/>
              <a:gd name="connsiteY84" fmla="*/ 16686 h 1122513"/>
              <a:gd name="connsiteX85" fmla="*/ 189823 w 710299"/>
              <a:gd name="connsiteY85" fmla="*/ 17 h 1122513"/>
              <a:gd name="connsiteX86" fmla="*/ 97991 w 710299"/>
              <a:gd name="connsiteY86" fmla="*/ 0 h 1122513"/>
              <a:gd name="connsiteX87" fmla="*/ 81322 w 710299"/>
              <a:gd name="connsiteY87" fmla="*/ 16663 h 1122513"/>
              <a:gd name="connsiteX88" fmla="*/ 81305 w 710299"/>
              <a:gd name="connsiteY88" fmla="*/ 110308 h 1122513"/>
              <a:gd name="connsiteX89" fmla="*/ 97967 w 710299"/>
              <a:gd name="connsiteY89" fmla="*/ 126977 h 1122513"/>
              <a:gd name="connsiteX90" fmla="*/ 185749 w 710299"/>
              <a:gd name="connsiteY90" fmla="*/ 126993 h 1122513"/>
              <a:gd name="connsiteX91" fmla="*/ 202411 w 710299"/>
              <a:gd name="connsiteY91" fmla="*/ 143662 h 1122513"/>
              <a:gd name="connsiteX92" fmla="*/ 202375 w 710299"/>
              <a:gd name="connsiteY92" fmla="*/ 336541 h 1122513"/>
              <a:gd name="connsiteX93" fmla="*/ 219038 w 710299"/>
              <a:gd name="connsiteY93" fmla="*/ 353210 h 1122513"/>
              <a:gd name="connsiteX94" fmla="*/ 297268 w 710299"/>
              <a:gd name="connsiteY94" fmla="*/ 353223 h 1122513"/>
              <a:gd name="connsiteX95" fmla="*/ 313930 w 710299"/>
              <a:gd name="connsiteY95" fmla="*/ 369892 h 1122513"/>
              <a:gd name="connsiteX96" fmla="*/ 313918 w 710299"/>
              <a:gd name="connsiteY96" fmla="*/ 436331 h 1122513"/>
              <a:gd name="connsiteX97" fmla="*/ 297249 w 710299"/>
              <a:gd name="connsiteY97" fmla="*/ 452993 h 1122513"/>
              <a:gd name="connsiteX98" fmla="*/ 214487 w 710299"/>
              <a:gd name="connsiteY98" fmla="*/ 452980 h 112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10299" h="1122513">
                <a:moveTo>
                  <a:pt x="468485" y="756974"/>
                </a:moveTo>
                <a:cubicBezTo>
                  <a:pt x="468489" y="747771"/>
                  <a:pt x="475952" y="740311"/>
                  <a:pt x="485154" y="740311"/>
                </a:cubicBezTo>
                <a:lnTo>
                  <a:pt x="559333" y="740325"/>
                </a:lnTo>
                <a:cubicBezTo>
                  <a:pt x="568539" y="740328"/>
                  <a:pt x="575998" y="747791"/>
                  <a:pt x="575995" y="756994"/>
                </a:cubicBezTo>
                <a:lnTo>
                  <a:pt x="575982" y="840668"/>
                </a:lnTo>
                <a:cubicBezTo>
                  <a:pt x="575978" y="849874"/>
                  <a:pt x="583438" y="857337"/>
                  <a:pt x="592644" y="857337"/>
                </a:cubicBezTo>
                <a:lnTo>
                  <a:pt x="693544" y="857357"/>
                </a:lnTo>
                <a:cubicBezTo>
                  <a:pt x="702750" y="857357"/>
                  <a:pt x="710213" y="849897"/>
                  <a:pt x="710213" y="840695"/>
                </a:cubicBezTo>
                <a:lnTo>
                  <a:pt x="710233" y="740698"/>
                </a:lnTo>
                <a:cubicBezTo>
                  <a:pt x="710233" y="731495"/>
                  <a:pt x="702774" y="724032"/>
                  <a:pt x="693571" y="724029"/>
                </a:cubicBezTo>
                <a:lnTo>
                  <a:pt x="617152" y="724016"/>
                </a:lnTo>
                <a:cubicBezTo>
                  <a:pt x="607950" y="724016"/>
                  <a:pt x="600490" y="716553"/>
                  <a:pt x="600490" y="707347"/>
                </a:cubicBezTo>
                <a:lnTo>
                  <a:pt x="600527" y="521189"/>
                </a:lnTo>
                <a:cubicBezTo>
                  <a:pt x="600527" y="511986"/>
                  <a:pt x="607990" y="504523"/>
                  <a:pt x="617192" y="504527"/>
                </a:cubicBezTo>
                <a:lnTo>
                  <a:pt x="693611" y="504540"/>
                </a:lnTo>
                <a:cubicBezTo>
                  <a:pt x="702814" y="504543"/>
                  <a:pt x="710276" y="497081"/>
                  <a:pt x="710280" y="487878"/>
                </a:cubicBezTo>
                <a:lnTo>
                  <a:pt x="710300" y="381535"/>
                </a:lnTo>
                <a:cubicBezTo>
                  <a:pt x="710300" y="372329"/>
                  <a:pt x="702840" y="364866"/>
                  <a:pt x="693637" y="364866"/>
                </a:cubicBezTo>
                <a:lnTo>
                  <a:pt x="592734" y="364846"/>
                </a:lnTo>
                <a:cubicBezTo>
                  <a:pt x="583531" y="364846"/>
                  <a:pt x="576068" y="372305"/>
                  <a:pt x="576065" y="381508"/>
                </a:cubicBezTo>
                <a:lnTo>
                  <a:pt x="576048" y="481498"/>
                </a:lnTo>
                <a:cubicBezTo>
                  <a:pt x="576045" y="490704"/>
                  <a:pt x="568582" y="498164"/>
                  <a:pt x="559380" y="498164"/>
                </a:cubicBezTo>
                <a:lnTo>
                  <a:pt x="481148" y="498147"/>
                </a:lnTo>
                <a:cubicBezTo>
                  <a:pt x="471945" y="498147"/>
                  <a:pt x="464482" y="505607"/>
                  <a:pt x="464479" y="514809"/>
                </a:cubicBezTo>
                <a:lnTo>
                  <a:pt x="464442" y="707693"/>
                </a:lnTo>
                <a:cubicBezTo>
                  <a:pt x="464442" y="716896"/>
                  <a:pt x="456980" y="724356"/>
                  <a:pt x="447777" y="724356"/>
                </a:cubicBezTo>
                <a:lnTo>
                  <a:pt x="359996" y="724339"/>
                </a:lnTo>
                <a:cubicBezTo>
                  <a:pt x="350790" y="724336"/>
                  <a:pt x="343327" y="731799"/>
                  <a:pt x="343327" y="741001"/>
                </a:cubicBezTo>
                <a:lnTo>
                  <a:pt x="343307" y="834648"/>
                </a:lnTo>
                <a:cubicBezTo>
                  <a:pt x="343307" y="843851"/>
                  <a:pt x="350766" y="851314"/>
                  <a:pt x="359972" y="851317"/>
                </a:cubicBezTo>
                <a:lnTo>
                  <a:pt x="451803" y="851334"/>
                </a:lnTo>
                <a:cubicBezTo>
                  <a:pt x="461006" y="851334"/>
                  <a:pt x="468469" y="843875"/>
                  <a:pt x="468472" y="834672"/>
                </a:cubicBezTo>
                <a:lnTo>
                  <a:pt x="468485" y="756974"/>
                </a:lnTo>
                <a:close/>
                <a:moveTo>
                  <a:pt x="116513" y="1005834"/>
                </a:moveTo>
                <a:cubicBezTo>
                  <a:pt x="116515" y="996628"/>
                  <a:pt x="123978" y="989168"/>
                  <a:pt x="133182" y="989172"/>
                </a:cubicBezTo>
                <a:lnTo>
                  <a:pt x="215945" y="989185"/>
                </a:lnTo>
                <a:cubicBezTo>
                  <a:pt x="225149" y="989188"/>
                  <a:pt x="232612" y="981726"/>
                  <a:pt x="232614" y="972523"/>
                </a:cubicBezTo>
                <a:lnTo>
                  <a:pt x="232626" y="906087"/>
                </a:lnTo>
                <a:cubicBezTo>
                  <a:pt x="232628" y="896881"/>
                  <a:pt x="225168" y="889418"/>
                  <a:pt x="215964" y="889418"/>
                </a:cubicBezTo>
                <a:lnTo>
                  <a:pt x="137733" y="889402"/>
                </a:lnTo>
                <a:cubicBezTo>
                  <a:pt x="128529" y="889402"/>
                  <a:pt x="121069" y="881939"/>
                  <a:pt x="121071" y="872733"/>
                </a:cubicBezTo>
                <a:lnTo>
                  <a:pt x="121106" y="679855"/>
                </a:lnTo>
                <a:cubicBezTo>
                  <a:pt x="121108" y="670649"/>
                  <a:pt x="113648" y="663190"/>
                  <a:pt x="104444" y="663186"/>
                </a:cubicBezTo>
                <a:lnTo>
                  <a:pt x="16663" y="663170"/>
                </a:lnTo>
                <a:cubicBezTo>
                  <a:pt x="7458" y="663170"/>
                  <a:pt x="-2" y="655707"/>
                  <a:pt x="0" y="646501"/>
                </a:cubicBezTo>
                <a:lnTo>
                  <a:pt x="17" y="552857"/>
                </a:lnTo>
                <a:cubicBezTo>
                  <a:pt x="19" y="543651"/>
                  <a:pt x="7482" y="536191"/>
                  <a:pt x="16686" y="536191"/>
                </a:cubicBezTo>
                <a:lnTo>
                  <a:pt x="108518" y="536211"/>
                </a:lnTo>
                <a:cubicBezTo>
                  <a:pt x="117722" y="536211"/>
                  <a:pt x="125182" y="543674"/>
                  <a:pt x="125181" y="552877"/>
                </a:cubicBezTo>
                <a:lnTo>
                  <a:pt x="125166" y="630572"/>
                </a:lnTo>
                <a:cubicBezTo>
                  <a:pt x="125164" y="639775"/>
                  <a:pt x="132625" y="647237"/>
                  <a:pt x="141829" y="647241"/>
                </a:cubicBezTo>
                <a:lnTo>
                  <a:pt x="240494" y="647257"/>
                </a:lnTo>
                <a:cubicBezTo>
                  <a:pt x="249698" y="647261"/>
                  <a:pt x="257158" y="654724"/>
                  <a:pt x="257156" y="663926"/>
                </a:cubicBezTo>
                <a:lnTo>
                  <a:pt x="257119" y="866406"/>
                </a:lnTo>
                <a:cubicBezTo>
                  <a:pt x="257117" y="875609"/>
                  <a:pt x="264577" y="883072"/>
                  <a:pt x="273781" y="883075"/>
                </a:cubicBezTo>
                <a:lnTo>
                  <a:pt x="350196" y="883089"/>
                </a:lnTo>
                <a:cubicBezTo>
                  <a:pt x="359403" y="883092"/>
                  <a:pt x="366862" y="890555"/>
                  <a:pt x="366859" y="899758"/>
                </a:cubicBezTo>
                <a:lnTo>
                  <a:pt x="366842" y="1006101"/>
                </a:lnTo>
                <a:cubicBezTo>
                  <a:pt x="366839" y="1015307"/>
                  <a:pt x="359376" y="1022766"/>
                  <a:pt x="350173" y="1022763"/>
                </a:cubicBezTo>
                <a:lnTo>
                  <a:pt x="258339" y="1022746"/>
                </a:lnTo>
                <a:cubicBezTo>
                  <a:pt x="249135" y="1022746"/>
                  <a:pt x="241672" y="1030206"/>
                  <a:pt x="241670" y="1039408"/>
                </a:cubicBezTo>
                <a:lnTo>
                  <a:pt x="241658" y="1105851"/>
                </a:lnTo>
                <a:cubicBezTo>
                  <a:pt x="241656" y="1115054"/>
                  <a:pt x="234193" y="1122516"/>
                  <a:pt x="224989" y="1122513"/>
                </a:cubicBezTo>
                <a:lnTo>
                  <a:pt x="133157" y="1122496"/>
                </a:lnTo>
                <a:cubicBezTo>
                  <a:pt x="123953" y="1122493"/>
                  <a:pt x="116493" y="1115030"/>
                  <a:pt x="116495" y="1105827"/>
                </a:cubicBezTo>
                <a:lnTo>
                  <a:pt x="116513" y="1005834"/>
                </a:lnTo>
                <a:close/>
                <a:moveTo>
                  <a:pt x="214487" y="452980"/>
                </a:moveTo>
                <a:cubicBezTo>
                  <a:pt x="205283" y="452977"/>
                  <a:pt x="197820" y="460436"/>
                  <a:pt x="197818" y="469642"/>
                </a:cubicBezTo>
                <a:lnTo>
                  <a:pt x="197800" y="569636"/>
                </a:lnTo>
                <a:cubicBezTo>
                  <a:pt x="197798" y="578842"/>
                  <a:pt x="205258" y="586305"/>
                  <a:pt x="214462" y="586305"/>
                </a:cubicBezTo>
                <a:lnTo>
                  <a:pt x="306294" y="586321"/>
                </a:lnTo>
                <a:cubicBezTo>
                  <a:pt x="315498" y="586325"/>
                  <a:pt x="322961" y="578865"/>
                  <a:pt x="322963" y="569659"/>
                </a:cubicBezTo>
                <a:lnTo>
                  <a:pt x="322975" y="503217"/>
                </a:lnTo>
                <a:cubicBezTo>
                  <a:pt x="322977" y="494014"/>
                  <a:pt x="330440" y="486551"/>
                  <a:pt x="339644" y="486555"/>
                </a:cubicBezTo>
                <a:lnTo>
                  <a:pt x="431475" y="486571"/>
                </a:lnTo>
                <a:cubicBezTo>
                  <a:pt x="440681" y="486575"/>
                  <a:pt x="448143" y="479112"/>
                  <a:pt x="448143" y="469909"/>
                </a:cubicBezTo>
                <a:lnTo>
                  <a:pt x="448163" y="363566"/>
                </a:lnTo>
                <a:cubicBezTo>
                  <a:pt x="448167" y="354360"/>
                  <a:pt x="440707" y="346897"/>
                  <a:pt x="431501" y="346897"/>
                </a:cubicBezTo>
                <a:lnTo>
                  <a:pt x="355086" y="346884"/>
                </a:lnTo>
                <a:cubicBezTo>
                  <a:pt x="345883" y="346880"/>
                  <a:pt x="338421" y="339417"/>
                  <a:pt x="338424" y="330213"/>
                </a:cubicBezTo>
                <a:lnTo>
                  <a:pt x="338461" y="127734"/>
                </a:lnTo>
                <a:cubicBezTo>
                  <a:pt x="338464" y="118530"/>
                  <a:pt x="331003" y="111067"/>
                  <a:pt x="321799" y="111065"/>
                </a:cubicBezTo>
                <a:lnTo>
                  <a:pt x="223134" y="111047"/>
                </a:lnTo>
                <a:cubicBezTo>
                  <a:pt x="213930" y="111045"/>
                  <a:pt x="206469" y="103583"/>
                  <a:pt x="206471" y="94378"/>
                </a:cubicBezTo>
                <a:lnTo>
                  <a:pt x="206485" y="16686"/>
                </a:lnTo>
                <a:cubicBezTo>
                  <a:pt x="206487" y="7482"/>
                  <a:pt x="199027" y="19"/>
                  <a:pt x="189823" y="17"/>
                </a:cubicBezTo>
                <a:lnTo>
                  <a:pt x="97991" y="0"/>
                </a:lnTo>
                <a:cubicBezTo>
                  <a:pt x="88787" y="-2"/>
                  <a:pt x="81324" y="7458"/>
                  <a:pt x="81322" y="16663"/>
                </a:cubicBezTo>
                <a:lnTo>
                  <a:pt x="81305" y="110308"/>
                </a:lnTo>
                <a:cubicBezTo>
                  <a:pt x="81303" y="119513"/>
                  <a:pt x="88763" y="126976"/>
                  <a:pt x="97967" y="126977"/>
                </a:cubicBezTo>
                <a:lnTo>
                  <a:pt x="185749" y="126993"/>
                </a:lnTo>
                <a:cubicBezTo>
                  <a:pt x="194953" y="126995"/>
                  <a:pt x="202413" y="134458"/>
                  <a:pt x="202411" y="143662"/>
                </a:cubicBezTo>
                <a:lnTo>
                  <a:pt x="202375" y="336541"/>
                </a:lnTo>
                <a:cubicBezTo>
                  <a:pt x="202374" y="345747"/>
                  <a:pt x="209834" y="353210"/>
                  <a:pt x="219038" y="353210"/>
                </a:cubicBezTo>
                <a:lnTo>
                  <a:pt x="297268" y="353223"/>
                </a:lnTo>
                <a:cubicBezTo>
                  <a:pt x="306472" y="353227"/>
                  <a:pt x="313932" y="360689"/>
                  <a:pt x="313930" y="369892"/>
                </a:cubicBezTo>
                <a:lnTo>
                  <a:pt x="313918" y="436331"/>
                </a:lnTo>
                <a:cubicBezTo>
                  <a:pt x="313916" y="445537"/>
                  <a:pt x="306453" y="452997"/>
                  <a:pt x="297249" y="452993"/>
                </a:cubicBezTo>
                <a:lnTo>
                  <a:pt x="214487" y="452980"/>
                </a:lnTo>
                <a:close/>
              </a:path>
            </a:pathLst>
          </a:custGeom>
          <a:solidFill>
            <a:srgbClr val="E4E8EE"/>
          </a:solidFill>
          <a:ln w="32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Текст 32">
            <a:extLst>
              <a:ext uri="{FF2B5EF4-FFF2-40B4-BE49-F238E27FC236}">
                <a16:creationId xmlns:a16="http://schemas.microsoft.com/office/drawing/2014/main" id="{040D5FE8-3C24-124D-91C1-763A83C03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917" y="1375129"/>
            <a:ext cx="4858012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Обращение главы _______________ городского округа к инвесторам</a:t>
            </a:r>
          </a:p>
        </p:txBody>
      </p:sp>
      <p:sp>
        <p:nvSpPr>
          <p:cNvPr id="35" name="Текст 32">
            <a:extLst>
              <a:ext uri="{FF2B5EF4-FFF2-40B4-BE49-F238E27FC236}">
                <a16:creationId xmlns:a16="http://schemas.microsoft.com/office/drawing/2014/main" id="{2C292AD5-9535-3E4A-8073-CF91AB92F0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917" y="1929530"/>
            <a:ext cx="4858012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Обращение заместителя главы _____________ городского округа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CCA1BA-6525-9C48-BE01-23FBA6801448}"/>
              </a:ext>
            </a:extLst>
          </p:cNvPr>
          <p:cNvSpPr txBox="1"/>
          <p:nvPr userDrawn="1"/>
        </p:nvSpPr>
        <p:spPr>
          <a:xfrm>
            <a:off x="5441397" y="1377405"/>
            <a:ext cx="38028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4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AD56F7-E82C-0D42-9F52-21BB020AF3BE}"/>
              </a:ext>
            </a:extLst>
          </p:cNvPr>
          <p:cNvSpPr txBox="1"/>
          <p:nvPr userDrawn="1"/>
        </p:nvSpPr>
        <p:spPr>
          <a:xfrm>
            <a:off x="5441397" y="1926045"/>
            <a:ext cx="38028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4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aphicFrame>
        <p:nvGraphicFramePr>
          <p:cNvPr id="40" name="Таблица 7">
            <a:extLst>
              <a:ext uri="{FF2B5EF4-FFF2-40B4-BE49-F238E27FC236}">
                <a16:creationId xmlns:a16="http://schemas.microsoft.com/office/drawing/2014/main" id="{68F8E841-A327-6342-AD28-38C3C95822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45154780"/>
              </p:ext>
            </p:extLst>
          </p:nvPr>
        </p:nvGraphicFramePr>
        <p:xfrm>
          <a:off x="6393349" y="1324329"/>
          <a:ext cx="5364428" cy="4917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6192">
                  <a:extLst>
                    <a:ext uri="{9D8B030D-6E8A-4147-A177-3AD203B41FA5}">
                      <a16:colId xmlns:a16="http://schemas.microsoft.com/office/drawing/2014/main" val="2995440468"/>
                    </a:ext>
                  </a:extLst>
                </a:gridCol>
                <a:gridCol w="218236">
                  <a:extLst>
                    <a:ext uri="{9D8B030D-6E8A-4147-A177-3AD203B41FA5}">
                      <a16:colId xmlns:a16="http://schemas.microsoft.com/office/drawing/2014/main" val="662989767"/>
                    </a:ext>
                  </a:extLst>
                </a:gridCol>
              </a:tblGrid>
              <a:tr h="256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i="0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Крупнейшие инвестиционные проекты</a:t>
                      </a:r>
                    </a:p>
                  </a:txBody>
                  <a:tcPr marL="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1" i="0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695762"/>
                  </a:ext>
                </a:extLst>
              </a:tr>
              <a:tr h="256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Крупнейшие реализованные инвестиционные проекты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9420558"/>
                  </a:ext>
                </a:extLst>
              </a:tr>
              <a:tr h="256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Крупнейшие реализуемые инвестиционные проекты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5309151"/>
                  </a:ext>
                </a:extLst>
              </a:tr>
              <a:tr h="256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Планируемые инвестиционные проекты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734074"/>
                  </a:ext>
                </a:extLst>
              </a:tr>
              <a:tr h="256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Специализация округа</a:t>
                      </a:r>
                    </a:p>
                  </a:txBody>
                  <a:tcPr marL="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6710182"/>
                  </a:ext>
                </a:extLst>
              </a:tr>
              <a:tr h="256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Инвестиционные ниши</a:t>
                      </a:r>
                    </a:p>
                  </a:txBody>
                  <a:tcPr marL="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3481338"/>
                  </a:ext>
                </a:extLst>
              </a:tr>
              <a:tr h="256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i="0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Механизмы реализации инвестиционного профиля</a:t>
                      </a:r>
                    </a:p>
                  </a:txBody>
                  <a:tcPr marL="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1" i="0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1281819"/>
                  </a:ext>
                </a:extLst>
              </a:tr>
              <a:tr h="4476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Инвестиционная инфраструктура для инвесторов.</a:t>
                      </a:r>
                      <a:b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Действующие индустриальные парки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0700871"/>
                  </a:ext>
                </a:extLst>
              </a:tr>
              <a:tr h="4476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Инвестиционная инфраструктура для инвесторов.</a:t>
                      </a:r>
                      <a:b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Создаваемые индустриальные парки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219992"/>
                  </a:ext>
                </a:extLst>
              </a:tr>
              <a:tr h="256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Свободные инвестиционные площадки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5629945"/>
                  </a:ext>
                </a:extLst>
              </a:tr>
              <a:tr h="256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Предпринимательское сообщество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8027776"/>
                  </a:ext>
                </a:extLst>
              </a:tr>
              <a:tr h="256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Меры поддержки инвестиционных проектов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1753739"/>
                  </a:ext>
                </a:extLst>
              </a:tr>
              <a:tr h="4476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Институты развития и поддержки инвестиционных проектов Московской области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149116"/>
                  </a:ext>
                </a:extLst>
              </a:tr>
              <a:tr h="256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Муниципальный инвестиционный стандарт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0959800"/>
                  </a:ext>
                </a:extLst>
              </a:tr>
              <a:tr h="256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ЦУР «Бизнес»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007922"/>
                  </a:ext>
                </a:extLst>
              </a:tr>
              <a:tr h="256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Контакты</a:t>
                      </a:r>
                    </a:p>
                  </a:txBody>
                  <a:tcPr marL="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260407"/>
                  </a:ext>
                </a:extLst>
              </a:tr>
            </a:tbl>
          </a:graphicData>
        </a:graphic>
      </p:graphicFrame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6241488-8C69-6F49-9FE5-177517729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2FB9E99B-F303-DE42-B909-733CFC7E26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50899" y="3969069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2688716B-2380-AD47-ACA4-AC0390A2B4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0899" y="4226485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2DF1C1F4-0D32-AB4D-8A30-AAF815F2D4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0899" y="4493777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98E8D792-983B-8948-9D16-449DABC507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50899" y="4759285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05C34032-E941-9D40-9568-0B5D706A3C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50899" y="5244169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9D223CD0-FB47-EB4F-8158-BF1FBF965D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50899" y="5527009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24AF8BA4-6AB2-2C48-9F66-D84EE5ECF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50899" y="5769133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95911589-054E-2740-ACF0-F733EB46A7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50899" y="6042733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</p:spTree>
    <p:extLst>
      <p:ext uri="{BB962C8B-B14F-4D97-AF65-F5344CB8AC3E}">
        <p14:creationId xmlns:p14="http://schemas.microsoft.com/office/powerpoint/2010/main" val="1156209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циальная инфраструктура без балансового износа">
    <p:bg>
      <p:bgPr>
        <a:solidFill>
          <a:srgbClr val="E4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6">
            <a:extLst>
              <a:ext uri="{FF2B5EF4-FFF2-40B4-BE49-F238E27FC236}">
                <a16:creationId xmlns:a16="http://schemas.microsoft.com/office/drawing/2014/main" id="{09034125-9B53-9F5F-9E95-6E3F6DDE2A99}"/>
              </a:ext>
            </a:extLst>
          </p:cNvPr>
          <p:cNvSpPr/>
          <p:nvPr/>
        </p:nvSpPr>
        <p:spPr>
          <a:xfrm>
            <a:off x="449505" y="1169793"/>
            <a:ext cx="11306176" cy="5180089"/>
          </a:xfrm>
          <a:custGeom>
            <a:avLst/>
            <a:gdLst>
              <a:gd name="connsiteX0" fmla="*/ 0 w 11306176"/>
              <a:gd name="connsiteY0" fmla="*/ 141042 h 5180089"/>
              <a:gd name="connsiteX1" fmla="*/ 131746 w 11306176"/>
              <a:gd name="connsiteY1" fmla="*/ 0 h 5180089"/>
              <a:gd name="connsiteX2" fmla="*/ 3191839 w 11306176"/>
              <a:gd name="connsiteY2" fmla="*/ 0 h 5180089"/>
              <a:gd name="connsiteX3" fmla="*/ 3323585 w 11306176"/>
              <a:gd name="connsiteY3" fmla="*/ 141042 h 5180089"/>
              <a:gd name="connsiteX4" fmla="*/ 3323585 w 11306176"/>
              <a:gd name="connsiteY4" fmla="*/ 2077164 h 5180089"/>
              <a:gd name="connsiteX5" fmla="*/ 3455330 w 11306176"/>
              <a:gd name="connsiteY5" fmla="*/ 2218207 h 5180089"/>
              <a:gd name="connsiteX6" fmla="*/ 3473296 w 11306176"/>
              <a:gd name="connsiteY6" fmla="*/ 2218207 h 5180089"/>
              <a:gd name="connsiteX7" fmla="*/ 3605041 w 11306176"/>
              <a:gd name="connsiteY7" fmla="*/ 2077164 h 5180089"/>
              <a:gd name="connsiteX8" fmla="*/ 3605041 w 11306176"/>
              <a:gd name="connsiteY8" fmla="*/ 141042 h 5180089"/>
              <a:gd name="connsiteX9" fmla="*/ 3736787 w 11306176"/>
              <a:gd name="connsiteY9" fmla="*/ 0 h 5180089"/>
              <a:gd name="connsiteX10" fmla="*/ 5844718 w 11306176"/>
              <a:gd name="connsiteY10" fmla="*/ 0 h 5180089"/>
              <a:gd name="connsiteX11" fmla="*/ 5976464 w 11306176"/>
              <a:gd name="connsiteY11" fmla="*/ 141042 h 5180089"/>
              <a:gd name="connsiteX12" fmla="*/ 5976464 w 11306176"/>
              <a:gd name="connsiteY12" fmla="*/ 2077164 h 5180089"/>
              <a:gd name="connsiteX13" fmla="*/ 6108210 w 11306176"/>
              <a:gd name="connsiteY13" fmla="*/ 2218207 h 5180089"/>
              <a:gd name="connsiteX14" fmla="*/ 6138152 w 11306176"/>
              <a:gd name="connsiteY14" fmla="*/ 2218207 h 5180089"/>
              <a:gd name="connsiteX15" fmla="*/ 6269898 w 11306176"/>
              <a:gd name="connsiteY15" fmla="*/ 2077164 h 5180089"/>
              <a:gd name="connsiteX16" fmla="*/ 6269898 w 11306176"/>
              <a:gd name="connsiteY16" fmla="*/ 141042 h 5180089"/>
              <a:gd name="connsiteX17" fmla="*/ 6401643 w 11306176"/>
              <a:gd name="connsiteY17" fmla="*/ 0 h 5180089"/>
              <a:gd name="connsiteX18" fmla="*/ 8509574 w 11306176"/>
              <a:gd name="connsiteY18" fmla="*/ 0 h 5180089"/>
              <a:gd name="connsiteX19" fmla="*/ 8641320 w 11306176"/>
              <a:gd name="connsiteY19" fmla="*/ 141042 h 5180089"/>
              <a:gd name="connsiteX20" fmla="*/ 8641320 w 11306176"/>
              <a:gd name="connsiteY20" fmla="*/ 2077164 h 5180089"/>
              <a:gd name="connsiteX21" fmla="*/ 8773066 w 11306176"/>
              <a:gd name="connsiteY21" fmla="*/ 2218207 h 5180089"/>
              <a:gd name="connsiteX22" fmla="*/ 8803008 w 11306176"/>
              <a:gd name="connsiteY22" fmla="*/ 2218207 h 5180089"/>
              <a:gd name="connsiteX23" fmla="*/ 8934753 w 11306176"/>
              <a:gd name="connsiteY23" fmla="*/ 2077164 h 5180089"/>
              <a:gd name="connsiteX24" fmla="*/ 8934753 w 11306176"/>
              <a:gd name="connsiteY24" fmla="*/ 141042 h 5180089"/>
              <a:gd name="connsiteX25" fmla="*/ 9066499 w 11306176"/>
              <a:gd name="connsiteY25" fmla="*/ 0 h 5180089"/>
              <a:gd name="connsiteX26" fmla="*/ 11174430 w 11306176"/>
              <a:gd name="connsiteY26" fmla="*/ 0 h 5180089"/>
              <a:gd name="connsiteX27" fmla="*/ 11306176 w 11306176"/>
              <a:gd name="connsiteY27" fmla="*/ 141042 h 5180089"/>
              <a:gd name="connsiteX28" fmla="*/ 11306176 w 11306176"/>
              <a:gd name="connsiteY28" fmla="*/ 5039047 h 5180089"/>
              <a:gd name="connsiteX29" fmla="*/ 11174430 w 11306176"/>
              <a:gd name="connsiteY29" fmla="*/ 5180089 h 5180089"/>
              <a:gd name="connsiteX30" fmla="*/ 9066499 w 11306176"/>
              <a:gd name="connsiteY30" fmla="*/ 5180089 h 5180089"/>
              <a:gd name="connsiteX31" fmla="*/ 8934753 w 11306176"/>
              <a:gd name="connsiteY31" fmla="*/ 5039047 h 5180089"/>
              <a:gd name="connsiteX32" fmla="*/ 8934753 w 11306176"/>
              <a:gd name="connsiteY32" fmla="*/ 2731087 h 5180089"/>
              <a:gd name="connsiteX33" fmla="*/ 8803008 w 11306176"/>
              <a:gd name="connsiteY33" fmla="*/ 2590045 h 5180089"/>
              <a:gd name="connsiteX34" fmla="*/ 8773066 w 11306176"/>
              <a:gd name="connsiteY34" fmla="*/ 2590045 h 5180089"/>
              <a:gd name="connsiteX35" fmla="*/ 8641320 w 11306176"/>
              <a:gd name="connsiteY35" fmla="*/ 2731087 h 5180089"/>
              <a:gd name="connsiteX36" fmla="*/ 8641320 w 11306176"/>
              <a:gd name="connsiteY36" fmla="*/ 5039047 h 5180089"/>
              <a:gd name="connsiteX37" fmla="*/ 8509574 w 11306176"/>
              <a:gd name="connsiteY37" fmla="*/ 5180089 h 5180089"/>
              <a:gd name="connsiteX38" fmla="*/ 6401643 w 11306176"/>
              <a:gd name="connsiteY38" fmla="*/ 5180089 h 5180089"/>
              <a:gd name="connsiteX39" fmla="*/ 6269898 w 11306176"/>
              <a:gd name="connsiteY39" fmla="*/ 5039047 h 5180089"/>
              <a:gd name="connsiteX40" fmla="*/ 6269898 w 11306176"/>
              <a:gd name="connsiteY40" fmla="*/ 2731087 h 5180089"/>
              <a:gd name="connsiteX41" fmla="*/ 6138152 w 11306176"/>
              <a:gd name="connsiteY41" fmla="*/ 2590045 h 5180089"/>
              <a:gd name="connsiteX42" fmla="*/ 6108210 w 11306176"/>
              <a:gd name="connsiteY42" fmla="*/ 2590045 h 5180089"/>
              <a:gd name="connsiteX43" fmla="*/ 5976464 w 11306176"/>
              <a:gd name="connsiteY43" fmla="*/ 2731087 h 5180089"/>
              <a:gd name="connsiteX44" fmla="*/ 5976464 w 11306176"/>
              <a:gd name="connsiteY44" fmla="*/ 5039047 h 5180089"/>
              <a:gd name="connsiteX45" fmla="*/ 5844718 w 11306176"/>
              <a:gd name="connsiteY45" fmla="*/ 5180089 h 5180089"/>
              <a:gd name="connsiteX46" fmla="*/ 3736787 w 11306176"/>
              <a:gd name="connsiteY46" fmla="*/ 5180089 h 5180089"/>
              <a:gd name="connsiteX47" fmla="*/ 3605041 w 11306176"/>
              <a:gd name="connsiteY47" fmla="*/ 5039047 h 5180089"/>
              <a:gd name="connsiteX48" fmla="*/ 3605041 w 11306176"/>
              <a:gd name="connsiteY48" fmla="*/ 2731087 h 5180089"/>
              <a:gd name="connsiteX49" fmla="*/ 3473296 w 11306176"/>
              <a:gd name="connsiteY49" fmla="*/ 2590045 h 5180089"/>
              <a:gd name="connsiteX50" fmla="*/ 3455330 w 11306176"/>
              <a:gd name="connsiteY50" fmla="*/ 2590045 h 5180089"/>
              <a:gd name="connsiteX51" fmla="*/ 3323585 w 11306176"/>
              <a:gd name="connsiteY51" fmla="*/ 2731087 h 5180089"/>
              <a:gd name="connsiteX52" fmla="*/ 3323585 w 11306176"/>
              <a:gd name="connsiteY52" fmla="*/ 5039047 h 5180089"/>
              <a:gd name="connsiteX53" fmla="*/ 3191839 w 11306176"/>
              <a:gd name="connsiteY53" fmla="*/ 5180089 h 5180089"/>
              <a:gd name="connsiteX54" fmla="*/ 131746 w 11306176"/>
              <a:gd name="connsiteY54" fmla="*/ 5180089 h 5180089"/>
              <a:gd name="connsiteX55" fmla="*/ 0 w 11306176"/>
              <a:gd name="connsiteY55" fmla="*/ 5039047 h 5180089"/>
              <a:gd name="connsiteX56" fmla="*/ 0 w 11306176"/>
              <a:gd name="connsiteY56" fmla="*/ 141042 h 518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6" h="5180089">
                <a:moveTo>
                  <a:pt x="0" y="141042"/>
                </a:moveTo>
                <a:cubicBezTo>
                  <a:pt x="0" y="63147"/>
                  <a:pt x="58985" y="0"/>
                  <a:pt x="131746" y="0"/>
                </a:cubicBezTo>
                <a:lnTo>
                  <a:pt x="3191839" y="0"/>
                </a:lnTo>
                <a:cubicBezTo>
                  <a:pt x="3264599" y="0"/>
                  <a:pt x="3323585" y="63147"/>
                  <a:pt x="3323585" y="141042"/>
                </a:cubicBezTo>
                <a:lnTo>
                  <a:pt x="3323585" y="2077164"/>
                </a:lnTo>
                <a:cubicBezTo>
                  <a:pt x="3323585" y="2155058"/>
                  <a:pt x="3382571" y="2218207"/>
                  <a:pt x="3455330" y="2218207"/>
                </a:cubicBezTo>
                <a:lnTo>
                  <a:pt x="3473296" y="2218207"/>
                </a:lnTo>
                <a:cubicBezTo>
                  <a:pt x="3546055" y="2218207"/>
                  <a:pt x="3605041" y="2155058"/>
                  <a:pt x="3605041" y="2077164"/>
                </a:cubicBezTo>
                <a:lnTo>
                  <a:pt x="3605041" y="141042"/>
                </a:lnTo>
                <a:cubicBezTo>
                  <a:pt x="3605041" y="63147"/>
                  <a:pt x="3664027" y="0"/>
                  <a:pt x="3736787" y="0"/>
                </a:cubicBezTo>
                <a:lnTo>
                  <a:pt x="5844718" y="0"/>
                </a:lnTo>
                <a:cubicBezTo>
                  <a:pt x="5917478" y="0"/>
                  <a:pt x="5976464" y="63147"/>
                  <a:pt x="5976464" y="141042"/>
                </a:cubicBezTo>
                <a:lnTo>
                  <a:pt x="5976464" y="2077164"/>
                </a:lnTo>
                <a:cubicBezTo>
                  <a:pt x="5976464" y="2155058"/>
                  <a:pt x="6035450" y="2218207"/>
                  <a:pt x="6108210" y="2218207"/>
                </a:cubicBezTo>
                <a:lnTo>
                  <a:pt x="6138152" y="2218207"/>
                </a:lnTo>
                <a:cubicBezTo>
                  <a:pt x="6210912" y="2218207"/>
                  <a:pt x="6269898" y="2155058"/>
                  <a:pt x="6269898" y="2077164"/>
                </a:cubicBezTo>
                <a:lnTo>
                  <a:pt x="6269898" y="141042"/>
                </a:lnTo>
                <a:cubicBezTo>
                  <a:pt x="6269898" y="63147"/>
                  <a:pt x="6328884" y="0"/>
                  <a:pt x="6401643" y="0"/>
                </a:cubicBezTo>
                <a:lnTo>
                  <a:pt x="8509574" y="0"/>
                </a:lnTo>
                <a:cubicBezTo>
                  <a:pt x="8582334" y="0"/>
                  <a:pt x="8641320" y="63147"/>
                  <a:pt x="8641320" y="141042"/>
                </a:cubicBezTo>
                <a:lnTo>
                  <a:pt x="8641320" y="2077164"/>
                </a:lnTo>
                <a:cubicBezTo>
                  <a:pt x="8641320" y="2155058"/>
                  <a:pt x="8700306" y="2218207"/>
                  <a:pt x="8773066" y="2218207"/>
                </a:cubicBezTo>
                <a:lnTo>
                  <a:pt x="8803008" y="2218207"/>
                </a:lnTo>
                <a:cubicBezTo>
                  <a:pt x="8875767" y="2218207"/>
                  <a:pt x="8934753" y="2155058"/>
                  <a:pt x="8934753" y="2077164"/>
                </a:cubicBezTo>
                <a:lnTo>
                  <a:pt x="8934753" y="141042"/>
                </a:lnTo>
                <a:cubicBezTo>
                  <a:pt x="8934753" y="63147"/>
                  <a:pt x="8993739" y="0"/>
                  <a:pt x="9066499" y="0"/>
                </a:cubicBezTo>
                <a:lnTo>
                  <a:pt x="11174430" y="0"/>
                </a:lnTo>
                <a:cubicBezTo>
                  <a:pt x="11247190" y="0"/>
                  <a:pt x="11306176" y="63147"/>
                  <a:pt x="11306176" y="141042"/>
                </a:cubicBezTo>
                <a:lnTo>
                  <a:pt x="11306176" y="5039047"/>
                </a:lnTo>
                <a:cubicBezTo>
                  <a:pt x="11306176" y="5116941"/>
                  <a:pt x="11247190" y="5180089"/>
                  <a:pt x="11174430" y="5180089"/>
                </a:cubicBezTo>
                <a:lnTo>
                  <a:pt x="9066499" y="5180089"/>
                </a:lnTo>
                <a:cubicBezTo>
                  <a:pt x="8993739" y="5180089"/>
                  <a:pt x="8934753" y="5116941"/>
                  <a:pt x="8934753" y="5039047"/>
                </a:cubicBezTo>
                <a:lnTo>
                  <a:pt x="8934753" y="2731087"/>
                </a:lnTo>
                <a:cubicBezTo>
                  <a:pt x="8934753" y="2653193"/>
                  <a:pt x="8875767" y="2590045"/>
                  <a:pt x="8803008" y="2590045"/>
                </a:cubicBezTo>
                <a:lnTo>
                  <a:pt x="8773066" y="2590045"/>
                </a:lnTo>
                <a:cubicBezTo>
                  <a:pt x="8700306" y="2590045"/>
                  <a:pt x="8641320" y="2653193"/>
                  <a:pt x="8641320" y="2731087"/>
                </a:cubicBezTo>
                <a:lnTo>
                  <a:pt x="8641320" y="5039047"/>
                </a:lnTo>
                <a:cubicBezTo>
                  <a:pt x="8641320" y="5116941"/>
                  <a:pt x="8582334" y="5180089"/>
                  <a:pt x="8509574" y="5180089"/>
                </a:cubicBezTo>
                <a:lnTo>
                  <a:pt x="6401643" y="5180089"/>
                </a:lnTo>
                <a:cubicBezTo>
                  <a:pt x="6328884" y="5180089"/>
                  <a:pt x="6269898" y="5116941"/>
                  <a:pt x="6269898" y="5039047"/>
                </a:cubicBezTo>
                <a:lnTo>
                  <a:pt x="6269898" y="2731087"/>
                </a:lnTo>
                <a:cubicBezTo>
                  <a:pt x="6269898" y="2653193"/>
                  <a:pt x="6210912" y="2590045"/>
                  <a:pt x="6138152" y="2590045"/>
                </a:cubicBezTo>
                <a:lnTo>
                  <a:pt x="6108210" y="2590045"/>
                </a:lnTo>
                <a:cubicBezTo>
                  <a:pt x="6035450" y="2590045"/>
                  <a:pt x="5976464" y="2653193"/>
                  <a:pt x="5976464" y="2731087"/>
                </a:cubicBezTo>
                <a:lnTo>
                  <a:pt x="5976464" y="5039047"/>
                </a:lnTo>
                <a:cubicBezTo>
                  <a:pt x="5976464" y="5116941"/>
                  <a:pt x="5917478" y="5180089"/>
                  <a:pt x="5844718" y="5180089"/>
                </a:cubicBezTo>
                <a:lnTo>
                  <a:pt x="3736787" y="5180089"/>
                </a:lnTo>
                <a:cubicBezTo>
                  <a:pt x="3664027" y="5180089"/>
                  <a:pt x="3605041" y="5116941"/>
                  <a:pt x="3605041" y="5039047"/>
                </a:cubicBezTo>
                <a:lnTo>
                  <a:pt x="3605041" y="2731087"/>
                </a:lnTo>
                <a:cubicBezTo>
                  <a:pt x="3605041" y="2653193"/>
                  <a:pt x="3546055" y="2590045"/>
                  <a:pt x="3473296" y="2590045"/>
                </a:cubicBezTo>
                <a:lnTo>
                  <a:pt x="3455330" y="2590045"/>
                </a:lnTo>
                <a:cubicBezTo>
                  <a:pt x="3382571" y="2590045"/>
                  <a:pt x="3323585" y="2653193"/>
                  <a:pt x="3323585" y="2731087"/>
                </a:cubicBezTo>
                <a:lnTo>
                  <a:pt x="3323585" y="5039047"/>
                </a:lnTo>
                <a:cubicBezTo>
                  <a:pt x="3323585" y="5116941"/>
                  <a:pt x="3264599" y="5180089"/>
                  <a:pt x="3191839" y="5180089"/>
                </a:cubicBezTo>
                <a:lnTo>
                  <a:pt x="131746" y="5180089"/>
                </a:lnTo>
                <a:cubicBezTo>
                  <a:pt x="58985" y="5180089"/>
                  <a:pt x="0" y="5116941"/>
                  <a:pt x="0" y="5039047"/>
                </a:cubicBezTo>
                <a:lnTo>
                  <a:pt x="0" y="141042"/>
                </a:lnTo>
                <a:close/>
              </a:path>
            </a:pathLst>
          </a:custGeom>
          <a:solidFill>
            <a:schemeClr val="bg1"/>
          </a:solidFill>
          <a:ln w="598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1CB6B0-EDED-77F6-1177-21E3868506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3C2BA3-26EA-FF07-7E39-2EE8B3BA03BC}"/>
              </a:ext>
            </a:extLst>
          </p:cNvPr>
          <p:cNvSpPr txBox="1"/>
          <p:nvPr userDrawn="1"/>
        </p:nvSpPr>
        <p:spPr>
          <a:xfrm>
            <a:off x="442913" y="474027"/>
            <a:ext cx="62034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/>
              <a:t>СОЦИАЛЬНАЯ ИНФРАСТРУКТУРА</a:t>
            </a:r>
            <a:endParaRPr lang="ru-RU" dirty="0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10CFA3C7-2AEB-7934-0008-6334C127ADA8}"/>
              </a:ext>
            </a:extLst>
          </p:cNvPr>
          <p:cNvSpPr/>
          <p:nvPr userDrawn="1"/>
        </p:nvSpPr>
        <p:spPr>
          <a:xfrm>
            <a:off x="445770" y="1159577"/>
            <a:ext cx="3333126" cy="453012"/>
          </a:xfrm>
          <a:prstGeom prst="roundRect">
            <a:avLst>
              <a:gd name="adj" fmla="val 249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12AE36-2365-ECED-5FAB-53414DFE559E}"/>
              </a:ext>
            </a:extLst>
          </p:cNvPr>
          <p:cNvSpPr txBox="1"/>
          <p:nvPr userDrawn="1"/>
        </p:nvSpPr>
        <p:spPr>
          <a:xfrm>
            <a:off x="580376" y="1298479"/>
            <a:ext cx="192585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AB71C481-69E0-77E7-7D9F-D19944A892E0}"/>
              </a:ext>
            </a:extLst>
          </p:cNvPr>
          <p:cNvSpPr/>
          <p:nvPr userDrawn="1"/>
        </p:nvSpPr>
        <p:spPr>
          <a:xfrm>
            <a:off x="4044529" y="1169794"/>
            <a:ext cx="2384264" cy="4530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A4C3DA-73AD-A01F-86ED-BC2C548DE399}"/>
              </a:ext>
            </a:extLst>
          </p:cNvPr>
          <p:cNvSpPr txBox="1"/>
          <p:nvPr userDrawn="1"/>
        </p:nvSpPr>
        <p:spPr>
          <a:xfrm>
            <a:off x="4176740" y="1298479"/>
            <a:ext cx="192585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09D8FCC0-AD46-DDEB-C9D1-96A6B24B0DF9}"/>
              </a:ext>
            </a:extLst>
          </p:cNvPr>
          <p:cNvSpPr/>
          <p:nvPr userDrawn="1"/>
        </p:nvSpPr>
        <p:spPr>
          <a:xfrm>
            <a:off x="6708751" y="1169794"/>
            <a:ext cx="2384264" cy="4530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2DAA90-4FE8-CDAA-48C8-19F0BACCB07A}"/>
              </a:ext>
            </a:extLst>
          </p:cNvPr>
          <p:cNvSpPr txBox="1"/>
          <p:nvPr userDrawn="1"/>
        </p:nvSpPr>
        <p:spPr>
          <a:xfrm>
            <a:off x="6837652" y="1298479"/>
            <a:ext cx="192585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AAC6CA7F-F576-73CD-F534-F9B9E6C92D68}"/>
              </a:ext>
            </a:extLst>
          </p:cNvPr>
          <p:cNvSpPr/>
          <p:nvPr userDrawn="1"/>
        </p:nvSpPr>
        <p:spPr>
          <a:xfrm>
            <a:off x="9361892" y="1169794"/>
            <a:ext cx="2384264" cy="4530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4715B0-9D95-0077-7F01-A3086F07595A}"/>
              </a:ext>
            </a:extLst>
          </p:cNvPr>
          <p:cNvSpPr txBox="1"/>
          <p:nvPr userDrawn="1"/>
        </p:nvSpPr>
        <p:spPr>
          <a:xfrm>
            <a:off x="9507296" y="1298479"/>
            <a:ext cx="2028282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и искусство</a:t>
            </a:r>
          </a:p>
        </p:txBody>
      </p:sp>
      <p:sp>
        <p:nvSpPr>
          <p:cNvPr id="18" name="Текст 79">
            <a:extLst>
              <a:ext uri="{FF2B5EF4-FFF2-40B4-BE49-F238E27FC236}">
                <a16:creationId xmlns:a16="http://schemas.microsoft.com/office/drawing/2014/main" id="{FAF1090D-D5B9-CE5E-CFAA-556223640D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5139" y="1750023"/>
            <a:ext cx="1672870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  <a:br>
              <a:rPr lang="ru-RU" dirty="0"/>
            </a:br>
            <a:r>
              <a:rPr lang="ru-RU" dirty="0"/>
              <a:t>комплексов</a:t>
            </a:r>
          </a:p>
        </p:txBody>
      </p:sp>
      <p:sp>
        <p:nvSpPr>
          <p:cNvPr id="19" name="Текст 58">
            <a:extLst>
              <a:ext uri="{FF2B5EF4-FFF2-40B4-BE49-F238E27FC236}">
                <a16:creationId xmlns:a16="http://schemas.microsoft.com/office/drawing/2014/main" id="{9ADE4559-2215-35B0-DB8C-14B2FB48C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139" y="2096695"/>
            <a:ext cx="167287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школьного образования</a:t>
            </a:r>
          </a:p>
        </p:txBody>
      </p:sp>
      <p:sp>
        <p:nvSpPr>
          <p:cNvPr id="48" name="Текст 79">
            <a:extLst>
              <a:ext uri="{FF2B5EF4-FFF2-40B4-BE49-F238E27FC236}">
                <a16:creationId xmlns:a16="http://schemas.microsoft.com/office/drawing/2014/main" id="{E61A4AF5-D561-20A5-D538-67EBED71FAF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85138" y="2769118"/>
            <a:ext cx="1672871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учреждения</a:t>
            </a:r>
          </a:p>
        </p:txBody>
      </p:sp>
      <p:sp>
        <p:nvSpPr>
          <p:cNvPr id="49" name="Текст 58">
            <a:extLst>
              <a:ext uri="{FF2B5EF4-FFF2-40B4-BE49-F238E27FC236}">
                <a16:creationId xmlns:a16="http://schemas.microsoft.com/office/drawing/2014/main" id="{21255598-91E4-F7EC-ACCB-FA6B59CF4BF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85138" y="3114171"/>
            <a:ext cx="180457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дошкольного образования</a:t>
            </a:r>
          </a:p>
        </p:txBody>
      </p:sp>
      <p:sp>
        <p:nvSpPr>
          <p:cNvPr id="50" name="Текст 79">
            <a:extLst>
              <a:ext uri="{FF2B5EF4-FFF2-40B4-BE49-F238E27FC236}">
                <a16:creationId xmlns:a16="http://schemas.microsoft.com/office/drawing/2014/main" id="{85FD22FA-2A32-1A54-9EF4-19A3BC772A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5138" y="3607665"/>
            <a:ext cx="1672871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  <a:br>
              <a:rPr lang="ru-RU" dirty="0"/>
            </a:br>
            <a:r>
              <a:rPr lang="ru-RU" dirty="0"/>
              <a:t>комплексов</a:t>
            </a:r>
          </a:p>
        </p:txBody>
      </p:sp>
      <p:sp>
        <p:nvSpPr>
          <p:cNvPr id="51" name="Текст 58">
            <a:extLst>
              <a:ext uri="{FF2B5EF4-FFF2-40B4-BE49-F238E27FC236}">
                <a16:creationId xmlns:a16="http://schemas.microsoft.com/office/drawing/2014/main" id="{9BFF3A08-5BC6-633E-BE4B-E3244579933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85138" y="3954337"/>
            <a:ext cx="167287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доп. образования</a:t>
            </a:r>
          </a:p>
        </p:txBody>
      </p:sp>
      <p:sp>
        <p:nvSpPr>
          <p:cNvPr id="52" name="Текст 79">
            <a:extLst>
              <a:ext uri="{FF2B5EF4-FFF2-40B4-BE49-F238E27FC236}">
                <a16:creationId xmlns:a16="http://schemas.microsoft.com/office/drawing/2014/main" id="{7569269F-D66C-0622-EC82-CB9D4DBD08A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85138" y="4414209"/>
            <a:ext cx="1672871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  <a:br>
              <a:rPr lang="ru-RU" dirty="0"/>
            </a:br>
            <a:r>
              <a:rPr lang="ru-RU" dirty="0"/>
              <a:t>комплексов</a:t>
            </a:r>
          </a:p>
        </p:txBody>
      </p:sp>
      <p:sp>
        <p:nvSpPr>
          <p:cNvPr id="53" name="Текст 58">
            <a:extLst>
              <a:ext uri="{FF2B5EF4-FFF2-40B4-BE49-F238E27FC236}">
                <a16:creationId xmlns:a16="http://schemas.microsoft.com/office/drawing/2014/main" id="{AFFB7994-9200-7B37-9A08-F30C2BC530B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5138" y="4760881"/>
            <a:ext cx="167287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проф. образования</a:t>
            </a:r>
          </a:p>
        </p:txBody>
      </p:sp>
      <p:sp>
        <p:nvSpPr>
          <p:cNvPr id="54" name="Текст 79">
            <a:extLst>
              <a:ext uri="{FF2B5EF4-FFF2-40B4-BE49-F238E27FC236}">
                <a16:creationId xmlns:a16="http://schemas.microsoft.com/office/drawing/2014/main" id="{47B1137F-B6E0-F76F-4564-DCB6B5C8FDA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85138" y="5247013"/>
            <a:ext cx="1672871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  <a:br>
              <a:rPr lang="ru-RU" dirty="0"/>
            </a:br>
            <a:r>
              <a:rPr lang="ru-RU" dirty="0"/>
              <a:t>комплексов</a:t>
            </a:r>
          </a:p>
        </p:txBody>
      </p:sp>
      <p:sp>
        <p:nvSpPr>
          <p:cNvPr id="55" name="Текст 58">
            <a:extLst>
              <a:ext uri="{FF2B5EF4-FFF2-40B4-BE49-F238E27FC236}">
                <a16:creationId xmlns:a16="http://schemas.microsoft.com/office/drawing/2014/main" id="{173DEF3D-25C6-F7C1-89A5-9346AAAE52F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85138" y="5593685"/>
            <a:ext cx="167287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высшего образования</a:t>
            </a:r>
          </a:p>
        </p:txBody>
      </p:sp>
      <p:sp>
        <p:nvSpPr>
          <p:cNvPr id="56" name="Текст 79">
            <a:extLst>
              <a:ext uri="{FF2B5EF4-FFF2-40B4-BE49-F238E27FC236}">
                <a16:creationId xmlns:a16="http://schemas.microsoft.com/office/drawing/2014/main" id="{555D6FBB-D2B5-26DB-72E3-68912DFE2CC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533836" y="1741966"/>
            <a:ext cx="920140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  <a:br>
              <a:rPr lang="ru-RU" dirty="0"/>
            </a:br>
            <a:r>
              <a:rPr lang="ru-RU" dirty="0"/>
              <a:t>учащихся</a:t>
            </a:r>
          </a:p>
        </p:txBody>
      </p:sp>
      <p:sp>
        <p:nvSpPr>
          <p:cNvPr id="58" name="Текст 79">
            <a:extLst>
              <a:ext uri="{FF2B5EF4-FFF2-40B4-BE49-F238E27FC236}">
                <a16:creationId xmlns:a16="http://schemas.microsoft.com/office/drawing/2014/main" id="{4A1B7D8A-B0E7-B302-AFCD-CA6349589E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533835" y="2154295"/>
            <a:ext cx="1245061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  <a:br>
              <a:rPr lang="ru-RU" dirty="0"/>
            </a:br>
            <a:r>
              <a:rPr lang="ru-RU" dirty="0"/>
              <a:t>учащихся, в т.ч.</a:t>
            </a:r>
          </a:p>
        </p:txBody>
      </p:sp>
      <p:sp>
        <p:nvSpPr>
          <p:cNvPr id="59" name="Текст 79">
            <a:extLst>
              <a:ext uri="{FF2B5EF4-FFF2-40B4-BE49-F238E27FC236}">
                <a16:creationId xmlns:a16="http://schemas.microsoft.com/office/drawing/2014/main" id="{FA49A62D-B492-110C-6908-EA20AB2B51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533836" y="2761423"/>
            <a:ext cx="1172260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  <a:br>
              <a:rPr lang="ru-RU" dirty="0"/>
            </a:br>
            <a:r>
              <a:rPr lang="ru-RU" dirty="0"/>
              <a:t>дошкольников</a:t>
            </a:r>
          </a:p>
        </p:txBody>
      </p:sp>
      <p:sp>
        <p:nvSpPr>
          <p:cNvPr id="60" name="Текст 79">
            <a:extLst>
              <a:ext uri="{FF2B5EF4-FFF2-40B4-BE49-F238E27FC236}">
                <a16:creationId xmlns:a16="http://schemas.microsoft.com/office/drawing/2014/main" id="{615D5195-5F80-6C32-A105-AA11343A464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533836" y="3607665"/>
            <a:ext cx="920140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  <a:br>
              <a:rPr lang="ru-RU" dirty="0"/>
            </a:br>
            <a:r>
              <a:rPr lang="ru-RU" dirty="0"/>
              <a:t>учащихся</a:t>
            </a:r>
          </a:p>
        </p:txBody>
      </p:sp>
      <p:sp>
        <p:nvSpPr>
          <p:cNvPr id="61" name="Текст 79">
            <a:extLst>
              <a:ext uri="{FF2B5EF4-FFF2-40B4-BE49-F238E27FC236}">
                <a16:creationId xmlns:a16="http://schemas.microsoft.com/office/drawing/2014/main" id="{2F520B2E-4805-7E5E-F674-CE3D2A6AAD0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533836" y="4414209"/>
            <a:ext cx="920140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  <a:br>
              <a:rPr lang="ru-RU" dirty="0"/>
            </a:br>
            <a:r>
              <a:rPr lang="ru-RU" dirty="0"/>
              <a:t>учащихся</a:t>
            </a:r>
          </a:p>
        </p:txBody>
      </p:sp>
      <p:sp>
        <p:nvSpPr>
          <p:cNvPr id="62" name="Текст 79">
            <a:extLst>
              <a:ext uri="{FF2B5EF4-FFF2-40B4-BE49-F238E27FC236}">
                <a16:creationId xmlns:a16="http://schemas.microsoft.com/office/drawing/2014/main" id="{56ACC594-FA15-D60C-C3DB-6801F59FDDD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533836" y="5247013"/>
            <a:ext cx="920140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  <a:br>
              <a:rPr lang="ru-RU" dirty="0"/>
            </a:br>
            <a:r>
              <a:rPr lang="ru-RU" dirty="0"/>
              <a:t>учащихся</a:t>
            </a:r>
          </a:p>
        </p:txBody>
      </p:sp>
      <p:sp>
        <p:nvSpPr>
          <p:cNvPr id="66" name="Текст 79">
            <a:extLst>
              <a:ext uri="{FF2B5EF4-FFF2-40B4-BE49-F238E27FC236}">
                <a16:creationId xmlns:a16="http://schemas.microsoft.com/office/drawing/2014/main" id="{9475DE4F-A52A-3EDD-4243-4E3C92B218F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185170" y="1741966"/>
            <a:ext cx="195402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стационарные койки</a:t>
            </a:r>
          </a:p>
        </p:txBody>
      </p:sp>
      <p:sp>
        <p:nvSpPr>
          <p:cNvPr id="68" name="Текст 79">
            <a:extLst>
              <a:ext uri="{FF2B5EF4-FFF2-40B4-BE49-F238E27FC236}">
                <a16:creationId xmlns:a16="http://schemas.microsoft.com/office/drawing/2014/main" id="{8F27A5AA-59F6-9BED-2990-C0A59F88865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185171" y="2340795"/>
            <a:ext cx="1954020" cy="50783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фельдшерско-акушерских пунктов</a:t>
            </a:r>
          </a:p>
        </p:txBody>
      </p:sp>
      <p:sp>
        <p:nvSpPr>
          <p:cNvPr id="69" name="Текст 79">
            <a:extLst>
              <a:ext uri="{FF2B5EF4-FFF2-40B4-BE49-F238E27FC236}">
                <a16:creationId xmlns:a16="http://schemas.microsoft.com/office/drawing/2014/main" id="{F52F685B-15B3-B114-C6D6-9EAEDE45E43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185170" y="3108901"/>
            <a:ext cx="1954017" cy="67710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амбулаторно-поликлинических подразделений</a:t>
            </a:r>
          </a:p>
        </p:txBody>
      </p:sp>
      <p:sp>
        <p:nvSpPr>
          <p:cNvPr id="70" name="Текст 79">
            <a:extLst>
              <a:ext uri="{FF2B5EF4-FFF2-40B4-BE49-F238E27FC236}">
                <a16:creationId xmlns:a16="http://schemas.microsoft.com/office/drawing/2014/main" id="{C0BBE937-6096-1CF9-7A2A-4960FF8A4F7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185171" y="4046284"/>
            <a:ext cx="1869078" cy="8463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стационарных учреждений круглосуточного стационара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937EB941-C21B-093C-88A0-680E2057A467}"/>
              </a:ext>
            </a:extLst>
          </p:cNvPr>
          <p:cNvSpPr/>
          <p:nvPr userDrawn="1"/>
        </p:nvSpPr>
        <p:spPr>
          <a:xfrm>
            <a:off x="3134156" y="1742911"/>
            <a:ext cx="552019" cy="184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Текст 58">
            <a:extLst>
              <a:ext uri="{FF2B5EF4-FFF2-40B4-BE49-F238E27FC236}">
                <a16:creationId xmlns:a16="http://schemas.microsoft.com/office/drawing/2014/main" id="{9073246B-9BFC-CD23-3319-E9B4126F6A2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170419" y="1773688"/>
            <a:ext cx="49650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ХХ,ХХ%*</a:t>
            </a:r>
          </a:p>
        </p:txBody>
      </p:sp>
      <p:sp>
        <p:nvSpPr>
          <p:cNvPr id="89" name="Текст 79">
            <a:extLst>
              <a:ext uri="{FF2B5EF4-FFF2-40B4-BE49-F238E27FC236}">
                <a16:creationId xmlns:a16="http://schemas.microsoft.com/office/drawing/2014/main" id="{FB34AC7E-669B-5F9A-89FE-D1B6257D7289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837652" y="1741966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горнолыжных кубов</a:t>
            </a:r>
          </a:p>
        </p:txBody>
      </p:sp>
      <p:sp>
        <p:nvSpPr>
          <p:cNvPr id="90" name="Текст 79">
            <a:extLst>
              <a:ext uri="{FF2B5EF4-FFF2-40B4-BE49-F238E27FC236}">
                <a16:creationId xmlns:a16="http://schemas.microsoft.com/office/drawing/2014/main" id="{D74EFDCB-8F8A-882E-9C18-0032203DCE5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837652" y="2166161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стадионов</a:t>
            </a:r>
          </a:p>
        </p:txBody>
      </p:sp>
      <p:sp>
        <p:nvSpPr>
          <p:cNvPr id="91" name="Текст 79">
            <a:extLst>
              <a:ext uri="{FF2B5EF4-FFF2-40B4-BE49-F238E27FC236}">
                <a16:creationId xmlns:a16="http://schemas.microsoft.com/office/drawing/2014/main" id="{7D44DD39-C2D5-DE11-9DA5-2F905ECE35B7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6837652" y="3014551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ФОК</a:t>
            </a:r>
          </a:p>
        </p:txBody>
      </p:sp>
      <p:sp>
        <p:nvSpPr>
          <p:cNvPr id="92" name="Текст 79">
            <a:extLst>
              <a:ext uri="{FF2B5EF4-FFF2-40B4-BE49-F238E27FC236}">
                <a16:creationId xmlns:a16="http://schemas.microsoft.com/office/drawing/2014/main" id="{1982AF77-3C12-3F69-7C07-5DCEB4046F36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6837652" y="3862941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конно-спортивных центра</a:t>
            </a:r>
          </a:p>
        </p:txBody>
      </p:sp>
      <p:sp>
        <p:nvSpPr>
          <p:cNvPr id="93" name="Текст 79">
            <a:extLst>
              <a:ext uri="{FF2B5EF4-FFF2-40B4-BE49-F238E27FC236}">
                <a16:creationId xmlns:a16="http://schemas.microsoft.com/office/drawing/2014/main" id="{FA85DEFD-CA85-6E0F-F200-142385FF815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837652" y="2590356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бассейнов</a:t>
            </a:r>
          </a:p>
        </p:txBody>
      </p:sp>
      <p:sp>
        <p:nvSpPr>
          <p:cNvPr id="94" name="Текст 79">
            <a:extLst>
              <a:ext uri="{FF2B5EF4-FFF2-40B4-BE49-F238E27FC236}">
                <a16:creationId xmlns:a16="http://schemas.microsoft.com/office/drawing/2014/main" id="{0FB1A8F7-D237-2B04-00C4-49FB6C77D9F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837652" y="3438746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гольф-поля</a:t>
            </a:r>
          </a:p>
        </p:txBody>
      </p:sp>
      <p:sp>
        <p:nvSpPr>
          <p:cNvPr id="95" name="Текст 79">
            <a:extLst>
              <a:ext uri="{FF2B5EF4-FFF2-40B4-BE49-F238E27FC236}">
                <a16:creationId xmlns:a16="http://schemas.microsoft.com/office/drawing/2014/main" id="{93894277-ACDA-27CF-F224-6B7B7FF00E24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837652" y="4287136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стрелковый клуб</a:t>
            </a:r>
          </a:p>
        </p:txBody>
      </p:sp>
      <p:sp>
        <p:nvSpPr>
          <p:cNvPr id="96" name="Текст 79">
            <a:extLst>
              <a:ext uri="{FF2B5EF4-FFF2-40B4-BE49-F238E27FC236}">
                <a16:creationId xmlns:a16="http://schemas.microsoft.com/office/drawing/2014/main" id="{B5F79B3F-D47D-A11A-67A9-9326C6BAC626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837652" y="4711331"/>
            <a:ext cx="2034651" cy="50783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спортивная школа Олимпийского  Резерва</a:t>
            </a:r>
          </a:p>
        </p:txBody>
      </p:sp>
      <p:sp>
        <p:nvSpPr>
          <p:cNvPr id="97" name="Текст 79">
            <a:extLst>
              <a:ext uri="{FF2B5EF4-FFF2-40B4-BE49-F238E27FC236}">
                <a16:creationId xmlns:a16="http://schemas.microsoft.com/office/drawing/2014/main" id="{5D96010C-DA54-60BE-870D-CE5725453B21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6837652" y="5304803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центр зимних видов спорта</a:t>
            </a:r>
          </a:p>
        </p:txBody>
      </p:sp>
      <p:sp>
        <p:nvSpPr>
          <p:cNvPr id="98" name="Текст 79">
            <a:extLst>
              <a:ext uri="{FF2B5EF4-FFF2-40B4-BE49-F238E27FC236}">
                <a16:creationId xmlns:a16="http://schemas.microsoft.com/office/drawing/2014/main" id="{CBD92B71-002A-A57A-C32C-18A8EA92AF0E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837652" y="5729001"/>
            <a:ext cx="2034651" cy="50783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плоскостных спортивных</a:t>
            </a:r>
          </a:p>
          <a:p>
            <a:pPr lvl="0"/>
            <a:r>
              <a:rPr lang="ru-RU" dirty="0"/>
              <a:t>сооружений</a:t>
            </a:r>
          </a:p>
        </p:txBody>
      </p:sp>
      <p:sp>
        <p:nvSpPr>
          <p:cNvPr id="99" name="Текст 79">
            <a:extLst>
              <a:ext uri="{FF2B5EF4-FFF2-40B4-BE49-F238E27FC236}">
                <a16:creationId xmlns:a16="http://schemas.microsoft.com/office/drawing/2014/main" id="{508B0355-F1D9-B8A9-E980-E35D77FFBCF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9507297" y="1741966"/>
            <a:ext cx="2034651" cy="50783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культурно-досуговых учреждений</a:t>
            </a:r>
          </a:p>
        </p:txBody>
      </p:sp>
      <p:sp>
        <p:nvSpPr>
          <p:cNvPr id="100" name="Текст 79">
            <a:extLst>
              <a:ext uri="{FF2B5EF4-FFF2-40B4-BE49-F238E27FC236}">
                <a16:creationId xmlns:a16="http://schemas.microsoft.com/office/drawing/2014/main" id="{AFC9BBDC-5CE5-3956-B20E-56829B77AD7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9507297" y="2338926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библиотек</a:t>
            </a:r>
          </a:p>
        </p:txBody>
      </p:sp>
      <p:sp>
        <p:nvSpPr>
          <p:cNvPr id="101" name="Текст 79">
            <a:extLst>
              <a:ext uri="{FF2B5EF4-FFF2-40B4-BE49-F238E27FC236}">
                <a16:creationId xmlns:a16="http://schemas.microsoft.com/office/drawing/2014/main" id="{67B9F984-FC24-3A1E-4935-7D3C59585AD2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507297" y="2762195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 </a:t>
            </a:r>
          </a:p>
          <a:p>
            <a:pPr lvl="0"/>
            <a:r>
              <a:rPr lang="ru-RU" dirty="0"/>
              <a:t>музея</a:t>
            </a:r>
          </a:p>
        </p:txBody>
      </p:sp>
      <p:sp>
        <p:nvSpPr>
          <p:cNvPr id="102" name="Текст 79">
            <a:extLst>
              <a:ext uri="{FF2B5EF4-FFF2-40B4-BE49-F238E27FC236}">
                <a16:creationId xmlns:a16="http://schemas.microsoft.com/office/drawing/2014/main" id="{AF3094FC-D140-A38D-D422-5F7061B5428D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9507297" y="3181262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драматический театр</a:t>
            </a:r>
          </a:p>
        </p:txBody>
      </p:sp>
      <p:sp>
        <p:nvSpPr>
          <p:cNvPr id="103" name="Текст 79">
            <a:extLst>
              <a:ext uri="{FF2B5EF4-FFF2-40B4-BE49-F238E27FC236}">
                <a16:creationId xmlns:a16="http://schemas.microsoft.com/office/drawing/2014/main" id="{361D53EB-5FC9-8354-EB06-0353906E22C4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9507296" y="3603810"/>
            <a:ext cx="2034651" cy="67710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детские школы (художественная, </a:t>
            </a:r>
            <a:br>
              <a:rPr lang="ru-RU" dirty="0"/>
            </a:br>
            <a:r>
              <a:rPr lang="ru-RU" dirty="0"/>
              <a:t>школа искусств)</a:t>
            </a:r>
          </a:p>
        </p:txBody>
      </p:sp>
      <p:sp>
        <p:nvSpPr>
          <p:cNvPr id="104" name="Текст 79">
            <a:extLst>
              <a:ext uri="{FF2B5EF4-FFF2-40B4-BE49-F238E27FC236}">
                <a16:creationId xmlns:a16="http://schemas.microsoft.com/office/drawing/2014/main" id="{502C9C81-EE81-28A9-91D0-A3A645AE05EA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507297" y="4356677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парка культуры и отдыха</a:t>
            </a:r>
          </a:p>
        </p:txBody>
      </p:sp>
      <p:sp>
        <p:nvSpPr>
          <p:cNvPr id="105" name="Текст 79">
            <a:extLst>
              <a:ext uri="{FF2B5EF4-FFF2-40B4-BE49-F238E27FC236}">
                <a16:creationId xmlns:a16="http://schemas.microsoft.com/office/drawing/2014/main" id="{ACE502CD-A706-0E60-1808-AD7409A9EBC2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507297" y="4775170"/>
            <a:ext cx="2034651" cy="50783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коллективных средства проживания</a:t>
            </a:r>
          </a:p>
        </p:txBody>
      </p:sp>
      <p:sp>
        <p:nvSpPr>
          <p:cNvPr id="106" name="Текст 79">
            <a:extLst>
              <a:ext uri="{FF2B5EF4-FFF2-40B4-BE49-F238E27FC236}">
                <a16:creationId xmlns:a16="http://schemas.microsoft.com/office/drawing/2014/main" id="{5BCD2C3B-8189-A16D-EFCA-0011136A4940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9507297" y="5368944"/>
            <a:ext cx="2034651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  <a:p>
            <a:pPr lvl="0"/>
            <a:r>
              <a:rPr lang="ru-RU" dirty="0"/>
              <a:t>туристических маршрутов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816DE20-BF7A-19DE-10D4-B7BDC9759DB8}"/>
              </a:ext>
            </a:extLst>
          </p:cNvPr>
          <p:cNvSpPr/>
          <p:nvPr userDrawn="1"/>
        </p:nvSpPr>
        <p:spPr>
          <a:xfrm>
            <a:off x="3134156" y="2157252"/>
            <a:ext cx="552019" cy="184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58">
            <a:extLst>
              <a:ext uri="{FF2B5EF4-FFF2-40B4-BE49-F238E27FC236}">
                <a16:creationId xmlns:a16="http://schemas.microsoft.com/office/drawing/2014/main" id="{624DA754-39EA-2382-6290-548CDBF6BE02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3170419" y="2188029"/>
            <a:ext cx="49650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ХХ,ХХ%*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2E9D94C-97E9-56D4-C87B-F3209883E47D}"/>
              </a:ext>
            </a:extLst>
          </p:cNvPr>
          <p:cNvSpPr/>
          <p:nvPr userDrawn="1"/>
        </p:nvSpPr>
        <p:spPr>
          <a:xfrm>
            <a:off x="3134156" y="2761056"/>
            <a:ext cx="552019" cy="184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58">
            <a:extLst>
              <a:ext uri="{FF2B5EF4-FFF2-40B4-BE49-F238E27FC236}">
                <a16:creationId xmlns:a16="http://schemas.microsoft.com/office/drawing/2014/main" id="{9E8ED7B0-2438-CF20-A860-17F959522227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3170419" y="2791833"/>
            <a:ext cx="49650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ХХ,ХХ%*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3A1FF-6F78-4A9C-630E-0BAD7E080F7C}"/>
              </a:ext>
            </a:extLst>
          </p:cNvPr>
          <p:cNvSpPr txBox="1"/>
          <p:nvPr userDrawn="1"/>
        </p:nvSpPr>
        <p:spPr>
          <a:xfrm>
            <a:off x="585139" y="5966618"/>
            <a:ext cx="2139011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заполняемость учреждений</a:t>
            </a:r>
          </a:p>
        </p:txBody>
      </p:sp>
      <p:sp>
        <p:nvSpPr>
          <p:cNvPr id="11" name="Рисунок 42">
            <a:extLst>
              <a:ext uri="{FF2B5EF4-FFF2-40B4-BE49-F238E27FC236}">
                <a16:creationId xmlns:a16="http://schemas.microsoft.com/office/drawing/2014/main" id="{3CB6CEAC-6A0B-3A80-6912-98C171F66480}"/>
              </a:ext>
            </a:extLst>
          </p:cNvPr>
          <p:cNvSpPr/>
          <p:nvPr userDrawn="1"/>
        </p:nvSpPr>
        <p:spPr>
          <a:xfrm rot="5400000">
            <a:off x="10492010" y="24187"/>
            <a:ext cx="1157752" cy="710747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accent1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Рисунок 42">
            <a:extLst>
              <a:ext uri="{FF2B5EF4-FFF2-40B4-BE49-F238E27FC236}">
                <a16:creationId xmlns:a16="http://schemas.microsoft.com/office/drawing/2014/main" id="{307E0CF1-70D0-E43D-C48C-6055AE87E0AA}"/>
              </a:ext>
            </a:extLst>
          </p:cNvPr>
          <p:cNvSpPr/>
          <p:nvPr userDrawn="1"/>
        </p:nvSpPr>
        <p:spPr>
          <a:xfrm>
            <a:off x="11319680" y="107868"/>
            <a:ext cx="1157752" cy="710747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accent1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Рисунок 42">
            <a:extLst>
              <a:ext uri="{FF2B5EF4-FFF2-40B4-BE49-F238E27FC236}">
                <a16:creationId xmlns:a16="http://schemas.microsoft.com/office/drawing/2014/main" id="{AB22574B-FB32-0C53-A3C5-35E298E673CE}"/>
              </a:ext>
            </a:extLst>
          </p:cNvPr>
          <p:cNvSpPr/>
          <p:nvPr userDrawn="1"/>
        </p:nvSpPr>
        <p:spPr>
          <a:xfrm rot="10800000">
            <a:off x="9675118" y="232090"/>
            <a:ext cx="1157752" cy="710747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accent1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62804E9-FBC0-E541-8250-B9366FD943FB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78" name="Текст 6">
            <a:extLst>
              <a:ext uri="{FF2B5EF4-FFF2-40B4-BE49-F238E27FC236}">
                <a16:creationId xmlns:a16="http://schemas.microsoft.com/office/drawing/2014/main" id="{C38C2A08-64AB-9B40-B842-F771745AD9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83" name="Прямоугольник: скругленные углы 5">
            <a:extLst>
              <a:ext uri="{FF2B5EF4-FFF2-40B4-BE49-F238E27FC236}">
                <a16:creationId xmlns:a16="http://schemas.microsoft.com/office/drawing/2014/main" id="{A5C63EEE-F41B-E449-BD63-96A9C0BE5648}"/>
              </a:ext>
            </a:extLst>
          </p:cNvPr>
          <p:cNvSpPr/>
          <p:nvPr userDrawn="1"/>
        </p:nvSpPr>
        <p:spPr>
          <a:xfrm>
            <a:off x="3134156" y="3609586"/>
            <a:ext cx="552019" cy="1846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Текст 58">
            <a:extLst>
              <a:ext uri="{FF2B5EF4-FFF2-40B4-BE49-F238E27FC236}">
                <a16:creationId xmlns:a16="http://schemas.microsoft.com/office/drawing/2014/main" id="{6FFDE6F6-3519-F946-B410-7DC6875106B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3170419" y="3640363"/>
            <a:ext cx="49650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ХХ,ХХ%*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0FCC8BA-AC97-F047-9995-1C94A4E9C492}"/>
              </a:ext>
            </a:extLst>
          </p:cNvPr>
          <p:cNvCxnSpPr/>
          <p:nvPr userDrawn="1"/>
        </p:nvCxnSpPr>
        <p:spPr>
          <a:xfrm>
            <a:off x="573176" y="2611956"/>
            <a:ext cx="31057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2ABF12BE-4C91-C24B-A10E-689EAAFDD706}"/>
              </a:ext>
            </a:extLst>
          </p:cNvPr>
          <p:cNvCxnSpPr/>
          <p:nvPr userDrawn="1"/>
        </p:nvCxnSpPr>
        <p:spPr>
          <a:xfrm>
            <a:off x="573176" y="3447156"/>
            <a:ext cx="31057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BB7B2AFB-B383-FD47-A6CA-56F90E4D73DF}"/>
              </a:ext>
            </a:extLst>
          </p:cNvPr>
          <p:cNvCxnSpPr/>
          <p:nvPr userDrawn="1"/>
        </p:nvCxnSpPr>
        <p:spPr>
          <a:xfrm>
            <a:off x="573176" y="4267956"/>
            <a:ext cx="31057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A8FE0B9F-BE6E-AC40-B202-B92E35DFB0E4}"/>
              </a:ext>
            </a:extLst>
          </p:cNvPr>
          <p:cNvCxnSpPr/>
          <p:nvPr userDrawn="1"/>
        </p:nvCxnSpPr>
        <p:spPr>
          <a:xfrm>
            <a:off x="573176" y="5095956"/>
            <a:ext cx="31057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942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циальная инфраструктура (вариант 2)">
    <p:bg>
      <p:bgPr>
        <a:solidFill>
          <a:srgbClr val="E4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6">
            <a:extLst>
              <a:ext uri="{FF2B5EF4-FFF2-40B4-BE49-F238E27FC236}">
                <a16:creationId xmlns:a16="http://schemas.microsoft.com/office/drawing/2014/main" id="{09034125-9B53-9F5F-9E95-6E3F6DDE2A99}"/>
              </a:ext>
            </a:extLst>
          </p:cNvPr>
          <p:cNvSpPr/>
          <p:nvPr/>
        </p:nvSpPr>
        <p:spPr>
          <a:xfrm>
            <a:off x="449505" y="1169793"/>
            <a:ext cx="11306176" cy="5180089"/>
          </a:xfrm>
          <a:custGeom>
            <a:avLst/>
            <a:gdLst>
              <a:gd name="connsiteX0" fmla="*/ 0 w 11306176"/>
              <a:gd name="connsiteY0" fmla="*/ 141042 h 5180089"/>
              <a:gd name="connsiteX1" fmla="*/ 131746 w 11306176"/>
              <a:gd name="connsiteY1" fmla="*/ 0 h 5180089"/>
              <a:gd name="connsiteX2" fmla="*/ 3191839 w 11306176"/>
              <a:gd name="connsiteY2" fmla="*/ 0 h 5180089"/>
              <a:gd name="connsiteX3" fmla="*/ 3323585 w 11306176"/>
              <a:gd name="connsiteY3" fmla="*/ 141042 h 5180089"/>
              <a:gd name="connsiteX4" fmla="*/ 3323585 w 11306176"/>
              <a:gd name="connsiteY4" fmla="*/ 2077164 h 5180089"/>
              <a:gd name="connsiteX5" fmla="*/ 3455330 w 11306176"/>
              <a:gd name="connsiteY5" fmla="*/ 2218207 h 5180089"/>
              <a:gd name="connsiteX6" fmla="*/ 3473296 w 11306176"/>
              <a:gd name="connsiteY6" fmla="*/ 2218207 h 5180089"/>
              <a:gd name="connsiteX7" fmla="*/ 3605041 w 11306176"/>
              <a:gd name="connsiteY7" fmla="*/ 2077164 h 5180089"/>
              <a:gd name="connsiteX8" fmla="*/ 3605041 w 11306176"/>
              <a:gd name="connsiteY8" fmla="*/ 141042 h 5180089"/>
              <a:gd name="connsiteX9" fmla="*/ 3736787 w 11306176"/>
              <a:gd name="connsiteY9" fmla="*/ 0 h 5180089"/>
              <a:gd name="connsiteX10" fmla="*/ 5844718 w 11306176"/>
              <a:gd name="connsiteY10" fmla="*/ 0 h 5180089"/>
              <a:gd name="connsiteX11" fmla="*/ 5976464 w 11306176"/>
              <a:gd name="connsiteY11" fmla="*/ 141042 h 5180089"/>
              <a:gd name="connsiteX12" fmla="*/ 5976464 w 11306176"/>
              <a:gd name="connsiteY12" fmla="*/ 2077164 h 5180089"/>
              <a:gd name="connsiteX13" fmla="*/ 6108210 w 11306176"/>
              <a:gd name="connsiteY13" fmla="*/ 2218207 h 5180089"/>
              <a:gd name="connsiteX14" fmla="*/ 6138152 w 11306176"/>
              <a:gd name="connsiteY14" fmla="*/ 2218207 h 5180089"/>
              <a:gd name="connsiteX15" fmla="*/ 6269898 w 11306176"/>
              <a:gd name="connsiteY15" fmla="*/ 2077164 h 5180089"/>
              <a:gd name="connsiteX16" fmla="*/ 6269898 w 11306176"/>
              <a:gd name="connsiteY16" fmla="*/ 141042 h 5180089"/>
              <a:gd name="connsiteX17" fmla="*/ 6401643 w 11306176"/>
              <a:gd name="connsiteY17" fmla="*/ 0 h 5180089"/>
              <a:gd name="connsiteX18" fmla="*/ 8509574 w 11306176"/>
              <a:gd name="connsiteY18" fmla="*/ 0 h 5180089"/>
              <a:gd name="connsiteX19" fmla="*/ 8641320 w 11306176"/>
              <a:gd name="connsiteY19" fmla="*/ 141042 h 5180089"/>
              <a:gd name="connsiteX20" fmla="*/ 8641320 w 11306176"/>
              <a:gd name="connsiteY20" fmla="*/ 2077164 h 5180089"/>
              <a:gd name="connsiteX21" fmla="*/ 8773066 w 11306176"/>
              <a:gd name="connsiteY21" fmla="*/ 2218207 h 5180089"/>
              <a:gd name="connsiteX22" fmla="*/ 8803008 w 11306176"/>
              <a:gd name="connsiteY22" fmla="*/ 2218207 h 5180089"/>
              <a:gd name="connsiteX23" fmla="*/ 8934753 w 11306176"/>
              <a:gd name="connsiteY23" fmla="*/ 2077164 h 5180089"/>
              <a:gd name="connsiteX24" fmla="*/ 8934753 w 11306176"/>
              <a:gd name="connsiteY24" fmla="*/ 141042 h 5180089"/>
              <a:gd name="connsiteX25" fmla="*/ 9066499 w 11306176"/>
              <a:gd name="connsiteY25" fmla="*/ 0 h 5180089"/>
              <a:gd name="connsiteX26" fmla="*/ 11174430 w 11306176"/>
              <a:gd name="connsiteY26" fmla="*/ 0 h 5180089"/>
              <a:gd name="connsiteX27" fmla="*/ 11306176 w 11306176"/>
              <a:gd name="connsiteY27" fmla="*/ 141042 h 5180089"/>
              <a:gd name="connsiteX28" fmla="*/ 11306176 w 11306176"/>
              <a:gd name="connsiteY28" fmla="*/ 5039047 h 5180089"/>
              <a:gd name="connsiteX29" fmla="*/ 11174430 w 11306176"/>
              <a:gd name="connsiteY29" fmla="*/ 5180089 h 5180089"/>
              <a:gd name="connsiteX30" fmla="*/ 9066499 w 11306176"/>
              <a:gd name="connsiteY30" fmla="*/ 5180089 h 5180089"/>
              <a:gd name="connsiteX31" fmla="*/ 8934753 w 11306176"/>
              <a:gd name="connsiteY31" fmla="*/ 5039047 h 5180089"/>
              <a:gd name="connsiteX32" fmla="*/ 8934753 w 11306176"/>
              <a:gd name="connsiteY32" fmla="*/ 2731087 h 5180089"/>
              <a:gd name="connsiteX33" fmla="*/ 8803008 w 11306176"/>
              <a:gd name="connsiteY33" fmla="*/ 2590045 h 5180089"/>
              <a:gd name="connsiteX34" fmla="*/ 8773066 w 11306176"/>
              <a:gd name="connsiteY34" fmla="*/ 2590045 h 5180089"/>
              <a:gd name="connsiteX35" fmla="*/ 8641320 w 11306176"/>
              <a:gd name="connsiteY35" fmla="*/ 2731087 h 5180089"/>
              <a:gd name="connsiteX36" fmla="*/ 8641320 w 11306176"/>
              <a:gd name="connsiteY36" fmla="*/ 5039047 h 5180089"/>
              <a:gd name="connsiteX37" fmla="*/ 8509574 w 11306176"/>
              <a:gd name="connsiteY37" fmla="*/ 5180089 h 5180089"/>
              <a:gd name="connsiteX38" fmla="*/ 6401643 w 11306176"/>
              <a:gd name="connsiteY38" fmla="*/ 5180089 h 5180089"/>
              <a:gd name="connsiteX39" fmla="*/ 6269898 w 11306176"/>
              <a:gd name="connsiteY39" fmla="*/ 5039047 h 5180089"/>
              <a:gd name="connsiteX40" fmla="*/ 6269898 w 11306176"/>
              <a:gd name="connsiteY40" fmla="*/ 2731087 h 5180089"/>
              <a:gd name="connsiteX41" fmla="*/ 6138152 w 11306176"/>
              <a:gd name="connsiteY41" fmla="*/ 2590045 h 5180089"/>
              <a:gd name="connsiteX42" fmla="*/ 6108210 w 11306176"/>
              <a:gd name="connsiteY42" fmla="*/ 2590045 h 5180089"/>
              <a:gd name="connsiteX43" fmla="*/ 5976464 w 11306176"/>
              <a:gd name="connsiteY43" fmla="*/ 2731087 h 5180089"/>
              <a:gd name="connsiteX44" fmla="*/ 5976464 w 11306176"/>
              <a:gd name="connsiteY44" fmla="*/ 5039047 h 5180089"/>
              <a:gd name="connsiteX45" fmla="*/ 5844718 w 11306176"/>
              <a:gd name="connsiteY45" fmla="*/ 5180089 h 5180089"/>
              <a:gd name="connsiteX46" fmla="*/ 3736787 w 11306176"/>
              <a:gd name="connsiteY46" fmla="*/ 5180089 h 5180089"/>
              <a:gd name="connsiteX47" fmla="*/ 3605041 w 11306176"/>
              <a:gd name="connsiteY47" fmla="*/ 5039047 h 5180089"/>
              <a:gd name="connsiteX48" fmla="*/ 3605041 w 11306176"/>
              <a:gd name="connsiteY48" fmla="*/ 2731087 h 5180089"/>
              <a:gd name="connsiteX49" fmla="*/ 3473296 w 11306176"/>
              <a:gd name="connsiteY49" fmla="*/ 2590045 h 5180089"/>
              <a:gd name="connsiteX50" fmla="*/ 3455330 w 11306176"/>
              <a:gd name="connsiteY50" fmla="*/ 2590045 h 5180089"/>
              <a:gd name="connsiteX51" fmla="*/ 3323585 w 11306176"/>
              <a:gd name="connsiteY51" fmla="*/ 2731087 h 5180089"/>
              <a:gd name="connsiteX52" fmla="*/ 3323585 w 11306176"/>
              <a:gd name="connsiteY52" fmla="*/ 5039047 h 5180089"/>
              <a:gd name="connsiteX53" fmla="*/ 3191839 w 11306176"/>
              <a:gd name="connsiteY53" fmla="*/ 5180089 h 5180089"/>
              <a:gd name="connsiteX54" fmla="*/ 131746 w 11306176"/>
              <a:gd name="connsiteY54" fmla="*/ 5180089 h 5180089"/>
              <a:gd name="connsiteX55" fmla="*/ 0 w 11306176"/>
              <a:gd name="connsiteY55" fmla="*/ 5039047 h 5180089"/>
              <a:gd name="connsiteX56" fmla="*/ 0 w 11306176"/>
              <a:gd name="connsiteY56" fmla="*/ 141042 h 518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6" h="5180089">
                <a:moveTo>
                  <a:pt x="0" y="141042"/>
                </a:moveTo>
                <a:cubicBezTo>
                  <a:pt x="0" y="63147"/>
                  <a:pt x="58985" y="0"/>
                  <a:pt x="131746" y="0"/>
                </a:cubicBezTo>
                <a:lnTo>
                  <a:pt x="3191839" y="0"/>
                </a:lnTo>
                <a:cubicBezTo>
                  <a:pt x="3264599" y="0"/>
                  <a:pt x="3323585" y="63147"/>
                  <a:pt x="3323585" y="141042"/>
                </a:cubicBezTo>
                <a:lnTo>
                  <a:pt x="3323585" y="2077164"/>
                </a:lnTo>
                <a:cubicBezTo>
                  <a:pt x="3323585" y="2155058"/>
                  <a:pt x="3382571" y="2218207"/>
                  <a:pt x="3455330" y="2218207"/>
                </a:cubicBezTo>
                <a:lnTo>
                  <a:pt x="3473296" y="2218207"/>
                </a:lnTo>
                <a:cubicBezTo>
                  <a:pt x="3546055" y="2218207"/>
                  <a:pt x="3605041" y="2155058"/>
                  <a:pt x="3605041" y="2077164"/>
                </a:cubicBezTo>
                <a:lnTo>
                  <a:pt x="3605041" y="141042"/>
                </a:lnTo>
                <a:cubicBezTo>
                  <a:pt x="3605041" y="63147"/>
                  <a:pt x="3664027" y="0"/>
                  <a:pt x="3736787" y="0"/>
                </a:cubicBezTo>
                <a:lnTo>
                  <a:pt x="5844718" y="0"/>
                </a:lnTo>
                <a:cubicBezTo>
                  <a:pt x="5917478" y="0"/>
                  <a:pt x="5976464" y="63147"/>
                  <a:pt x="5976464" y="141042"/>
                </a:cubicBezTo>
                <a:lnTo>
                  <a:pt x="5976464" y="2077164"/>
                </a:lnTo>
                <a:cubicBezTo>
                  <a:pt x="5976464" y="2155058"/>
                  <a:pt x="6035450" y="2218207"/>
                  <a:pt x="6108210" y="2218207"/>
                </a:cubicBezTo>
                <a:lnTo>
                  <a:pt x="6138152" y="2218207"/>
                </a:lnTo>
                <a:cubicBezTo>
                  <a:pt x="6210912" y="2218207"/>
                  <a:pt x="6269898" y="2155058"/>
                  <a:pt x="6269898" y="2077164"/>
                </a:cubicBezTo>
                <a:lnTo>
                  <a:pt x="6269898" y="141042"/>
                </a:lnTo>
                <a:cubicBezTo>
                  <a:pt x="6269898" y="63147"/>
                  <a:pt x="6328884" y="0"/>
                  <a:pt x="6401643" y="0"/>
                </a:cubicBezTo>
                <a:lnTo>
                  <a:pt x="8509574" y="0"/>
                </a:lnTo>
                <a:cubicBezTo>
                  <a:pt x="8582334" y="0"/>
                  <a:pt x="8641320" y="63147"/>
                  <a:pt x="8641320" y="141042"/>
                </a:cubicBezTo>
                <a:lnTo>
                  <a:pt x="8641320" y="2077164"/>
                </a:lnTo>
                <a:cubicBezTo>
                  <a:pt x="8641320" y="2155058"/>
                  <a:pt x="8700306" y="2218207"/>
                  <a:pt x="8773066" y="2218207"/>
                </a:cubicBezTo>
                <a:lnTo>
                  <a:pt x="8803008" y="2218207"/>
                </a:lnTo>
                <a:cubicBezTo>
                  <a:pt x="8875767" y="2218207"/>
                  <a:pt x="8934753" y="2155058"/>
                  <a:pt x="8934753" y="2077164"/>
                </a:cubicBezTo>
                <a:lnTo>
                  <a:pt x="8934753" y="141042"/>
                </a:lnTo>
                <a:cubicBezTo>
                  <a:pt x="8934753" y="63147"/>
                  <a:pt x="8993739" y="0"/>
                  <a:pt x="9066499" y="0"/>
                </a:cubicBezTo>
                <a:lnTo>
                  <a:pt x="11174430" y="0"/>
                </a:lnTo>
                <a:cubicBezTo>
                  <a:pt x="11247190" y="0"/>
                  <a:pt x="11306176" y="63147"/>
                  <a:pt x="11306176" y="141042"/>
                </a:cubicBezTo>
                <a:lnTo>
                  <a:pt x="11306176" y="5039047"/>
                </a:lnTo>
                <a:cubicBezTo>
                  <a:pt x="11306176" y="5116941"/>
                  <a:pt x="11247190" y="5180089"/>
                  <a:pt x="11174430" y="5180089"/>
                </a:cubicBezTo>
                <a:lnTo>
                  <a:pt x="9066499" y="5180089"/>
                </a:lnTo>
                <a:cubicBezTo>
                  <a:pt x="8993739" y="5180089"/>
                  <a:pt x="8934753" y="5116941"/>
                  <a:pt x="8934753" y="5039047"/>
                </a:cubicBezTo>
                <a:lnTo>
                  <a:pt x="8934753" y="2731087"/>
                </a:lnTo>
                <a:cubicBezTo>
                  <a:pt x="8934753" y="2653193"/>
                  <a:pt x="8875767" y="2590045"/>
                  <a:pt x="8803008" y="2590045"/>
                </a:cubicBezTo>
                <a:lnTo>
                  <a:pt x="8773066" y="2590045"/>
                </a:lnTo>
                <a:cubicBezTo>
                  <a:pt x="8700306" y="2590045"/>
                  <a:pt x="8641320" y="2653193"/>
                  <a:pt x="8641320" y="2731087"/>
                </a:cubicBezTo>
                <a:lnTo>
                  <a:pt x="8641320" y="5039047"/>
                </a:lnTo>
                <a:cubicBezTo>
                  <a:pt x="8641320" y="5116941"/>
                  <a:pt x="8582334" y="5180089"/>
                  <a:pt x="8509574" y="5180089"/>
                </a:cubicBezTo>
                <a:lnTo>
                  <a:pt x="6401643" y="5180089"/>
                </a:lnTo>
                <a:cubicBezTo>
                  <a:pt x="6328884" y="5180089"/>
                  <a:pt x="6269898" y="5116941"/>
                  <a:pt x="6269898" y="5039047"/>
                </a:cubicBezTo>
                <a:lnTo>
                  <a:pt x="6269898" y="2731087"/>
                </a:lnTo>
                <a:cubicBezTo>
                  <a:pt x="6269898" y="2653193"/>
                  <a:pt x="6210912" y="2590045"/>
                  <a:pt x="6138152" y="2590045"/>
                </a:cubicBezTo>
                <a:lnTo>
                  <a:pt x="6108210" y="2590045"/>
                </a:lnTo>
                <a:cubicBezTo>
                  <a:pt x="6035450" y="2590045"/>
                  <a:pt x="5976464" y="2653193"/>
                  <a:pt x="5976464" y="2731087"/>
                </a:cubicBezTo>
                <a:lnTo>
                  <a:pt x="5976464" y="5039047"/>
                </a:lnTo>
                <a:cubicBezTo>
                  <a:pt x="5976464" y="5116941"/>
                  <a:pt x="5917478" y="5180089"/>
                  <a:pt x="5844718" y="5180089"/>
                </a:cubicBezTo>
                <a:lnTo>
                  <a:pt x="3736787" y="5180089"/>
                </a:lnTo>
                <a:cubicBezTo>
                  <a:pt x="3664027" y="5180089"/>
                  <a:pt x="3605041" y="5116941"/>
                  <a:pt x="3605041" y="5039047"/>
                </a:cubicBezTo>
                <a:lnTo>
                  <a:pt x="3605041" y="2731087"/>
                </a:lnTo>
                <a:cubicBezTo>
                  <a:pt x="3605041" y="2653193"/>
                  <a:pt x="3546055" y="2590045"/>
                  <a:pt x="3473296" y="2590045"/>
                </a:cubicBezTo>
                <a:lnTo>
                  <a:pt x="3455330" y="2590045"/>
                </a:lnTo>
                <a:cubicBezTo>
                  <a:pt x="3382571" y="2590045"/>
                  <a:pt x="3323585" y="2653193"/>
                  <a:pt x="3323585" y="2731087"/>
                </a:cubicBezTo>
                <a:lnTo>
                  <a:pt x="3323585" y="5039047"/>
                </a:lnTo>
                <a:cubicBezTo>
                  <a:pt x="3323585" y="5116941"/>
                  <a:pt x="3264599" y="5180089"/>
                  <a:pt x="3191839" y="5180089"/>
                </a:cubicBezTo>
                <a:lnTo>
                  <a:pt x="131746" y="5180089"/>
                </a:lnTo>
                <a:cubicBezTo>
                  <a:pt x="58985" y="5180089"/>
                  <a:pt x="0" y="5116941"/>
                  <a:pt x="0" y="5039047"/>
                </a:cubicBezTo>
                <a:lnTo>
                  <a:pt x="0" y="141042"/>
                </a:lnTo>
                <a:close/>
              </a:path>
            </a:pathLst>
          </a:custGeom>
          <a:solidFill>
            <a:schemeClr val="bg1"/>
          </a:solidFill>
          <a:ln w="598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1CB6B0-EDED-77F6-1177-21E3868506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3C2BA3-26EA-FF07-7E39-2EE8B3BA03BC}"/>
              </a:ext>
            </a:extLst>
          </p:cNvPr>
          <p:cNvSpPr txBox="1"/>
          <p:nvPr userDrawn="1"/>
        </p:nvSpPr>
        <p:spPr>
          <a:xfrm>
            <a:off x="442913" y="474027"/>
            <a:ext cx="62034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/>
              <a:t>СОЦИАЛЬНАЯ ИНФРАСТРУКТУРА</a:t>
            </a:r>
            <a:endParaRPr lang="ru-RU" dirty="0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10CFA3C7-2AEB-7934-0008-6334C127ADA8}"/>
              </a:ext>
            </a:extLst>
          </p:cNvPr>
          <p:cNvSpPr/>
          <p:nvPr userDrawn="1"/>
        </p:nvSpPr>
        <p:spPr>
          <a:xfrm>
            <a:off x="445770" y="1159577"/>
            <a:ext cx="3333126" cy="453012"/>
          </a:xfrm>
          <a:prstGeom prst="roundRect">
            <a:avLst>
              <a:gd name="adj" fmla="val 249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12AE36-2365-ECED-5FAB-53414DFE559E}"/>
              </a:ext>
            </a:extLst>
          </p:cNvPr>
          <p:cNvSpPr txBox="1"/>
          <p:nvPr userDrawn="1"/>
        </p:nvSpPr>
        <p:spPr>
          <a:xfrm>
            <a:off x="580376" y="1298479"/>
            <a:ext cx="192585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AB71C481-69E0-77E7-7D9F-D19944A892E0}"/>
              </a:ext>
            </a:extLst>
          </p:cNvPr>
          <p:cNvSpPr/>
          <p:nvPr userDrawn="1"/>
        </p:nvSpPr>
        <p:spPr>
          <a:xfrm>
            <a:off x="4044529" y="1169794"/>
            <a:ext cx="2384264" cy="4530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A4C3DA-73AD-A01F-86ED-BC2C548DE399}"/>
              </a:ext>
            </a:extLst>
          </p:cNvPr>
          <p:cNvSpPr txBox="1"/>
          <p:nvPr userDrawn="1"/>
        </p:nvSpPr>
        <p:spPr>
          <a:xfrm>
            <a:off x="4176740" y="1298479"/>
            <a:ext cx="192585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09D8FCC0-AD46-DDEB-C9D1-96A6B24B0DF9}"/>
              </a:ext>
            </a:extLst>
          </p:cNvPr>
          <p:cNvSpPr/>
          <p:nvPr userDrawn="1"/>
        </p:nvSpPr>
        <p:spPr>
          <a:xfrm>
            <a:off x="6708751" y="1169794"/>
            <a:ext cx="2384264" cy="4530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2DAA90-4FE8-CDAA-48C8-19F0BACCB07A}"/>
              </a:ext>
            </a:extLst>
          </p:cNvPr>
          <p:cNvSpPr txBox="1"/>
          <p:nvPr userDrawn="1"/>
        </p:nvSpPr>
        <p:spPr>
          <a:xfrm>
            <a:off x="6837652" y="1298479"/>
            <a:ext cx="192585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AAC6CA7F-F576-73CD-F534-F9B9E6C92D68}"/>
              </a:ext>
            </a:extLst>
          </p:cNvPr>
          <p:cNvSpPr/>
          <p:nvPr userDrawn="1"/>
        </p:nvSpPr>
        <p:spPr>
          <a:xfrm>
            <a:off x="9361892" y="1169794"/>
            <a:ext cx="2384264" cy="4530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4715B0-9D95-0077-7F01-A3086F07595A}"/>
              </a:ext>
            </a:extLst>
          </p:cNvPr>
          <p:cNvSpPr txBox="1"/>
          <p:nvPr userDrawn="1"/>
        </p:nvSpPr>
        <p:spPr>
          <a:xfrm>
            <a:off x="9507296" y="1298479"/>
            <a:ext cx="2028282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и искусство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E97A7DDC-275D-0474-C861-570830F05612}"/>
              </a:ext>
            </a:extLst>
          </p:cNvPr>
          <p:cNvSpPr/>
          <p:nvPr userDrawn="1"/>
        </p:nvSpPr>
        <p:spPr>
          <a:xfrm>
            <a:off x="4172686" y="4973161"/>
            <a:ext cx="2034650" cy="1243489"/>
          </a:xfrm>
          <a:prstGeom prst="roundRect">
            <a:avLst>
              <a:gd name="adj" fmla="val 5912"/>
            </a:avLst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Текст 79">
            <a:extLst>
              <a:ext uri="{FF2B5EF4-FFF2-40B4-BE49-F238E27FC236}">
                <a16:creationId xmlns:a16="http://schemas.microsoft.com/office/drawing/2014/main" id="{2FAC02B2-1E81-259D-747D-61FEBF73BABE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286294" y="5082972"/>
            <a:ext cx="1767954" cy="48474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Состояние показатели </a:t>
            </a:r>
            <a:br>
              <a:rPr lang="ru-RU" dirty="0"/>
            </a:br>
            <a:r>
              <a:rPr lang="ru-RU" dirty="0"/>
              <a:t>по ГБУЗ МО «Дмитровская больница»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A1476016-C008-5F5E-04F5-46D38EED13B9}"/>
              </a:ext>
            </a:extLst>
          </p:cNvPr>
          <p:cNvSpPr/>
          <p:nvPr userDrawn="1"/>
        </p:nvSpPr>
        <p:spPr>
          <a:xfrm>
            <a:off x="4286294" y="5684574"/>
            <a:ext cx="1269805" cy="19908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Текст 58">
            <a:extLst>
              <a:ext uri="{FF2B5EF4-FFF2-40B4-BE49-F238E27FC236}">
                <a16:creationId xmlns:a16="http://schemas.microsoft.com/office/drawing/2014/main" id="{F1412FA2-5197-5C38-48FA-134A41B6913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331363" y="5729138"/>
            <a:ext cx="1175485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7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33,5% износ зданий</a:t>
            </a:r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1821790F-3C5E-5E6E-8D5E-3E2B491C1A3B}"/>
              </a:ext>
            </a:extLst>
          </p:cNvPr>
          <p:cNvSpPr/>
          <p:nvPr userDrawn="1"/>
        </p:nvSpPr>
        <p:spPr>
          <a:xfrm>
            <a:off x="4286294" y="5915270"/>
            <a:ext cx="1269805" cy="19908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Текст 58">
            <a:extLst>
              <a:ext uri="{FF2B5EF4-FFF2-40B4-BE49-F238E27FC236}">
                <a16:creationId xmlns:a16="http://schemas.microsoft.com/office/drawing/2014/main" id="{0F5C7988-F069-E613-73D0-7412AB8FDC2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331363" y="5959834"/>
            <a:ext cx="1175485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7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64,8% износ оборудования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3A1FF-6F78-4A9C-630E-0BAD7E080F7C}"/>
              </a:ext>
            </a:extLst>
          </p:cNvPr>
          <p:cNvSpPr txBox="1"/>
          <p:nvPr userDrawn="1"/>
        </p:nvSpPr>
        <p:spPr>
          <a:xfrm>
            <a:off x="585139" y="5966618"/>
            <a:ext cx="213901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балансового износа зданий </a:t>
            </a:r>
            <a:r>
              <a:rPr lang="en-US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заполняемость учреждений</a:t>
            </a:r>
          </a:p>
        </p:txBody>
      </p:sp>
      <p:sp>
        <p:nvSpPr>
          <p:cNvPr id="11" name="Рисунок 42">
            <a:extLst>
              <a:ext uri="{FF2B5EF4-FFF2-40B4-BE49-F238E27FC236}">
                <a16:creationId xmlns:a16="http://schemas.microsoft.com/office/drawing/2014/main" id="{3CB6CEAC-6A0B-3A80-6912-98C171F66480}"/>
              </a:ext>
            </a:extLst>
          </p:cNvPr>
          <p:cNvSpPr/>
          <p:nvPr userDrawn="1"/>
        </p:nvSpPr>
        <p:spPr>
          <a:xfrm rot="5400000">
            <a:off x="10492010" y="24187"/>
            <a:ext cx="1157752" cy="710747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accent1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Рисунок 42">
            <a:extLst>
              <a:ext uri="{FF2B5EF4-FFF2-40B4-BE49-F238E27FC236}">
                <a16:creationId xmlns:a16="http://schemas.microsoft.com/office/drawing/2014/main" id="{307E0CF1-70D0-E43D-C48C-6055AE87E0AA}"/>
              </a:ext>
            </a:extLst>
          </p:cNvPr>
          <p:cNvSpPr/>
          <p:nvPr userDrawn="1"/>
        </p:nvSpPr>
        <p:spPr>
          <a:xfrm>
            <a:off x="11319680" y="107868"/>
            <a:ext cx="1157752" cy="710747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accent1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Рисунок 42">
            <a:extLst>
              <a:ext uri="{FF2B5EF4-FFF2-40B4-BE49-F238E27FC236}">
                <a16:creationId xmlns:a16="http://schemas.microsoft.com/office/drawing/2014/main" id="{AB22574B-FB32-0C53-A3C5-35E298E673CE}"/>
              </a:ext>
            </a:extLst>
          </p:cNvPr>
          <p:cNvSpPr/>
          <p:nvPr userDrawn="1"/>
        </p:nvSpPr>
        <p:spPr>
          <a:xfrm rot="10800000">
            <a:off x="9675118" y="232090"/>
            <a:ext cx="1157752" cy="710747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accent1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62804E9-FBC0-E541-8250-B9366FD943FB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78" name="Текст 6">
            <a:extLst>
              <a:ext uri="{FF2B5EF4-FFF2-40B4-BE49-F238E27FC236}">
                <a16:creationId xmlns:a16="http://schemas.microsoft.com/office/drawing/2014/main" id="{C38C2A08-64AB-9B40-B842-F771745AD9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83" name="Текст 79">
            <a:extLst>
              <a:ext uri="{FF2B5EF4-FFF2-40B4-BE49-F238E27FC236}">
                <a16:creationId xmlns:a16="http://schemas.microsoft.com/office/drawing/2014/main" id="{21575CBA-200A-EA4F-8CED-88D174193D7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80376" y="1741274"/>
            <a:ext cx="3020074" cy="1692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Список в несколько пунктов</a:t>
            </a:r>
          </a:p>
        </p:txBody>
      </p:sp>
      <p:sp>
        <p:nvSpPr>
          <p:cNvPr id="84" name="Текст 79">
            <a:extLst>
              <a:ext uri="{FF2B5EF4-FFF2-40B4-BE49-F238E27FC236}">
                <a16:creationId xmlns:a16="http://schemas.microsoft.com/office/drawing/2014/main" id="{E8AE0947-0168-A44F-B547-490590FCF51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152251" y="1741274"/>
            <a:ext cx="2055085" cy="1692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Список в несколько пунктов</a:t>
            </a:r>
          </a:p>
        </p:txBody>
      </p:sp>
      <p:sp>
        <p:nvSpPr>
          <p:cNvPr id="107" name="Текст 79">
            <a:extLst>
              <a:ext uri="{FF2B5EF4-FFF2-40B4-BE49-F238E27FC236}">
                <a16:creationId xmlns:a16="http://schemas.microsoft.com/office/drawing/2014/main" id="{7E999EC3-937F-6948-8FFC-A9D153AD2399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6809726" y="1741274"/>
            <a:ext cx="2055085" cy="1692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Список в несколько пунктов</a:t>
            </a:r>
          </a:p>
        </p:txBody>
      </p:sp>
      <p:sp>
        <p:nvSpPr>
          <p:cNvPr id="108" name="Текст 79">
            <a:extLst>
              <a:ext uri="{FF2B5EF4-FFF2-40B4-BE49-F238E27FC236}">
                <a16:creationId xmlns:a16="http://schemas.microsoft.com/office/drawing/2014/main" id="{ED87B374-D7A4-1D40-98EE-15D245BAE0FC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510063" y="1741274"/>
            <a:ext cx="2055085" cy="1692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Список в несколько пунктов</a:t>
            </a:r>
          </a:p>
        </p:txBody>
      </p:sp>
    </p:spTree>
    <p:extLst>
      <p:ext uri="{BB962C8B-B14F-4D97-AF65-F5344CB8AC3E}">
        <p14:creationId xmlns:p14="http://schemas.microsoft.com/office/powerpoint/2010/main" val="3720919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уризм: Достопримечатель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DDCC8EE0-E47B-43BB-AE2A-A715A62AAE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913" y="1520824"/>
            <a:ext cx="1911533" cy="1474789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  <a:r>
              <a:rPr lang="ru-RU" dirty="0" err="1"/>
              <a:t>достопримеча</a:t>
            </a:r>
            <a:r>
              <a:rPr lang="ru-RU" dirty="0"/>
              <a:t>-тельности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682C339-7DBE-4B20-9A2B-C66E96DF0CE0}"/>
              </a:ext>
            </a:extLst>
          </p:cNvPr>
          <p:cNvSpPr txBox="1">
            <a:spLocks/>
          </p:cNvSpPr>
          <p:nvPr userDrawn="1"/>
        </p:nvSpPr>
        <p:spPr>
          <a:xfrm>
            <a:off x="442912" y="474411"/>
            <a:ext cx="6656387" cy="661988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1"/>
                </a:solidFill>
              </a:rPr>
              <a:t>ТУРИЗМ:</a:t>
            </a:r>
            <a:br>
              <a:rPr lang="ru-RU" b="1" dirty="0">
                <a:solidFill>
                  <a:schemeClr val="accent1"/>
                </a:solidFill>
              </a:rPr>
            </a:br>
            <a:r>
              <a:rPr lang="ru-RU" b="1" dirty="0">
                <a:solidFill>
                  <a:schemeClr val="accent1"/>
                </a:solidFill>
              </a:rPr>
              <a:t>ДОСТОПРИМЕЧАТЕЛЬНОСТИ</a:t>
            </a:r>
          </a:p>
        </p:txBody>
      </p:sp>
      <p:sp>
        <p:nvSpPr>
          <p:cNvPr id="33" name="Текст 79">
            <a:extLst>
              <a:ext uri="{FF2B5EF4-FFF2-40B4-BE49-F238E27FC236}">
                <a16:creationId xmlns:a16="http://schemas.microsoft.com/office/drawing/2014/main" id="{684BCB89-2D8B-4B31-AF45-1C5778CC283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65650" y="3333890"/>
            <a:ext cx="1684163" cy="367844"/>
          </a:xfrm>
          <a:prstGeom prst="rect">
            <a:avLst/>
          </a:prstGeom>
        </p:spPr>
        <p:txBody>
          <a:bodyPr lIns="0"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Наименование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0FE16DD-64CD-4D21-938B-1E2ACD5E4A01}"/>
              </a:ext>
            </a:extLst>
          </p:cNvPr>
          <p:cNvSpPr/>
          <p:nvPr userDrawn="1"/>
        </p:nvSpPr>
        <p:spPr>
          <a:xfrm>
            <a:off x="442913" y="3053012"/>
            <a:ext cx="1911534" cy="746024"/>
          </a:xfrm>
          <a:prstGeom prst="roundRect">
            <a:avLst>
              <a:gd name="adj" fmla="val 13364"/>
            </a:avLst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Рисунок 4">
            <a:extLst>
              <a:ext uri="{FF2B5EF4-FFF2-40B4-BE49-F238E27FC236}">
                <a16:creationId xmlns:a16="http://schemas.microsoft.com/office/drawing/2014/main" id="{F9F65564-A1EE-4D0D-83E8-521C248EB99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2642905" y="1520824"/>
            <a:ext cx="1911533" cy="1474789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  <a:r>
              <a:rPr lang="ru-RU" dirty="0" err="1"/>
              <a:t>достопримеча</a:t>
            </a:r>
            <a:r>
              <a:rPr lang="ru-RU" dirty="0"/>
              <a:t>-тельности</a:t>
            </a:r>
          </a:p>
        </p:txBody>
      </p:sp>
      <p:sp>
        <p:nvSpPr>
          <p:cNvPr id="59" name="Текст 79">
            <a:extLst>
              <a:ext uri="{FF2B5EF4-FFF2-40B4-BE49-F238E27FC236}">
                <a16:creationId xmlns:a16="http://schemas.microsoft.com/office/drawing/2014/main" id="{90707648-014A-435D-934D-39707D81A34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765642" y="3333890"/>
            <a:ext cx="1684163" cy="367844"/>
          </a:xfrm>
          <a:prstGeom prst="rect">
            <a:avLst/>
          </a:prstGeom>
        </p:spPr>
        <p:txBody>
          <a:bodyPr lIns="0"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Наименование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86B9FE53-3F15-4177-BD5D-A59FA53002BF}"/>
              </a:ext>
            </a:extLst>
          </p:cNvPr>
          <p:cNvSpPr/>
          <p:nvPr userDrawn="1"/>
        </p:nvSpPr>
        <p:spPr>
          <a:xfrm>
            <a:off x="2642905" y="3053012"/>
            <a:ext cx="1911534" cy="746024"/>
          </a:xfrm>
          <a:prstGeom prst="roundRect">
            <a:avLst>
              <a:gd name="adj" fmla="val 13364"/>
            </a:avLst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Рисунок 4">
            <a:extLst>
              <a:ext uri="{FF2B5EF4-FFF2-40B4-BE49-F238E27FC236}">
                <a16:creationId xmlns:a16="http://schemas.microsoft.com/office/drawing/2014/main" id="{EB4B9CCB-FB9D-4470-A7AB-71C5E96694CF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842896" y="1520824"/>
            <a:ext cx="1911533" cy="1474789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  <a:r>
              <a:rPr lang="ru-RU" dirty="0" err="1"/>
              <a:t>достопримеча</a:t>
            </a:r>
            <a:r>
              <a:rPr lang="ru-RU" dirty="0"/>
              <a:t>-тельности</a:t>
            </a:r>
          </a:p>
        </p:txBody>
      </p:sp>
      <p:sp>
        <p:nvSpPr>
          <p:cNvPr id="62" name="Текст 79">
            <a:extLst>
              <a:ext uri="{FF2B5EF4-FFF2-40B4-BE49-F238E27FC236}">
                <a16:creationId xmlns:a16="http://schemas.microsoft.com/office/drawing/2014/main" id="{ECC59777-E3EB-42C7-82AC-3ABAA34174E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65633" y="3333890"/>
            <a:ext cx="1684163" cy="367844"/>
          </a:xfrm>
          <a:prstGeom prst="rect">
            <a:avLst/>
          </a:prstGeom>
        </p:spPr>
        <p:txBody>
          <a:bodyPr lIns="0"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Наименование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9AFF62F4-70A1-41AB-A797-27E61E5126CD}"/>
              </a:ext>
            </a:extLst>
          </p:cNvPr>
          <p:cNvSpPr/>
          <p:nvPr userDrawn="1"/>
        </p:nvSpPr>
        <p:spPr>
          <a:xfrm>
            <a:off x="4842896" y="3053012"/>
            <a:ext cx="1911534" cy="746024"/>
          </a:xfrm>
          <a:prstGeom prst="roundRect">
            <a:avLst>
              <a:gd name="adj" fmla="val 13364"/>
            </a:avLst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Рисунок 4">
            <a:extLst>
              <a:ext uri="{FF2B5EF4-FFF2-40B4-BE49-F238E27FC236}">
                <a16:creationId xmlns:a16="http://schemas.microsoft.com/office/drawing/2014/main" id="{F409C80F-87D9-4DC0-9F61-7EABBDA4B406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42913" y="4067026"/>
            <a:ext cx="1911533" cy="1474789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  <a:r>
              <a:rPr lang="ru-RU" dirty="0" err="1"/>
              <a:t>достопримеча</a:t>
            </a:r>
            <a:r>
              <a:rPr lang="ru-RU" dirty="0"/>
              <a:t>-тельности</a:t>
            </a:r>
          </a:p>
        </p:txBody>
      </p:sp>
      <p:sp>
        <p:nvSpPr>
          <p:cNvPr id="65" name="Текст 79">
            <a:extLst>
              <a:ext uri="{FF2B5EF4-FFF2-40B4-BE49-F238E27FC236}">
                <a16:creationId xmlns:a16="http://schemas.microsoft.com/office/drawing/2014/main" id="{073EE6AC-D173-430C-B830-88A66544F62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5650" y="5880092"/>
            <a:ext cx="1684163" cy="367844"/>
          </a:xfrm>
          <a:prstGeom prst="rect">
            <a:avLst/>
          </a:prstGeom>
        </p:spPr>
        <p:txBody>
          <a:bodyPr lIns="0"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Наименование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44E2A147-0688-44FD-9ACD-7E9427156B60}"/>
              </a:ext>
            </a:extLst>
          </p:cNvPr>
          <p:cNvSpPr/>
          <p:nvPr userDrawn="1"/>
        </p:nvSpPr>
        <p:spPr>
          <a:xfrm>
            <a:off x="442913" y="5599214"/>
            <a:ext cx="1911534" cy="746024"/>
          </a:xfrm>
          <a:prstGeom prst="roundRect">
            <a:avLst>
              <a:gd name="adj" fmla="val 13364"/>
            </a:avLst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Рисунок 4">
            <a:extLst>
              <a:ext uri="{FF2B5EF4-FFF2-40B4-BE49-F238E27FC236}">
                <a16:creationId xmlns:a16="http://schemas.microsoft.com/office/drawing/2014/main" id="{96A5CC5C-C8C1-455B-82EB-9809B7396D8C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2642905" y="4067026"/>
            <a:ext cx="1911533" cy="1474789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  <a:r>
              <a:rPr lang="ru-RU" dirty="0" err="1"/>
              <a:t>достопримеча</a:t>
            </a:r>
            <a:r>
              <a:rPr lang="ru-RU" dirty="0"/>
              <a:t>-тельности</a:t>
            </a:r>
          </a:p>
        </p:txBody>
      </p:sp>
      <p:sp>
        <p:nvSpPr>
          <p:cNvPr id="68" name="Текст 79">
            <a:extLst>
              <a:ext uri="{FF2B5EF4-FFF2-40B4-BE49-F238E27FC236}">
                <a16:creationId xmlns:a16="http://schemas.microsoft.com/office/drawing/2014/main" id="{71DF5597-6D57-4308-A144-A69FDE21DD5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65642" y="5880092"/>
            <a:ext cx="1684163" cy="367844"/>
          </a:xfrm>
          <a:prstGeom prst="rect">
            <a:avLst/>
          </a:prstGeom>
        </p:spPr>
        <p:txBody>
          <a:bodyPr lIns="0"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Наименование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F5B19C2F-51C1-45ED-B333-6872D8CC694A}"/>
              </a:ext>
            </a:extLst>
          </p:cNvPr>
          <p:cNvSpPr/>
          <p:nvPr userDrawn="1"/>
        </p:nvSpPr>
        <p:spPr>
          <a:xfrm>
            <a:off x="2642905" y="5599214"/>
            <a:ext cx="1911534" cy="746024"/>
          </a:xfrm>
          <a:prstGeom prst="roundRect">
            <a:avLst>
              <a:gd name="adj" fmla="val 13364"/>
            </a:avLst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Рисунок 4">
            <a:extLst>
              <a:ext uri="{FF2B5EF4-FFF2-40B4-BE49-F238E27FC236}">
                <a16:creationId xmlns:a16="http://schemas.microsoft.com/office/drawing/2014/main" id="{6358A529-1BFE-4831-B9EA-0FB8C7FCE6A5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842896" y="4067026"/>
            <a:ext cx="1911533" cy="1474789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  <a:r>
              <a:rPr lang="ru-RU" dirty="0" err="1"/>
              <a:t>достопримеча</a:t>
            </a:r>
            <a:r>
              <a:rPr lang="ru-RU" dirty="0"/>
              <a:t>-тельности</a:t>
            </a:r>
          </a:p>
        </p:txBody>
      </p:sp>
      <p:sp>
        <p:nvSpPr>
          <p:cNvPr id="71" name="Текст 79">
            <a:extLst>
              <a:ext uri="{FF2B5EF4-FFF2-40B4-BE49-F238E27FC236}">
                <a16:creationId xmlns:a16="http://schemas.microsoft.com/office/drawing/2014/main" id="{050935A8-9851-4BD0-B59B-FFD6164F924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965633" y="5880092"/>
            <a:ext cx="1684163" cy="367844"/>
          </a:xfrm>
          <a:prstGeom prst="rect">
            <a:avLst/>
          </a:prstGeom>
        </p:spPr>
        <p:txBody>
          <a:bodyPr lIns="0"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Наименование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72E418B1-9A53-482C-8B70-6648358AA9C6}"/>
              </a:ext>
            </a:extLst>
          </p:cNvPr>
          <p:cNvSpPr/>
          <p:nvPr userDrawn="1"/>
        </p:nvSpPr>
        <p:spPr>
          <a:xfrm>
            <a:off x="4842896" y="5599214"/>
            <a:ext cx="1911534" cy="746024"/>
          </a:xfrm>
          <a:prstGeom prst="roundRect">
            <a:avLst>
              <a:gd name="adj" fmla="val 13364"/>
            </a:avLst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C2560A0-0E74-4D1C-8FCB-B18F2347388E}"/>
              </a:ext>
            </a:extLst>
          </p:cNvPr>
          <p:cNvSpPr/>
          <p:nvPr userDrawn="1"/>
        </p:nvSpPr>
        <p:spPr>
          <a:xfrm>
            <a:off x="7222036" y="0"/>
            <a:ext cx="5274763" cy="7126513"/>
          </a:xfrm>
          <a:prstGeom prst="roundRect">
            <a:avLst>
              <a:gd name="adj" fmla="val 55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75ABB351-AEF5-4F77-B05F-E9FE48B1A9EE}"/>
              </a:ext>
            </a:extLst>
          </p:cNvPr>
          <p:cNvSpPr/>
          <p:nvPr userDrawn="1"/>
        </p:nvSpPr>
        <p:spPr>
          <a:xfrm>
            <a:off x="7600936" y="549275"/>
            <a:ext cx="2533764" cy="1424384"/>
          </a:xfrm>
          <a:prstGeom prst="roundRect">
            <a:avLst>
              <a:gd name="adj" fmla="val 12419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94C4AA7-4A75-41F1-B0DC-698208D4A00C}"/>
              </a:ext>
            </a:extLst>
          </p:cNvPr>
          <p:cNvSpPr txBox="1"/>
          <p:nvPr userDrawn="1"/>
        </p:nvSpPr>
        <p:spPr>
          <a:xfrm>
            <a:off x="7813221" y="1101044"/>
            <a:ext cx="6667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75" name="Текст 7">
            <a:extLst>
              <a:ext uri="{FF2B5EF4-FFF2-40B4-BE49-F238E27FC236}">
                <a16:creationId xmlns:a16="http://schemas.microsoft.com/office/drawing/2014/main" id="{E263C8D4-29F4-4123-B584-2AE8DBEE22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13221" y="685977"/>
            <a:ext cx="1274801" cy="4349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FontTx/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 ХХХ</a:t>
            </a:r>
          </a:p>
        </p:txBody>
      </p:sp>
      <p:sp>
        <p:nvSpPr>
          <p:cNvPr id="76" name="Текст 79">
            <a:extLst>
              <a:ext uri="{FF2B5EF4-FFF2-40B4-BE49-F238E27FC236}">
                <a16:creationId xmlns:a16="http://schemas.microsoft.com/office/drawing/2014/main" id="{A8275D1D-7147-4598-837A-0E7E69C9E8B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813220" y="1454291"/>
            <a:ext cx="2234029" cy="357714"/>
          </a:xfrm>
          <a:prstGeom prst="rect">
            <a:avLst/>
          </a:prstGeom>
        </p:spPr>
        <p:txBody>
          <a:bodyPr lIns="0" t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в две строки </a:t>
            </a:r>
            <a:br>
              <a:rPr lang="ru-RU" dirty="0"/>
            </a:br>
            <a:r>
              <a:rPr lang="ru-RU" dirty="0"/>
              <a:t>(что посетили в 2023 году)</a:t>
            </a:r>
          </a:p>
        </p:txBody>
      </p:sp>
      <p:sp>
        <p:nvSpPr>
          <p:cNvPr id="4" name="Рисунок 27">
            <a:extLst>
              <a:ext uri="{FF2B5EF4-FFF2-40B4-BE49-F238E27FC236}">
                <a16:creationId xmlns:a16="http://schemas.microsoft.com/office/drawing/2014/main" id="{67CA51D9-A4C7-461B-B487-EB8CA7B0E1A0}"/>
              </a:ext>
            </a:extLst>
          </p:cNvPr>
          <p:cNvSpPr/>
          <p:nvPr/>
        </p:nvSpPr>
        <p:spPr>
          <a:xfrm>
            <a:off x="9662192" y="612768"/>
            <a:ext cx="767792" cy="511825"/>
          </a:xfrm>
          <a:custGeom>
            <a:avLst/>
            <a:gdLst>
              <a:gd name="connsiteX0" fmla="*/ 98753 w 767792"/>
              <a:gd name="connsiteY0" fmla="*/ 0 h 511825"/>
              <a:gd name="connsiteX1" fmla="*/ 74517 w 767792"/>
              <a:gd name="connsiteY1" fmla="*/ 24236 h 511825"/>
              <a:gd name="connsiteX2" fmla="*/ 74517 w 767792"/>
              <a:gd name="connsiteY2" fmla="*/ 164723 h 511825"/>
              <a:gd name="connsiteX3" fmla="*/ 98753 w 767792"/>
              <a:gd name="connsiteY3" fmla="*/ 188958 h 511825"/>
              <a:gd name="connsiteX4" fmla="*/ 237960 w 767792"/>
              <a:gd name="connsiteY4" fmla="*/ 188958 h 511825"/>
              <a:gd name="connsiteX5" fmla="*/ 262195 w 767792"/>
              <a:gd name="connsiteY5" fmla="*/ 213194 h 511825"/>
              <a:gd name="connsiteX6" fmla="*/ 262195 w 767792"/>
              <a:gd name="connsiteY6" fmla="*/ 311399 h 511825"/>
              <a:gd name="connsiteX7" fmla="*/ 237960 w 767792"/>
              <a:gd name="connsiteY7" fmla="*/ 335634 h 511825"/>
              <a:gd name="connsiteX8" fmla="*/ 187682 w 767792"/>
              <a:gd name="connsiteY8" fmla="*/ 335634 h 511825"/>
              <a:gd name="connsiteX9" fmla="*/ 173810 w 767792"/>
              <a:gd name="connsiteY9" fmla="*/ 335634 h 511825"/>
              <a:gd name="connsiteX10" fmla="*/ 24236 w 767792"/>
              <a:gd name="connsiteY10" fmla="*/ 335634 h 511825"/>
              <a:gd name="connsiteX11" fmla="*/ 0 w 767792"/>
              <a:gd name="connsiteY11" fmla="*/ 359870 h 511825"/>
              <a:gd name="connsiteX12" fmla="*/ 0 w 767792"/>
              <a:gd name="connsiteY12" fmla="*/ 487590 h 511825"/>
              <a:gd name="connsiteX13" fmla="*/ 24236 w 767792"/>
              <a:gd name="connsiteY13" fmla="*/ 511825 h 511825"/>
              <a:gd name="connsiteX14" fmla="*/ 173810 w 767792"/>
              <a:gd name="connsiteY14" fmla="*/ 511825 h 511825"/>
              <a:gd name="connsiteX15" fmla="*/ 187682 w 767792"/>
              <a:gd name="connsiteY15" fmla="*/ 511825 h 511825"/>
              <a:gd name="connsiteX16" fmla="*/ 328319 w 767792"/>
              <a:gd name="connsiteY16" fmla="*/ 511825 h 511825"/>
              <a:gd name="connsiteX17" fmla="*/ 352554 w 767792"/>
              <a:gd name="connsiteY17" fmla="*/ 487590 h 511825"/>
              <a:gd name="connsiteX18" fmla="*/ 352554 w 767792"/>
              <a:gd name="connsiteY18" fmla="*/ 370234 h 511825"/>
              <a:gd name="connsiteX19" fmla="*/ 376789 w 767792"/>
              <a:gd name="connsiteY19" fmla="*/ 345999 h 511825"/>
              <a:gd name="connsiteX20" fmla="*/ 578851 w 767792"/>
              <a:gd name="connsiteY20" fmla="*/ 345999 h 511825"/>
              <a:gd name="connsiteX21" fmla="*/ 603086 w 767792"/>
              <a:gd name="connsiteY21" fmla="*/ 321764 h 511825"/>
              <a:gd name="connsiteX22" fmla="*/ 603086 w 767792"/>
              <a:gd name="connsiteY22" fmla="*/ 213194 h 511825"/>
              <a:gd name="connsiteX23" fmla="*/ 627321 w 767792"/>
              <a:gd name="connsiteY23" fmla="*/ 188958 h 511825"/>
              <a:gd name="connsiteX24" fmla="*/ 743557 w 767792"/>
              <a:gd name="connsiteY24" fmla="*/ 188958 h 511825"/>
              <a:gd name="connsiteX25" fmla="*/ 767792 w 767792"/>
              <a:gd name="connsiteY25" fmla="*/ 164723 h 511825"/>
              <a:gd name="connsiteX26" fmla="*/ 767792 w 767792"/>
              <a:gd name="connsiteY26" fmla="*/ 24236 h 511825"/>
              <a:gd name="connsiteX27" fmla="*/ 743557 w 767792"/>
              <a:gd name="connsiteY27" fmla="*/ 0 h 511825"/>
              <a:gd name="connsiteX28" fmla="*/ 604347 w 767792"/>
              <a:gd name="connsiteY28" fmla="*/ 0 h 511825"/>
              <a:gd name="connsiteX29" fmla="*/ 580110 w 767792"/>
              <a:gd name="connsiteY29" fmla="*/ 24236 h 511825"/>
              <a:gd name="connsiteX30" fmla="*/ 580110 w 767792"/>
              <a:gd name="connsiteY30" fmla="*/ 130251 h 511825"/>
              <a:gd name="connsiteX31" fmla="*/ 555875 w 767792"/>
              <a:gd name="connsiteY31" fmla="*/ 154488 h 511825"/>
              <a:gd name="connsiteX32" fmla="*/ 295371 w 767792"/>
              <a:gd name="connsiteY32" fmla="*/ 154488 h 511825"/>
              <a:gd name="connsiteX33" fmla="*/ 271136 w 767792"/>
              <a:gd name="connsiteY33" fmla="*/ 130251 h 511825"/>
              <a:gd name="connsiteX34" fmla="*/ 271136 w 767792"/>
              <a:gd name="connsiteY34" fmla="*/ 24236 h 511825"/>
              <a:gd name="connsiteX35" fmla="*/ 246901 w 767792"/>
              <a:gd name="connsiteY35" fmla="*/ 0 h 511825"/>
              <a:gd name="connsiteX36" fmla="*/ 98753 w 767792"/>
              <a:gd name="connsiteY36" fmla="*/ 0 h 51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67792" h="511825">
                <a:moveTo>
                  <a:pt x="98753" y="0"/>
                </a:moveTo>
                <a:cubicBezTo>
                  <a:pt x="85368" y="0"/>
                  <a:pt x="74517" y="10851"/>
                  <a:pt x="74517" y="24236"/>
                </a:cubicBezTo>
                <a:lnTo>
                  <a:pt x="74517" y="164723"/>
                </a:lnTo>
                <a:cubicBezTo>
                  <a:pt x="74517" y="178108"/>
                  <a:pt x="85368" y="188958"/>
                  <a:pt x="98753" y="188958"/>
                </a:cubicBezTo>
                <a:lnTo>
                  <a:pt x="237960" y="188958"/>
                </a:lnTo>
                <a:cubicBezTo>
                  <a:pt x="251345" y="188958"/>
                  <a:pt x="262195" y="199809"/>
                  <a:pt x="262195" y="213194"/>
                </a:cubicBezTo>
                <a:lnTo>
                  <a:pt x="262195" y="311399"/>
                </a:lnTo>
                <a:cubicBezTo>
                  <a:pt x="262195" y="324784"/>
                  <a:pt x="251345" y="335634"/>
                  <a:pt x="237960" y="335634"/>
                </a:cubicBezTo>
                <a:lnTo>
                  <a:pt x="187682" y="335634"/>
                </a:lnTo>
                <a:lnTo>
                  <a:pt x="173810" y="335634"/>
                </a:lnTo>
                <a:lnTo>
                  <a:pt x="24236" y="335634"/>
                </a:lnTo>
                <a:cubicBezTo>
                  <a:pt x="10851" y="335634"/>
                  <a:pt x="0" y="346485"/>
                  <a:pt x="0" y="359870"/>
                </a:cubicBezTo>
                <a:lnTo>
                  <a:pt x="0" y="487590"/>
                </a:lnTo>
                <a:cubicBezTo>
                  <a:pt x="0" y="500975"/>
                  <a:pt x="10851" y="511825"/>
                  <a:pt x="24236" y="511825"/>
                </a:cubicBezTo>
                <a:lnTo>
                  <a:pt x="173810" y="511825"/>
                </a:lnTo>
                <a:lnTo>
                  <a:pt x="187682" y="511825"/>
                </a:lnTo>
                <a:lnTo>
                  <a:pt x="328319" y="511825"/>
                </a:lnTo>
                <a:cubicBezTo>
                  <a:pt x="341704" y="511825"/>
                  <a:pt x="352554" y="500975"/>
                  <a:pt x="352554" y="487590"/>
                </a:cubicBezTo>
                <a:lnTo>
                  <a:pt x="352554" y="370234"/>
                </a:lnTo>
                <a:cubicBezTo>
                  <a:pt x="352554" y="356850"/>
                  <a:pt x="363405" y="345999"/>
                  <a:pt x="376789" y="345999"/>
                </a:cubicBezTo>
                <a:lnTo>
                  <a:pt x="578851" y="345999"/>
                </a:lnTo>
                <a:cubicBezTo>
                  <a:pt x="592236" y="345999"/>
                  <a:pt x="603086" y="335149"/>
                  <a:pt x="603086" y="321764"/>
                </a:cubicBezTo>
                <a:lnTo>
                  <a:pt x="603086" y="213194"/>
                </a:lnTo>
                <a:cubicBezTo>
                  <a:pt x="603086" y="199809"/>
                  <a:pt x="613937" y="188958"/>
                  <a:pt x="627321" y="188958"/>
                </a:cubicBezTo>
                <a:lnTo>
                  <a:pt x="743557" y="188958"/>
                </a:lnTo>
                <a:cubicBezTo>
                  <a:pt x="756942" y="188958"/>
                  <a:pt x="767792" y="178108"/>
                  <a:pt x="767792" y="164723"/>
                </a:cubicBezTo>
                <a:lnTo>
                  <a:pt x="767792" y="24236"/>
                </a:lnTo>
                <a:cubicBezTo>
                  <a:pt x="767792" y="10851"/>
                  <a:pt x="756942" y="0"/>
                  <a:pt x="743557" y="0"/>
                </a:cubicBezTo>
                <a:lnTo>
                  <a:pt x="604347" y="0"/>
                </a:lnTo>
                <a:cubicBezTo>
                  <a:pt x="590962" y="0"/>
                  <a:pt x="580110" y="10851"/>
                  <a:pt x="580110" y="24236"/>
                </a:cubicBezTo>
                <a:lnTo>
                  <a:pt x="580110" y="130251"/>
                </a:lnTo>
                <a:cubicBezTo>
                  <a:pt x="580110" y="143636"/>
                  <a:pt x="569260" y="154488"/>
                  <a:pt x="555875" y="154488"/>
                </a:cubicBezTo>
                <a:lnTo>
                  <a:pt x="295371" y="154488"/>
                </a:lnTo>
                <a:cubicBezTo>
                  <a:pt x="281986" y="154488"/>
                  <a:pt x="271136" y="143636"/>
                  <a:pt x="271136" y="130251"/>
                </a:cubicBezTo>
                <a:lnTo>
                  <a:pt x="271136" y="24236"/>
                </a:lnTo>
                <a:cubicBezTo>
                  <a:pt x="271136" y="10851"/>
                  <a:pt x="260286" y="0"/>
                  <a:pt x="246901" y="0"/>
                </a:cubicBezTo>
                <a:lnTo>
                  <a:pt x="98753" y="0"/>
                </a:lnTo>
                <a:close/>
              </a:path>
            </a:pathLst>
          </a:custGeom>
          <a:solidFill>
            <a:schemeClr val="accent1"/>
          </a:solidFill>
          <a:ln w="1056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7C6E9B00-D0FC-4AEC-B216-F522BACE9EEB}"/>
              </a:ext>
            </a:extLst>
          </p:cNvPr>
          <p:cNvSpPr/>
          <p:nvPr userDrawn="1"/>
        </p:nvSpPr>
        <p:spPr>
          <a:xfrm>
            <a:off x="7599560" y="2087697"/>
            <a:ext cx="2533764" cy="1319158"/>
          </a:xfrm>
          <a:prstGeom prst="roundRect">
            <a:avLst>
              <a:gd name="adj" fmla="val 12419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F22C6E-0828-45E3-9F20-69D521D457A5}"/>
              </a:ext>
            </a:extLst>
          </p:cNvPr>
          <p:cNvSpPr txBox="1"/>
          <p:nvPr userDrawn="1"/>
        </p:nvSpPr>
        <p:spPr>
          <a:xfrm>
            <a:off x="7811845" y="2639466"/>
            <a:ext cx="6667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D7349186-3E05-4399-AB4A-81BC9AF0619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811845" y="2224399"/>
            <a:ext cx="1274801" cy="4349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FontTx/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 ХХХ</a:t>
            </a:r>
          </a:p>
        </p:txBody>
      </p:sp>
      <p:sp>
        <p:nvSpPr>
          <p:cNvPr id="47" name="Текст 79">
            <a:extLst>
              <a:ext uri="{FF2B5EF4-FFF2-40B4-BE49-F238E27FC236}">
                <a16:creationId xmlns:a16="http://schemas.microsoft.com/office/drawing/2014/main" id="{96EB016E-BC56-4C76-8E50-7EFA0F1E53D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811844" y="2992713"/>
            <a:ext cx="2234029" cy="194081"/>
          </a:xfrm>
          <a:prstGeom prst="rect">
            <a:avLst/>
          </a:prstGeom>
        </p:spPr>
        <p:txBody>
          <a:bodyPr lIns="0" t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Провели экскурсий в ХХ году</a:t>
            </a:r>
          </a:p>
        </p:txBody>
      </p:sp>
      <p:sp>
        <p:nvSpPr>
          <p:cNvPr id="7" name="Рисунок 48">
            <a:extLst>
              <a:ext uri="{FF2B5EF4-FFF2-40B4-BE49-F238E27FC236}">
                <a16:creationId xmlns:a16="http://schemas.microsoft.com/office/drawing/2014/main" id="{1411590C-0520-4546-8003-44968497FD13}"/>
              </a:ext>
            </a:extLst>
          </p:cNvPr>
          <p:cNvSpPr/>
          <p:nvPr/>
        </p:nvSpPr>
        <p:spPr>
          <a:xfrm>
            <a:off x="9660816" y="2151190"/>
            <a:ext cx="767792" cy="511825"/>
          </a:xfrm>
          <a:custGeom>
            <a:avLst/>
            <a:gdLst>
              <a:gd name="connsiteX0" fmla="*/ 98753 w 767792"/>
              <a:gd name="connsiteY0" fmla="*/ 0 h 511825"/>
              <a:gd name="connsiteX1" fmla="*/ 74517 w 767792"/>
              <a:gd name="connsiteY1" fmla="*/ 24236 h 511825"/>
              <a:gd name="connsiteX2" fmla="*/ 74517 w 767792"/>
              <a:gd name="connsiteY2" fmla="*/ 164723 h 511825"/>
              <a:gd name="connsiteX3" fmla="*/ 98753 w 767792"/>
              <a:gd name="connsiteY3" fmla="*/ 188958 h 511825"/>
              <a:gd name="connsiteX4" fmla="*/ 237960 w 767792"/>
              <a:gd name="connsiteY4" fmla="*/ 188958 h 511825"/>
              <a:gd name="connsiteX5" fmla="*/ 262195 w 767792"/>
              <a:gd name="connsiteY5" fmla="*/ 213194 h 511825"/>
              <a:gd name="connsiteX6" fmla="*/ 262195 w 767792"/>
              <a:gd name="connsiteY6" fmla="*/ 311399 h 511825"/>
              <a:gd name="connsiteX7" fmla="*/ 237960 w 767792"/>
              <a:gd name="connsiteY7" fmla="*/ 335634 h 511825"/>
              <a:gd name="connsiteX8" fmla="*/ 187682 w 767792"/>
              <a:gd name="connsiteY8" fmla="*/ 335634 h 511825"/>
              <a:gd name="connsiteX9" fmla="*/ 173810 w 767792"/>
              <a:gd name="connsiteY9" fmla="*/ 335634 h 511825"/>
              <a:gd name="connsiteX10" fmla="*/ 24236 w 767792"/>
              <a:gd name="connsiteY10" fmla="*/ 335634 h 511825"/>
              <a:gd name="connsiteX11" fmla="*/ 0 w 767792"/>
              <a:gd name="connsiteY11" fmla="*/ 359870 h 511825"/>
              <a:gd name="connsiteX12" fmla="*/ 0 w 767792"/>
              <a:gd name="connsiteY12" fmla="*/ 487590 h 511825"/>
              <a:gd name="connsiteX13" fmla="*/ 24236 w 767792"/>
              <a:gd name="connsiteY13" fmla="*/ 511825 h 511825"/>
              <a:gd name="connsiteX14" fmla="*/ 173810 w 767792"/>
              <a:gd name="connsiteY14" fmla="*/ 511825 h 511825"/>
              <a:gd name="connsiteX15" fmla="*/ 187682 w 767792"/>
              <a:gd name="connsiteY15" fmla="*/ 511825 h 511825"/>
              <a:gd name="connsiteX16" fmla="*/ 328319 w 767792"/>
              <a:gd name="connsiteY16" fmla="*/ 511825 h 511825"/>
              <a:gd name="connsiteX17" fmla="*/ 352554 w 767792"/>
              <a:gd name="connsiteY17" fmla="*/ 487590 h 511825"/>
              <a:gd name="connsiteX18" fmla="*/ 352554 w 767792"/>
              <a:gd name="connsiteY18" fmla="*/ 370234 h 511825"/>
              <a:gd name="connsiteX19" fmla="*/ 376789 w 767792"/>
              <a:gd name="connsiteY19" fmla="*/ 345999 h 511825"/>
              <a:gd name="connsiteX20" fmla="*/ 578851 w 767792"/>
              <a:gd name="connsiteY20" fmla="*/ 345999 h 511825"/>
              <a:gd name="connsiteX21" fmla="*/ 603086 w 767792"/>
              <a:gd name="connsiteY21" fmla="*/ 321764 h 511825"/>
              <a:gd name="connsiteX22" fmla="*/ 603086 w 767792"/>
              <a:gd name="connsiteY22" fmla="*/ 213194 h 511825"/>
              <a:gd name="connsiteX23" fmla="*/ 627321 w 767792"/>
              <a:gd name="connsiteY23" fmla="*/ 188958 h 511825"/>
              <a:gd name="connsiteX24" fmla="*/ 743557 w 767792"/>
              <a:gd name="connsiteY24" fmla="*/ 188958 h 511825"/>
              <a:gd name="connsiteX25" fmla="*/ 767792 w 767792"/>
              <a:gd name="connsiteY25" fmla="*/ 164723 h 511825"/>
              <a:gd name="connsiteX26" fmla="*/ 767792 w 767792"/>
              <a:gd name="connsiteY26" fmla="*/ 24236 h 511825"/>
              <a:gd name="connsiteX27" fmla="*/ 743557 w 767792"/>
              <a:gd name="connsiteY27" fmla="*/ 0 h 511825"/>
              <a:gd name="connsiteX28" fmla="*/ 604347 w 767792"/>
              <a:gd name="connsiteY28" fmla="*/ 0 h 511825"/>
              <a:gd name="connsiteX29" fmla="*/ 580110 w 767792"/>
              <a:gd name="connsiteY29" fmla="*/ 24236 h 511825"/>
              <a:gd name="connsiteX30" fmla="*/ 580110 w 767792"/>
              <a:gd name="connsiteY30" fmla="*/ 130251 h 511825"/>
              <a:gd name="connsiteX31" fmla="*/ 555875 w 767792"/>
              <a:gd name="connsiteY31" fmla="*/ 154488 h 511825"/>
              <a:gd name="connsiteX32" fmla="*/ 295371 w 767792"/>
              <a:gd name="connsiteY32" fmla="*/ 154488 h 511825"/>
              <a:gd name="connsiteX33" fmla="*/ 271136 w 767792"/>
              <a:gd name="connsiteY33" fmla="*/ 130251 h 511825"/>
              <a:gd name="connsiteX34" fmla="*/ 271136 w 767792"/>
              <a:gd name="connsiteY34" fmla="*/ 24236 h 511825"/>
              <a:gd name="connsiteX35" fmla="*/ 246901 w 767792"/>
              <a:gd name="connsiteY35" fmla="*/ 0 h 511825"/>
              <a:gd name="connsiteX36" fmla="*/ 98753 w 767792"/>
              <a:gd name="connsiteY36" fmla="*/ 0 h 51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67792" h="511825">
                <a:moveTo>
                  <a:pt x="98753" y="0"/>
                </a:moveTo>
                <a:cubicBezTo>
                  <a:pt x="85368" y="0"/>
                  <a:pt x="74517" y="10851"/>
                  <a:pt x="74517" y="24236"/>
                </a:cubicBezTo>
                <a:lnTo>
                  <a:pt x="74517" y="164723"/>
                </a:lnTo>
                <a:cubicBezTo>
                  <a:pt x="74517" y="178108"/>
                  <a:pt x="85368" y="188958"/>
                  <a:pt x="98753" y="188958"/>
                </a:cubicBezTo>
                <a:lnTo>
                  <a:pt x="237960" y="188958"/>
                </a:lnTo>
                <a:cubicBezTo>
                  <a:pt x="251345" y="188958"/>
                  <a:pt x="262195" y="199809"/>
                  <a:pt x="262195" y="213194"/>
                </a:cubicBezTo>
                <a:lnTo>
                  <a:pt x="262195" y="311399"/>
                </a:lnTo>
                <a:cubicBezTo>
                  <a:pt x="262195" y="324784"/>
                  <a:pt x="251345" y="335634"/>
                  <a:pt x="237960" y="335634"/>
                </a:cubicBezTo>
                <a:lnTo>
                  <a:pt x="187682" y="335634"/>
                </a:lnTo>
                <a:lnTo>
                  <a:pt x="173810" y="335634"/>
                </a:lnTo>
                <a:lnTo>
                  <a:pt x="24236" y="335634"/>
                </a:lnTo>
                <a:cubicBezTo>
                  <a:pt x="10851" y="335634"/>
                  <a:pt x="0" y="346485"/>
                  <a:pt x="0" y="359870"/>
                </a:cubicBezTo>
                <a:lnTo>
                  <a:pt x="0" y="487590"/>
                </a:lnTo>
                <a:cubicBezTo>
                  <a:pt x="0" y="500975"/>
                  <a:pt x="10851" y="511825"/>
                  <a:pt x="24236" y="511825"/>
                </a:cubicBezTo>
                <a:lnTo>
                  <a:pt x="173810" y="511825"/>
                </a:lnTo>
                <a:lnTo>
                  <a:pt x="187682" y="511825"/>
                </a:lnTo>
                <a:lnTo>
                  <a:pt x="328319" y="511825"/>
                </a:lnTo>
                <a:cubicBezTo>
                  <a:pt x="341704" y="511825"/>
                  <a:pt x="352554" y="500975"/>
                  <a:pt x="352554" y="487590"/>
                </a:cubicBezTo>
                <a:lnTo>
                  <a:pt x="352554" y="370234"/>
                </a:lnTo>
                <a:cubicBezTo>
                  <a:pt x="352554" y="356850"/>
                  <a:pt x="363405" y="345999"/>
                  <a:pt x="376789" y="345999"/>
                </a:cubicBezTo>
                <a:lnTo>
                  <a:pt x="578851" y="345999"/>
                </a:lnTo>
                <a:cubicBezTo>
                  <a:pt x="592236" y="345999"/>
                  <a:pt x="603086" y="335149"/>
                  <a:pt x="603086" y="321764"/>
                </a:cubicBezTo>
                <a:lnTo>
                  <a:pt x="603086" y="213194"/>
                </a:lnTo>
                <a:cubicBezTo>
                  <a:pt x="603086" y="199809"/>
                  <a:pt x="613937" y="188958"/>
                  <a:pt x="627321" y="188958"/>
                </a:cubicBezTo>
                <a:lnTo>
                  <a:pt x="743557" y="188958"/>
                </a:lnTo>
                <a:cubicBezTo>
                  <a:pt x="756942" y="188958"/>
                  <a:pt x="767792" y="178108"/>
                  <a:pt x="767792" y="164723"/>
                </a:cubicBezTo>
                <a:lnTo>
                  <a:pt x="767792" y="24236"/>
                </a:lnTo>
                <a:cubicBezTo>
                  <a:pt x="767792" y="10851"/>
                  <a:pt x="756942" y="0"/>
                  <a:pt x="743557" y="0"/>
                </a:cubicBezTo>
                <a:lnTo>
                  <a:pt x="604347" y="0"/>
                </a:lnTo>
                <a:cubicBezTo>
                  <a:pt x="590962" y="0"/>
                  <a:pt x="580110" y="10851"/>
                  <a:pt x="580110" y="24236"/>
                </a:cubicBezTo>
                <a:lnTo>
                  <a:pt x="580110" y="130251"/>
                </a:lnTo>
                <a:cubicBezTo>
                  <a:pt x="580110" y="143636"/>
                  <a:pt x="569260" y="154488"/>
                  <a:pt x="555875" y="154488"/>
                </a:cubicBezTo>
                <a:lnTo>
                  <a:pt x="295371" y="154488"/>
                </a:lnTo>
                <a:cubicBezTo>
                  <a:pt x="281986" y="154488"/>
                  <a:pt x="271136" y="143636"/>
                  <a:pt x="271136" y="130251"/>
                </a:cubicBezTo>
                <a:lnTo>
                  <a:pt x="271136" y="24236"/>
                </a:lnTo>
                <a:cubicBezTo>
                  <a:pt x="271136" y="10851"/>
                  <a:pt x="260286" y="0"/>
                  <a:pt x="246901" y="0"/>
                </a:cubicBezTo>
                <a:lnTo>
                  <a:pt x="98753" y="0"/>
                </a:lnTo>
                <a:close/>
              </a:path>
            </a:pathLst>
          </a:custGeom>
          <a:solidFill>
            <a:schemeClr val="accent1"/>
          </a:solidFill>
          <a:ln w="1056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4FE954A-E2C7-476C-BF62-7F7E49E83BFB}"/>
              </a:ext>
            </a:extLst>
          </p:cNvPr>
          <p:cNvSpPr txBox="1"/>
          <p:nvPr userDrawn="1"/>
        </p:nvSpPr>
        <p:spPr>
          <a:xfrm>
            <a:off x="7813221" y="5156458"/>
            <a:ext cx="4130766" cy="553998"/>
          </a:xfrm>
          <a:prstGeom prst="rect">
            <a:avLst/>
          </a:prstGeom>
        </p:spPr>
        <p:txBody>
          <a:bodyPr lIns="0" tIns="0" bIns="0" anchor="t" anchorCtr="0"/>
          <a:lstStyle>
            <a:lvl1pPr lvl="0" indent="0" defTabSz="91440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endParaRPr lang="ru-RU" sz="1100" dirty="0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E740F351-5493-4C9F-B15C-26CF6F9CBD47}"/>
              </a:ext>
            </a:extLst>
          </p:cNvPr>
          <p:cNvSpPr/>
          <p:nvPr userDrawn="1"/>
        </p:nvSpPr>
        <p:spPr>
          <a:xfrm>
            <a:off x="7600936" y="3521000"/>
            <a:ext cx="2533764" cy="1319158"/>
          </a:xfrm>
          <a:prstGeom prst="roundRect">
            <a:avLst>
              <a:gd name="adj" fmla="val 12419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E458F70-08E3-43F8-9769-642349079BE6}"/>
              </a:ext>
            </a:extLst>
          </p:cNvPr>
          <p:cNvSpPr txBox="1"/>
          <p:nvPr userDrawn="1"/>
        </p:nvSpPr>
        <p:spPr>
          <a:xfrm>
            <a:off x="7813221" y="4072769"/>
            <a:ext cx="6667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77" name="Текст 7">
            <a:extLst>
              <a:ext uri="{FF2B5EF4-FFF2-40B4-BE49-F238E27FC236}">
                <a16:creationId xmlns:a16="http://schemas.microsoft.com/office/drawing/2014/main" id="{B3247DA8-1E38-4F99-88B9-6955EBC101E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813221" y="3657702"/>
            <a:ext cx="1274801" cy="4349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FontTx/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 ХХХ</a:t>
            </a:r>
          </a:p>
        </p:txBody>
      </p:sp>
      <p:sp>
        <p:nvSpPr>
          <p:cNvPr id="78" name="Текст 79">
            <a:extLst>
              <a:ext uri="{FF2B5EF4-FFF2-40B4-BE49-F238E27FC236}">
                <a16:creationId xmlns:a16="http://schemas.microsoft.com/office/drawing/2014/main" id="{C79C897C-A7D1-4A0E-B138-7B748BAF6DB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813220" y="4426017"/>
            <a:ext cx="2234029" cy="176992"/>
          </a:xfrm>
          <a:prstGeom prst="rect">
            <a:avLst/>
          </a:prstGeom>
        </p:spPr>
        <p:txBody>
          <a:bodyPr lIns="0" t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Обслужено экскурсиями</a:t>
            </a:r>
          </a:p>
        </p:txBody>
      </p:sp>
      <p:sp>
        <p:nvSpPr>
          <p:cNvPr id="8" name="Рисунок 79">
            <a:extLst>
              <a:ext uri="{FF2B5EF4-FFF2-40B4-BE49-F238E27FC236}">
                <a16:creationId xmlns:a16="http://schemas.microsoft.com/office/drawing/2014/main" id="{5DFCACC5-0FBF-4496-BB8A-CB7D728721CA}"/>
              </a:ext>
            </a:extLst>
          </p:cNvPr>
          <p:cNvSpPr/>
          <p:nvPr/>
        </p:nvSpPr>
        <p:spPr>
          <a:xfrm>
            <a:off x="9662192" y="3584493"/>
            <a:ext cx="767792" cy="511825"/>
          </a:xfrm>
          <a:custGeom>
            <a:avLst/>
            <a:gdLst>
              <a:gd name="connsiteX0" fmla="*/ 98753 w 767792"/>
              <a:gd name="connsiteY0" fmla="*/ 0 h 511825"/>
              <a:gd name="connsiteX1" fmla="*/ 74517 w 767792"/>
              <a:gd name="connsiteY1" fmla="*/ 24236 h 511825"/>
              <a:gd name="connsiteX2" fmla="*/ 74517 w 767792"/>
              <a:gd name="connsiteY2" fmla="*/ 164723 h 511825"/>
              <a:gd name="connsiteX3" fmla="*/ 98753 w 767792"/>
              <a:gd name="connsiteY3" fmla="*/ 188958 h 511825"/>
              <a:gd name="connsiteX4" fmla="*/ 237960 w 767792"/>
              <a:gd name="connsiteY4" fmla="*/ 188958 h 511825"/>
              <a:gd name="connsiteX5" fmla="*/ 262195 w 767792"/>
              <a:gd name="connsiteY5" fmla="*/ 213194 h 511825"/>
              <a:gd name="connsiteX6" fmla="*/ 262195 w 767792"/>
              <a:gd name="connsiteY6" fmla="*/ 311399 h 511825"/>
              <a:gd name="connsiteX7" fmla="*/ 237960 w 767792"/>
              <a:gd name="connsiteY7" fmla="*/ 335634 h 511825"/>
              <a:gd name="connsiteX8" fmla="*/ 187682 w 767792"/>
              <a:gd name="connsiteY8" fmla="*/ 335634 h 511825"/>
              <a:gd name="connsiteX9" fmla="*/ 173810 w 767792"/>
              <a:gd name="connsiteY9" fmla="*/ 335634 h 511825"/>
              <a:gd name="connsiteX10" fmla="*/ 24236 w 767792"/>
              <a:gd name="connsiteY10" fmla="*/ 335634 h 511825"/>
              <a:gd name="connsiteX11" fmla="*/ 0 w 767792"/>
              <a:gd name="connsiteY11" fmla="*/ 359870 h 511825"/>
              <a:gd name="connsiteX12" fmla="*/ 0 w 767792"/>
              <a:gd name="connsiteY12" fmla="*/ 487590 h 511825"/>
              <a:gd name="connsiteX13" fmla="*/ 24236 w 767792"/>
              <a:gd name="connsiteY13" fmla="*/ 511825 h 511825"/>
              <a:gd name="connsiteX14" fmla="*/ 173810 w 767792"/>
              <a:gd name="connsiteY14" fmla="*/ 511825 h 511825"/>
              <a:gd name="connsiteX15" fmla="*/ 187682 w 767792"/>
              <a:gd name="connsiteY15" fmla="*/ 511825 h 511825"/>
              <a:gd name="connsiteX16" fmla="*/ 328319 w 767792"/>
              <a:gd name="connsiteY16" fmla="*/ 511825 h 511825"/>
              <a:gd name="connsiteX17" fmla="*/ 352554 w 767792"/>
              <a:gd name="connsiteY17" fmla="*/ 487590 h 511825"/>
              <a:gd name="connsiteX18" fmla="*/ 352554 w 767792"/>
              <a:gd name="connsiteY18" fmla="*/ 370234 h 511825"/>
              <a:gd name="connsiteX19" fmla="*/ 376789 w 767792"/>
              <a:gd name="connsiteY19" fmla="*/ 345999 h 511825"/>
              <a:gd name="connsiteX20" fmla="*/ 578851 w 767792"/>
              <a:gd name="connsiteY20" fmla="*/ 345999 h 511825"/>
              <a:gd name="connsiteX21" fmla="*/ 603086 w 767792"/>
              <a:gd name="connsiteY21" fmla="*/ 321764 h 511825"/>
              <a:gd name="connsiteX22" fmla="*/ 603086 w 767792"/>
              <a:gd name="connsiteY22" fmla="*/ 213194 h 511825"/>
              <a:gd name="connsiteX23" fmla="*/ 627321 w 767792"/>
              <a:gd name="connsiteY23" fmla="*/ 188958 h 511825"/>
              <a:gd name="connsiteX24" fmla="*/ 743557 w 767792"/>
              <a:gd name="connsiteY24" fmla="*/ 188958 h 511825"/>
              <a:gd name="connsiteX25" fmla="*/ 767792 w 767792"/>
              <a:gd name="connsiteY25" fmla="*/ 164723 h 511825"/>
              <a:gd name="connsiteX26" fmla="*/ 767792 w 767792"/>
              <a:gd name="connsiteY26" fmla="*/ 24236 h 511825"/>
              <a:gd name="connsiteX27" fmla="*/ 743557 w 767792"/>
              <a:gd name="connsiteY27" fmla="*/ 0 h 511825"/>
              <a:gd name="connsiteX28" fmla="*/ 604347 w 767792"/>
              <a:gd name="connsiteY28" fmla="*/ 0 h 511825"/>
              <a:gd name="connsiteX29" fmla="*/ 580110 w 767792"/>
              <a:gd name="connsiteY29" fmla="*/ 24236 h 511825"/>
              <a:gd name="connsiteX30" fmla="*/ 580110 w 767792"/>
              <a:gd name="connsiteY30" fmla="*/ 130251 h 511825"/>
              <a:gd name="connsiteX31" fmla="*/ 555875 w 767792"/>
              <a:gd name="connsiteY31" fmla="*/ 154488 h 511825"/>
              <a:gd name="connsiteX32" fmla="*/ 295371 w 767792"/>
              <a:gd name="connsiteY32" fmla="*/ 154488 h 511825"/>
              <a:gd name="connsiteX33" fmla="*/ 271136 w 767792"/>
              <a:gd name="connsiteY33" fmla="*/ 130251 h 511825"/>
              <a:gd name="connsiteX34" fmla="*/ 271136 w 767792"/>
              <a:gd name="connsiteY34" fmla="*/ 24236 h 511825"/>
              <a:gd name="connsiteX35" fmla="*/ 246901 w 767792"/>
              <a:gd name="connsiteY35" fmla="*/ 0 h 511825"/>
              <a:gd name="connsiteX36" fmla="*/ 98753 w 767792"/>
              <a:gd name="connsiteY36" fmla="*/ 0 h 51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67792" h="511825">
                <a:moveTo>
                  <a:pt x="98753" y="0"/>
                </a:moveTo>
                <a:cubicBezTo>
                  <a:pt x="85368" y="0"/>
                  <a:pt x="74517" y="10851"/>
                  <a:pt x="74517" y="24236"/>
                </a:cubicBezTo>
                <a:lnTo>
                  <a:pt x="74517" y="164723"/>
                </a:lnTo>
                <a:cubicBezTo>
                  <a:pt x="74517" y="178108"/>
                  <a:pt x="85368" y="188958"/>
                  <a:pt x="98753" y="188958"/>
                </a:cubicBezTo>
                <a:lnTo>
                  <a:pt x="237960" y="188958"/>
                </a:lnTo>
                <a:cubicBezTo>
                  <a:pt x="251345" y="188958"/>
                  <a:pt x="262195" y="199809"/>
                  <a:pt x="262195" y="213194"/>
                </a:cubicBezTo>
                <a:lnTo>
                  <a:pt x="262195" y="311399"/>
                </a:lnTo>
                <a:cubicBezTo>
                  <a:pt x="262195" y="324784"/>
                  <a:pt x="251345" y="335634"/>
                  <a:pt x="237960" y="335634"/>
                </a:cubicBezTo>
                <a:lnTo>
                  <a:pt x="187682" y="335634"/>
                </a:lnTo>
                <a:lnTo>
                  <a:pt x="173810" y="335634"/>
                </a:lnTo>
                <a:lnTo>
                  <a:pt x="24236" y="335634"/>
                </a:lnTo>
                <a:cubicBezTo>
                  <a:pt x="10851" y="335634"/>
                  <a:pt x="0" y="346485"/>
                  <a:pt x="0" y="359870"/>
                </a:cubicBezTo>
                <a:lnTo>
                  <a:pt x="0" y="487590"/>
                </a:lnTo>
                <a:cubicBezTo>
                  <a:pt x="0" y="500975"/>
                  <a:pt x="10851" y="511825"/>
                  <a:pt x="24236" y="511825"/>
                </a:cubicBezTo>
                <a:lnTo>
                  <a:pt x="173810" y="511825"/>
                </a:lnTo>
                <a:lnTo>
                  <a:pt x="187682" y="511825"/>
                </a:lnTo>
                <a:lnTo>
                  <a:pt x="328319" y="511825"/>
                </a:lnTo>
                <a:cubicBezTo>
                  <a:pt x="341704" y="511825"/>
                  <a:pt x="352554" y="500975"/>
                  <a:pt x="352554" y="487590"/>
                </a:cubicBezTo>
                <a:lnTo>
                  <a:pt x="352554" y="370234"/>
                </a:lnTo>
                <a:cubicBezTo>
                  <a:pt x="352554" y="356850"/>
                  <a:pt x="363405" y="345999"/>
                  <a:pt x="376789" y="345999"/>
                </a:cubicBezTo>
                <a:lnTo>
                  <a:pt x="578851" y="345999"/>
                </a:lnTo>
                <a:cubicBezTo>
                  <a:pt x="592236" y="345999"/>
                  <a:pt x="603086" y="335149"/>
                  <a:pt x="603086" y="321764"/>
                </a:cubicBezTo>
                <a:lnTo>
                  <a:pt x="603086" y="213194"/>
                </a:lnTo>
                <a:cubicBezTo>
                  <a:pt x="603086" y="199809"/>
                  <a:pt x="613937" y="188958"/>
                  <a:pt x="627321" y="188958"/>
                </a:cubicBezTo>
                <a:lnTo>
                  <a:pt x="743557" y="188958"/>
                </a:lnTo>
                <a:cubicBezTo>
                  <a:pt x="756942" y="188958"/>
                  <a:pt x="767792" y="178108"/>
                  <a:pt x="767792" y="164723"/>
                </a:cubicBezTo>
                <a:lnTo>
                  <a:pt x="767792" y="24236"/>
                </a:lnTo>
                <a:cubicBezTo>
                  <a:pt x="767792" y="10851"/>
                  <a:pt x="756942" y="0"/>
                  <a:pt x="743557" y="0"/>
                </a:cubicBezTo>
                <a:lnTo>
                  <a:pt x="604347" y="0"/>
                </a:lnTo>
                <a:cubicBezTo>
                  <a:pt x="590962" y="0"/>
                  <a:pt x="580110" y="10851"/>
                  <a:pt x="580110" y="24236"/>
                </a:cubicBezTo>
                <a:lnTo>
                  <a:pt x="580110" y="130251"/>
                </a:lnTo>
                <a:cubicBezTo>
                  <a:pt x="580110" y="143636"/>
                  <a:pt x="569260" y="154488"/>
                  <a:pt x="555875" y="154488"/>
                </a:cubicBezTo>
                <a:lnTo>
                  <a:pt x="295371" y="154488"/>
                </a:lnTo>
                <a:cubicBezTo>
                  <a:pt x="281986" y="154488"/>
                  <a:pt x="271136" y="143636"/>
                  <a:pt x="271136" y="130251"/>
                </a:cubicBezTo>
                <a:lnTo>
                  <a:pt x="271136" y="24236"/>
                </a:lnTo>
                <a:cubicBezTo>
                  <a:pt x="271136" y="10851"/>
                  <a:pt x="260286" y="0"/>
                  <a:pt x="246901" y="0"/>
                </a:cubicBezTo>
                <a:lnTo>
                  <a:pt x="98753" y="0"/>
                </a:lnTo>
                <a:close/>
              </a:path>
            </a:pathLst>
          </a:custGeom>
          <a:solidFill>
            <a:schemeClr val="accent1"/>
          </a:solidFill>
          <a:ln w="1056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95D5D33-63C6-4B06-8FDD-AF5C147F743D}"/>
              </a:ext>
            </a:extLst>
          </p:cNvPr>
          <p:cNvSpPr txBox="1"/>
          <p:nvPr userDrawn="1"/>
        </p:nvSpPr>
        <p:spPr>
          <a:xfrm>
            <a:off x="7599560" y="5109108"/>
            <a:ext cx="1940379" cy="186985"/>
          </a:xfrm>
          <a:prstGeom prst="rect">
            <a:avLst/>
          </a:prstGeom>
        </p:spPr>
        <p:txBody>
          <a:bodyPr lIns="0" tIns="0" bIns="0" anchor="b" anchorCtr="0"/>
          <a:lstStyle>
            <a:lvl1pPr lvl="0" indent="0" defTabSz="91440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sz="1100" b="1" dirty="0"/>
              <a:t>География туристов</a:t>
            </a:r>
          </a:p>
        </p:txBody>
      </p:sp>
      <p:sp>
        <p:nvSpPr>
          <p:cNvPr id="82" name="Текст 79">
            <a:extLst>
              <a:ext uri="{FF2B5EF4-FFF2-40B4-BE49-F238E27FC236}">
                <a16:creationId xmlns:a16="http://schemas.microsoft.com/office/drawing/2014/main" id="{6414C6C7-3340-46FE-9C15-36071C524EB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599560" y="5433457"/>
            <a:ext cx="2054293" cy="1021330"/>
          </a:xfrm>
          <a:prstGeom prst="rect">
            <a:avLst/>
          </a:prstGeom>
        </p:spPr>
        <p:txBody>
          <a:bodyPr lIns="0"/>
          <a:lstStyle>
            <a:lvl1pPr marL="108000" indent="-1080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Наименование города</a:t>
            </a:r>
          </a:p>
          <a:p>
            <a:pPr lvl="0"/>
            <a:r>
              <a:rPr lang="ru-RU" dirty="0"/>
              <a:t>Наименование города</a:t>
            </a:r>
          </a:p>
          <a:p>
            <a:pPr lvl="0"/>
            <a:r>
              <a:rPr lang="ru-RU" dirty="0"/>
              <a:t>Наименование города</a:t>
            </a:r>
          </a:p>
          <a:p>
            <a:pPr lvl="0"/>
            <a:r>
              <a:rPr lang="ru-RU" dirty="0"/>
              <a:t>Наименование города</a:t>
            </a:r>
          </a:p>
        </p:txBody>
      </p:sp>
      <p:sp>
        <p:nvSpPr>
          <p:cNvPr id="83" name="Текст 79">
            <a:extLst>
              <a:ext uri="{FF2B5EF4-FFF2-40B4-BE49-F238E27FC236}">
                <a16:creationId xmlns:a16="http://schemas.microsoft.com/office/drawing/2014/main" id="{59378FB2-49A2-44AB-8677-DDBD9EB8AC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714069" y="5433457"/>
            <a:ext cx="2054293" cy="1021330"/>
          </a:xfrm>
          <a:prstGeom prst="rect">
            <a:avLst/>
          </a:prstGeom>
        </p:spPr>
        <p:txBody>
          <a:bodyPr lIns="0"/>
          <a:lstStyle>
            <a:lvl1pPr marL="108000" indent="-1080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Наименование города</a:t>
            </a:r>
          </a:p>
          <a:p>
            <a:pPr lvl="0"/>
            <a:r>
              <a:rPr lang="ru-RU" dirty="0"/>
              <a:t>Наименование города</a:t>
            </a:r>
          </a:p>
          <a:p>
            <a:pPr lvl="0"/>
            <a:r>
              <a:rPr lang="ru-RU" dirty="0"/>
              <a:t>Наименование города</a:t>
            </a:r>
          </a:p>
          <a:p>
            <a:pPr lvl="0"/>
            <a:r>
              <a:rPr lang="ru-RU" dirty="0"/>
              <a:t>Наименование города</a:t>
            </a:r>
          </a:p>
        </p:txBody>
      </p:sp>
      <p:sp>
        <p:nvSpPr>
          <p:cNvPr id="85" name="Текст 79">
            <a:extLst>
              <a:ext uri="{FF2B5EF4-FFF2-40B4-BE49-F238E27FC236}">
                <a16:creationId xmlns:a16="http://schemas.microsoft.com/office/drawing/2014/main" id="{C76350BA-9403-4105-AD0D-8201B04ACE0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346985" y="1282414"/>
            <a:ext cx="1421378" cy="541684"/>
          </a:xfrm>
          <a:prstGeom prst="rect">
            <a:avLst/>
          </a:prstGeom>
        </p:spPr>
        <p:txBody>
          <a:bodyPr lIns="0" t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Количество индивидуальных посетителей </a:t>
            </a:r>
          </a:p>
        </p:txBody>
      </p:sp>
      <p:sp>
        <p:nvSpPr>
          <p:cNvPr id="86" name="Текст 79">
            <a:extLst>
              <a:ext uri="{FF2B5EF4-FFF2-40B4-BE49-F238E27FC236}">
                <a16:creationId xmlns:a16="http://schemas.microsoft.com/office/drawing/2014/main" id="{DBD2A905-FFC9-43AB-A58D-A70F5110A30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346985" y="2657828"/>
            <a:ext cx="1235390" cy="541684"/>
          </a:xfrm>
          <a:prstGeom prst="rect">
            <a:avLst/>
          </a:prstGeom>
        </p:spPr>
        <p:txBody>
          <a:bodyPr lIns="0" t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Количество индивидуальных посетителей </a:t>
            </a:r>
          </a:p>
        </p:txBody>
      </p:sp>
      <p:sp>
        <p:nvSpPr>
          <p:cNvPr id="87" name="Текст 79">
            <a:extLst>
              <a:ext uri="{FF2B5EF4-FFF2-40B4-BE49-F238E27FC236}">
                <a16:creationId xmlns:a16="http://schemas.microsoft.com/office/drawing/2014/main" id="{8E6E87C1-2829-4894-8582-471CBA37F75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346984" y="4096203"/>
            <a:ext cx="1328507" cy="541684"/>
          </a:xfrm>
          <a:prstGeom prst="rect">
            <a:avLst/>
          </a:prstGeom>
        </p:spPr>
        <p:txBody>
          <a:bodyPr lIns="0" t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Количество индивидуальных посетителей </a:t>
            </a:r>
          </a:p>
        </p:txBody>
      </p:sp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5F77771E-9C44-8248-A8D0-10D49CFAE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764959-DDFF-444D-A393-E72694F94F6C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50" name="Текст 6">
            <a:extLst>
              <a:ext uri="{FF2B5EF4-FFF2-40B4-BE49-F238E27FC236}">
                <a16:creationId xmlns:a16="http://schemas.microsoft.com/office/drawing/2014/main" id="{4100ABFD-2CC8-2C43-9E10-226B59D9F6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363220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527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уризм: Туристические маршруты — 1 кар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4">
            <a:extLst>
              <a:ext uri="{FF2B5EF4-FFF2-40B4-BE49-F238E27FC236}">
                <a16:creationId xmlns:a16="http://schemas.microsoft.com/office/drawing/2014/main" id="{1522B5A7-3242-CD2C-07E8-93226877768B}"/>
              </a:ext>
            </a:extLst>
          </p:cNvPr>
          <p:cNvSpPr>
            <a:spLocks noGrp="1"/>
          </p:cNvSpPr>
          <p:nvPr>
            <p:ph type="pic" sz="quarter" idx="116" hasCustomPrompt="1"/>
          </p:nvPr>
        </p:nvSpPr>
        <p:spPr>
          <a:xfrm>
            <a:off x="5481243" y="536362"/>
            <a:ext cx="6267843" cy="4620416"/>
          </a:xfrm>
          <a:prstGeom prst="roundRect">
            <a:avLst>
              <a:gd name="adj" fmla="val 3806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E62A123C-B607-1CEF-CFEB-003821AF42D0}"/>
              </a:ext>
            </a:extLst>
          </p:cNvPr>
          <p:cNvSpPr/>
          <p:nvPr/>
        </p:nvSpPr>
        <p:spPr>
          <a:xfrm>
            <a:off x="452436" y="1519661"/>
            <a:ext cx="4913344" cy="4825577"/>
          </a:xfrm>
          <a:custGeom>
            <a:avLst/>
            <a:gdLst>
              <a:gd name="connsiteX0" fmla="*/ 0 w 4913344"/>
              <a:gd name="connsiteY0" fmla="*/ 150049 h 4825577"/>
              <a:gd name="connsiteX1" fmla="*/ 173739 w 4913344"/>
              <a:gd name="connsiteY1" fmla="*/ 0 h 4825577"/>
              <a:gd name="connsiteX2" fmla="*/ 4739605 w 4913344"/>
              <a:gd name="connsiteY2" fmla="*/ 0 h 4825577"/>
              <a:gd name="connsiteX3" fmla="*/ 4913344 w 4913344"/>
              <a:gd name="connsiteY3" fmla="*/ 150049 h 4825577"/>
              <a:gd name="connsiteX4" fmla="*/ 4913344 w 4913344"/>
              <a:gd name="connsiteY4" fmla="*/ 432141 h 4825577"/>
              <a:gd name="connsiteX5" fmla="*/ 4739605 w 4913344"/>
              <a:gd name="connsiteY5" fmla="*/ 582190 h 4825577"/>
              <a:gd name="connsiteX6" fmla="*/ 410314 w 4913344"/>
              <a:gd name="connsiteY6" fmla="*/ 582190 h 4825577"/>
              <a:gd name="connsiteX7" fmla="*/ 344293 w 4913344"/>
              <a:gd name="connsiteY7" fmla="*/ 639209 h 4825577"/>
              <a:gd name="connsiteX8" fmla="*/ 344293 w 4913344"/>
              <a:gd name="connsiteY8" fmla="*/ 639209 h 4825577"/>
              <a:gd name="connsiteX9" fmla="*/ 410314 w 4913344"/>
              <a:gd name="connsiteY9" fmla="*/ 696228 h 4825577"/>
              <a:gd name="connsiteX10" fmla="*/ 4739605 w 4913344"/>
              <a:gd name="connsiteY10" fmla="*/ 696228 h 4825577"/>
              <a:gd name="connsiteX11" fmla="*/ 4913344 w 4913344"/>
              <a:gd name="connsiteY11" fmla="*/ 846277 h 4825577"/>
              <a:gd name="connsiteX12" fmla="*/ 4913344 w 4913344"/>
              <a:gd name="connsiteY12" fmla="*/ 4675528 h 4825577"/>
              <a:gd name="connsiteX13" fmla="*/ 4739605 w 4913344"/>
              <a:gd name="connsiteY13" fmla="*/ 4825577 h 4825577"/>
              <a:gd name="connsiteX14" fmla="*/ 173739 w 4913344"/>
              <a:gd name="connsiteY14" fmla="*/ 4825577 h 4825577"/>
              <a:gd name="connsiteX15" fmla="*/ 0 w 4913344"/>
              <a:gd name="connsiteY15" fmla="*/ 4675528 h 4825577"/>
              <a:gd name="connsiteX16" fmla="*/ 0 w 4913344"/>
              <a:gd name="connsiteY16" fmla="*/ 779859 h 4825577"/>
              <a:gd name="connsiteX17" fmla="*/ 96832 w 4913344"/>
              <a:gd name="connsiteY17" fmla="*/ 696228 h 4825577"/>
              <a:gd name="connsiteX18" fmla="*/ 127644 w 4913344"/>
              <a:gd name="connsiteY18" fmla="*/ 696228 h 4825577"/>
              <a:gd name="connsiteX19" fmla="*/ 193665 w 4913344"/>
              <a:gd name="connsiteY19" fmla="*/ 639209 h 4825577"/>
              <a:gd name="connsiteX20" fmla="*/ 193665 w 4913344"/>
              <a:gd name="connsiteY20" fmla="*/ 639209 h 4825577"/>
              <a:gd name="connsiteX21" fmla="*/ 127644 w 4913344"/>
              <a:gd name="connsiteY21" fmla="*/ 582190 h 4825577"/>
              <a:gd name="connsiteX22" fmla="*/ 125092 w 4913344"/>
              <a:gd name="connsiteY22" fmla="*/ 582190 h 4825577"/>
              <a:gd name="connsiteX23" fmla="*/ 0 w 4913344"/>
              <a:gd name="connsiteY23" fmla="*/ 474155 h 4825577"/>
              <a:gd name="connsiteX24" fmla="*/ 0 w 4913344"/>
              <a:gd name="connsiteY24" fmla="*/ 150049 h 4825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13344" h="4825577">
                <a:moveTo>
                  <a:pt x="0" y="150049"/>
                </a:moveTo>
                <a:cubicBezTo>
                  <a:pt x="0" y="67179"/>
                  <a:pt x="77786" y="0"/>
                  <a:pt x="173739" y="0"/>
                </a:cubicBezTo>
                <a:lnTo>
                  <a:pt x="4739605" y="0"/>
                </a:lnTo>
                <a:cubicBezTo>
                  <a:pt x="4835558" y="0"/>
                  <a:pt x="4913344" y="67179"/>
                  <a:pt x="4913344" y="150049"/>
                </a:cubicBezTo>
                <a:lnTo>
                  <a:pt x="4913344" y="432141"/>
                </a:lnTo>
                <a:cubicBezTo>
                  <a:pt x="4913344" y="515011"/>
                  <a:pt x="4835558" y="582190"/>
                  <a:pt x="4739605" y="582190"/>
                </a:cubicBezTo>
                <a:lnTo>
                  <a:pt x="410314" y="582190"/>
                </a:lnTo>
                <a:cubicBezTo>
                  <a:pt x="373851" y="582190"/>
                  <a:pt x="344293" y="607717"/>
                  <a:pt x="344293" y="639209"/>
                </a:cubicBezTo>
                <a:lnTo>
                  <a:pt x="344293" y="639209"/>
                </a:lnTo>
                <a:cubicBezTo>
                  <a:pt x="344293" y="670701"/>
                  <a:pt x="373851" y="696228"/>
                  <a:pt x="410314" y="696228"/>
                </a:cubicBezTo>
                <a:lnTo>
                  <a:pt x="4739605" y="696228"/>
                </a:lnTo>
                <a:cubicBezTo>
                  <a:pt x="4835558" y="696228"/>
                  <a:pt x="4913344" y="763408"/>
                  <a:pt x="4913344" y="846277"/>
                </a:cubicBezTo>
                <a:lnTo>
                  <a:pt x="4913344" y="4675528"/>
                </a:lnTo>
                <a:cubicBezTo>
                  <a:pt x="4913344" y="4758397"/>
                  <a:pt x="4835558" y="4825577"/>
                  <a:pt x="4739605" y="4825577"/>
                </a:cubicBezTo>
                <a:lnTo>
                  <a:pt x="173739" y="4825577"/>
                </a:lnTo>
                <a:cubicBezTo>
                  <a:pt x="77786" y="4825577"/>
                  <a:pt x="0" y="4758397"/>
                  <a:pt x="0" y="4675528"/>
                </a:cubicBezTo>
                <a:lnTo>
                  <a:pt x="0" y="779859"/>
                </a:lnTo>
                <a:cubicBezTo>
                  <a:pt x="0" y="733668"/>
                  <a:pt x="43353" y="696228"/>
                  <a:pt x="96832" y="696228"/>
                </a:cubicBezTo>
                <a:lnTo>
                  <a:pt x="127644" y="696228"/>
                </a:lnTo>
                <a:cubicBezTo>
                  <a:pt x="164106" y="696228"/>
                  <a:pt x="193665" y="670701"/>
                  <a:pt x="193665" y="639209"/>
                </a:cubicBezTo>
                <a:lnTo>
                  <a:pt x="193665" y="639209"/>
                </a:lnTo>
                <a:cubicBezTo>
                  <a:pt x="193665" y="607717"/>
                  <a:pt x="164106" y="582190"/>
                  <a:pt x="127644" y="582190"/>
                </a:cubicBezTo>
                <a:lnTo>
                  <a:pt x="125092" y="582190"/>
                </a:lnTo>
                <a:cubicBezTo>
                  <a:pt x="56006" y="582190"/>
                  <a:pt x="0" y="533821"/>
                  <a:pt x="0" y="474155"/>
                </a:cubicBezTo>
                <a:lnTo>
                  <a:pt x="0" y="150049"/>
                </a:lnTo>
                <a:close/>
              </a:path>
            </a:pathLst>
          </a:custGeom>
          <a:solidFill>
            <a:srgbClr val="E4E7EE"/>
          </a:solidFill>
          <a:ln w="693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F703794-A32F-D695-21D9-271B06A118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C9F82-FBC9-DCC2-B020-AB7E35181967}"/>
              </a:ext>
            </a:extLst>
          </p:cNvPr>
          <p:cNvSpPr txBox="1"/>
          <p:nvPr userDrawn="1"/>
        </p:nvSpPr>
        <p:spPr>
          <a:xfrm>
            <a:off x="442913" y="488541"/>
            <a:ext cx="62034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ТУРИЗМ: </a:t>
            </a:r>
            <a:br>
              <a:rPr lang="ru-RU" dirty="0"/>
            </a:br>
            <a:r>
              <a:rPr lang="ru-RU" dirty="0"/>
              <a:t>ТУРИСТИЧЕСКИЕ МАРШРУТЫ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317B8B-D273-A01B-FA5C-D2B0B5B815BF}"/>
              </a:ext>
            </a:extLst>
          </p:cNvPr>
          <p:cNvSpPr txBox="1"/>
          <p:nvPr userDrawn="1"/>
        </p:nvSpPr>
        <p:spPr>
          <a:xfrm>
            <a:off x="576263" y="1627846"/>
            <a:ext cx="379525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туристические </a:t>
            </a:r>
          </a:p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пешеходные и автомобильные маршруты 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F43D190-F0CD-A75B-D391-6F7DF8417257}"/>
              </a:ext>
            </a:extLst>
          </p:cNvPr>
          <p:cNvSpPr/>
          <p:nvPr userDrawn="1"/>
        </p:nvSpPr>
        <p:spPr>
          <a:xfrm>
            <a:off x="5482371" y="5296051"/>
            <a:ext cx="6257192" cy="1049187"/>
          </a:xfrm>
          <a:prstGeom prst="roundRect">
            <a:avLst>
              <a:gd name="adj" fmla="val 13122"/>
            </a:avLst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Текст 79">
            <a:extLst>
              <a:ext uri="{FF2B5EF4-FFF2-40B4-BE49-F238E27FC236}">
                <a16:creationId xmlns:a16="http://schemas.microsoft.com/office/drawing/2014/main" id="{12E81EA0-A139-76F5-7B93-F48437CAF79B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234897" y="5955421"/>
            <a:ext cx="2209631" cy="13080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 речного пути</a:t>
            </a:r>
          </a:p>
        </p:txBody>
      </p: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4D2AC234-5CAD-6838-AB8B-50D0C7CCCC83}"/>
              </a:ext>
            </a:extLst>
          </p:cNvPr>
          <p:cNvCxnSpPr/>
          <p:nvPr userDrawn="1"/>
        </p:nvCxnSpPr>
        <p:spPr>
          <a:xfrm>
            <a:off x="5757257" y="6021028"/>
            <a:ext cx="369451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Текст 79">
            <a:extLst>
              <a:ext uri="{FF2B5EF4-FFF2-40B4-BE49-F238E27FC236}">
                <a16:creationId xmlns:a16="http://schemas.microsoft.com/office/drawing/2014/main" id="{5FB876A1-E904-CC06-CE52-3A802AC6C008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757257" y="5554538"/>
            <a:ext cx="2209631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Транспортное сообщение Наименование городов</a:t>
            </a:r>
          </a:p>
        </p:txBody>
      </p:sp>
      <p:sp>
        <p:nvSpPr>
          <p:cNvPr id="89" name="Рисунок 7">
            <a:extLst>
              <a:ext uri="{FF2B5EF4-FFF2-40B4-BE49-F238E27FC236}">
                <a16:creationId xmlns:a16="http://schemas.microsoft.com/office/drawing/2014/main" id="{F7206CD2-D270-EF72-D19C-8BC818AC18E2}"/>
              </a:ext>
            </a:extLst>
          </p:cNvPr>
          <p:cNvSpPr/>
          <p:nvPr userDrawn="1"/>
        </p:nvSpPr>
        <p:spPr>
          <a:xfrm>
            <a:off x="4495348" y="1590168"/>
            <a:ext cx="756339" cy="452864"/>
          </a:xfrm>
          <a:custGeom>
            <a:avLst/>
            <a:gdLst>
              <a:gd name="connsiteX0" fmla="*/ 451066 w 969479"/>
              <a:gd name="connsiteY0" fmla="*/ 214307 h 580483"/>
              <a:gd name="connsiteX1" fmla="*/ 423580 w 969479"/>
              <a:gd name="connsiteY1" fmla="*/ 241794 h 580483"/>
              <a:gd name="connsiteX2" fmla="*/ 423580 w 969479"/>
              <a:gd name="connsiteY2" fmla="*/ 372170 h 580483"/>
              <a:gd name="connsiteX3" fmla="*/ 396093 w 969479"/>
              <a:gd name="connsiteY3" fmla="*/ 399657 h 580483"/>
              <a:gd name="connsiteX4" fmla="*/ 238207 w 969479"/>
              <a:gd name="connsiteY4" fmla="*/ 399657 h 580483"/>
              <a:gd name="connsiteX5" fmla="*/ 210720 w 969479"/>
              <a:gd name="connsiteY5" fmla="*/ 372170 h 580483"/>
              <a:gd name="connsiteX6" fmla="*/ 210720 w 969479"/>
              <a:gd name="connsiteY6" fmla="*/ 241794 h 580483"/>
              <a:gd name="connsiteX7" fmla="*/ 183233 w 969479"/>
              <a:gd name="connsiteY7" fmla="*/ 214307 h 580483"/>
              <a:gd name="connsiteX8" fmla="*/ 27487 w 969479"/>
              <a:gd name="connsiteY8" fmla="*/ 214307 h 580483"/>
              <a:gd name="connsiteX9" fmla="*/ 0 w 969479"/>
              <a:gd name="connsiteY9" fmla="*/ 186821 h 580483"/>
              <a:gd name="connsiteX10" fmla="*/ 0 w 969479"/>
              <a:gd name="connsiteY10" fmla="*/ 27487 h 580483"/>
              <a:gd name="connsiteX11" fmla="*/ 27487 w 969479"/>
              <a:gd name="connsiteY11" fmla="*/ 0 h 580483"/>
              <a:gd name="connsiteX12" fmla="*/ 185373 w 969479"/>
              <a:gd name="connsiteY12" fmla="*/ 0 h 580483"/>
              <a:gd name="connsiteX13" fmla="*/ 212859 w 969479"/>
              <a:gd name="connsiteY13" fmla="*/ 27487 h 580483"/>
              <a:gd name="connsiteX14" fmla="*/ 212859 w 969479"/>
              <a:gd name="connsiteY14" fmla="*/ 172343 h 580483"/>
              <a:gd name="connsiteX15" fmla="*/ 240346 w 969479"/>
              <a:gd name="connsiteY15" fmla="*/ 199830 h 580483"/>
              <a:gd name="connsiteX16" fmla="*/ 342520 w 969479"/>
              <a:gd name="connsiteY16" fmla="*/ 199830 h 580483"/>
              <a:gd name="connsiteX17" fmla="*/ 370007 w 969479"/>
              <a:gd name="connsiteY17" fmla="*/ 172343 h 580483"/>
              <a:gd name="connsiteX18" fmla="*/ 370007 w 969479"/>
              <a:gd name="connsiteY18" fmla="*/ 27487 h 580483"/>
              <a:gd name="connsiteX19" fmla="*/ 397494 w 969479"/>
              <a:gd name="connsiteY19" fmla="*/ 0 h 580483"/>
              <a:gd name="connsiteX20" fmla="*/ 565515 w 969479"/>
              <a:gd name="connsiteY20" fmla="*/ 0 h 580483"/>
              <a:gd name="connsiteX21" fmla="*/ 593002 w 969479"/>
              <a:gd name="connsiteY21" fmla="*/ 27487 h 580483"/>
              <a:gd name="connsiteX22" fmla="*/ 593002 w 969479"/>
              <a:gd name="connsiteY22" fmla="*/ 147727 h 580483"/>
              <a:gd name="connsiteX23" fmla="*/ 620489 w 969479"/>
              <a:gd name="connsiteY23" fmla="*/ 175213 h 580483"/>
              <a:gd name="connsiteX24" fmla="*/ 941997 w 969479"/>
              <a:gd name="connsiteY24" fmla="*/ 175213 h 580483"/>
              <a:gd name="connsiteX25" fmla="*/ 969479 w 969479"/>
              <a:gd name="connsiteY25" fmla="*/ 202700 h 580483"/>
              <a:gd name="connsiteX26" fmla="*/ 969479 w 969479"/>
              <a:gd name="connsiteY26" fmla="*/ 364929 h 580483"/>
              <a:gd name="connsiteX27" fmla="*/ 941997 w 969479"/>
              <a:gd name="connsiteY27" fmla="*/ 392416 h 580483"/>
              <a:gd name="connsiteX28" fmla="*/ 712828 w 969479"/>
              <a:gd name="connsiteY28" fmla="*/ 392416 h 580483"/>
              <a:gd name="connsiteX29" fmla="*/ 685339 w 969479"/>
              <a:gd name="connsiteY29" fmla="*/ 419903 h 580483"/>
              <a:gd name="connsiteX30" fmla="*/ 685339 w 969479"/>
              <a:gd name="connsiteY30" fmla="*/ 552997 h 580483"/>
              <a:gd name="connsiteX31" fmla="*/ 657855 w 969479"/>
              <a:gd name="connsiteY31" fmla="*/ 580484 h 580483"/>
              <a:gd name="connsiteX32" fmla="*/ 510106 w 969479"/>
              <a:gd name="connsiteY32" fmla="*/ 580484 h 580483"/>
              <a:gd name="connsiteX33" fmla="*/ 482619 w 969479"/>
              <a:gd name="connsiteY33" fmla="*/ 552997 h 580483"/>
              <a:gd name="connsiteX34" fmla="*/ 482619 w 969479"/>
              <a:gd name="connsiteY34" fmla="*/ 408144 h 580483"/>
              <a:gd name="connsiteX35" fmla="*/ 510106 w 969479"/>
              <a:gd name="connsiteY35" fmla="*/ 380657 h 580483"/>
              <a:gd name="connsiteX36" fmla="*/ 555374 w 969479"/>
              <a:gd name="connsiteY36" fmla="*/ 380657 h 580483"/>
              <a:gd name="connsiteX37" fmla="*/ 582860 w 969479"/>
              <a:gd name="connsiteY37" fmla="*/ 353170 h 580483"/>
              <a:gd name="connsiteX38" fmla="*/ 582860 w 969479"/>
              <a:gd name="connsiteY38" fmla="*/ 241794 h 580483"/>
              <a:gd name="connsiteX39" fmla="*/ 555374 w 969479"/>
              <a:gd name="connsiteY39" fmla="*/ 214307 h 580483"/>
              <a:gd name="connsiteX40" fmla="*/ 451066 w 969479"/>
              <a:gd name="connsiteY40" fmla="*/ 214307 h 5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9479" h="580483">
                <a:moveTo>
                  <a:pt x="451066" y="214307"/>
                </a:moveTo>
                <a:cubicBezTo>
                  <a:pt x="435886" y="214307"/>
                  <a:pt x="423580" y="226613"/>
                  <a:pt x="423580" y="241794"/>
                </a:cubicBezTo>
                <a:lnTo>
                  <a:pt x="423580" y="372170"/>
                </a:lnTo>
                <a:cubicBezTo>
                  <a:pt x="423580" y="387350"/>
                  <a:pt x="411273" y="399657"/>
                  <a:pt x="396093" y="399657"/>
                </a:cubicBezTo>
                <a:lnTo>
                  <a:pt x="238207" y="399657"/>
                </a:lnTo>
                <a:cubicBezTo>
                  <a:pt x="223026" y="399657"/>
                  <a:pt x="210720" y="387351"/>
                  <a:pt x="210720" y="372170"/>
                </a:cubicBezTo>
                <a:lnTo>
                  <a:pt x="210720" y="241794"/>
                </a:lnTo>
                <a:cubicBezTo>
                  <a:pt x="210720" y="226614"/>
                  <a:pt x="198414" y="214307"/>
                  <a:pt x="183233" y="214307"/>
                </a:cubicBezTo>
                <a:lnTo>
                  <a:pt x="27487" y="214307"/>
                </a:lnTo>
                <a:cubicBezTo>
                  <a:pt x="12306" y="214307"/>
                  <a:pt x="0" y="202001"/>
                  <a:pt x="0" y="186821"/>
                </a:cubicBezTo>
                <a:lnTo>
                  <a:pt x="0" y="27487"/>
                </a:lnTo>
                <a:cubicBezTo>
                  <a:pt x="0" y="12307"/>
                  <a:pt x="12306" y="0"/>
                  <a:pt x="27487" y="0"/>
                </a:cubicBezTo>
                <a:lnTo>
                  <a:pt x="185373" y="0"/>
                </a:lnTo>
                <a:cubicBezTo>
                  <a:pt x="200553" y="0"/>
                  <a:pt x="212859" y="12307"/>
                  <a:pt x="212859" y="27487"/>
                </a:cubicBezTo>
                <a:lnTo>
                  <a:pt x="212859" y="172343"/>
                </a:lnTo>
                <a:cubicBezTo>
                  <a:pt x="212859" y="187523"/>
                  <a:pt x="225165" y="199830"/>
                  <a:pt x="240346" y="199830"/>
                </a:cubicBezTo>
                <a:lnTo>
                  <a:pt x="342520" y="199830"/>
                </a:lnTo>
                <a:cubicBezTo>
                  <a:pt x="357701" y="199830"/>
                  <a:pt x="370007" y="187523"/>
                  <a:pt x="370007" y="172343"/>
                </a:cubicBezTo>
                <a:lnTo>
                  <a:pt x="370007" y="27487"/>
                </a:lnTo>
                <a:cubicBezTo>
                  <a:pt x="370007" y="12306"/>
                  <a:pt x="382313" y="0"/>
                  <a:pt x="397494" y="0"/>
                </a:cubicBezTo>
                <a:lnTo>
                  <a:pt x="565515" y="0"/>
                </a:lnTo>
                <a:cubicBezTo>
                  <a:pt x="580696" y="0"/>
                  <a:pt x="593002" y="12306"/>
                  <a:pt x="593002" y="27487"/>
                </a:cubicBezTo>
                <a:lnTo>
                  <a:pt x="593002" y="147727"/>
                </a:lnTo>
                <a:cubicBezTo>
                  <a:pt x="593002" y="162907"/>
                  <a:pt x="605309" y="175213"/>
                  <a:pt x="620489" y="175213"/>
                </a:cubicBezTo>
                <a:lnTo>
                  <a:pt x="941997" y="175213"/>
                </a:lnTo>
                <a:cubicBezTo>
                  <a:pt x="957176" y="175213"/>
                  <a:pt x="969479" y="187519"/>
                  <a:pt x="969479" y="202700"/>
                </a:cubicBezTo>
                <a:lnTo>
                  <a:pt x="969479" y="364929"/>
                </a:lnTo>
                <a:cubicBezTo>
                  <a:pt x="969479" y="380110"/>
                  <a:pt x="957176" y="392416"/>
                  <a:pt x="941997" y="392416"/>
                </a:cubicBezTo>
                <a:lnTo>
                  <a:pt x="712828" y="392416"/>
                </a:lnTo>
                <a:cubicBezTo>
                  <a:pt x="697649" y="392416"/>
                  <a:pt x="685339" y="404722"/>
                  <a:pt x="685339" y="419903"/>
                </a:cubicBezTo>
                <a:lnTo>
                  <a:pt x="685339" y="552997"/>
                </a:lnTo>
                <a:cubicBezTo>
                  <a:pt x="685339" y="568178"/>
                  <a:pt x="673036" y="580484"/>
                  <a:pt x="657855" y="580484"/>
                </a:cubicBezTo>
                <a:lnTo>
                  <a:pt x="510106" y="580484"/>
                </a:lnTo>
                <a:cubicBezTo>
                  <a:pt x="494925" y="580484"/>
                  <a:pt x="482619" y="568178"/>
                  <a:pt x="482619" y="552997"/>
                </a:cubicBezTo>
                <a:lnTo>
                  <a:pt x="482619" y="408144"/>
                </a:lnTo>
                <a:cubicBezTo>
                  <a:pt x="482619" y="392963"/>
                  <a:pt x="494925" y="380657"/>
                  <a:pt x="510106" y="380657"/>
                </a:cubicBezTo>
                <a:lnTo>
                  <a:pt x="555374" y="380657"/>
                </a:lnTo>
                <a:cubicBezTo>
                  <a:pt x="570554" y="380657"/>
                  <a:pt x="582860" y="368351"/>
                  <a:pt x="582860" y="353170"/>
                </a:cubicBezTo>
                <a:lnTo>
                  <a:pt x="582860" y="241794"/>
                </a:lnTo>
                <a:cubicBezTo>
                  <a:pt x="582860" y="226613"/>
                  <a:pt x="570554" y="214307"/>
                  <a:pt x="555374" y="214307"/>
                </a:cubicBezTo>
                <a:lnTo>
                  <a:pt x="451066" y="214307"/>
                </a:lnTo>
                <a:close/>
              </a:path>
            </a:pathLst>
          </a:custGeom>
          <a:solidFill>
            <a:schemeClr val="accent2"/>
          </a:solidFill>
          <a:ln w="67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1" name="Рисунок 107">
            <a:extLst>
              <a:ext uri="{FF2B5EF4-FFF2-40B4-BE49-F238E27FC236}">
                <a16:creationId xmlns:a16="http://schemas.microsoft.com/office/drawing/2014/main" id="{F7E2A918-A4A7-7B6C-17E6-AA187FE226ED}"/>
              </a:ext>
            </a:extLst>
          </p:cNvPr>
          <p:cNvSpPr/>
          <p:nvPr userDrawn="1"/>
        </p:nvSpPr>
        <p:spPr>
          <a:xfrm>
            <a:off x="9548776" y="5438128"/>
            <a:ext cx="2203688" cy="897861"/>
          </a:xfrm>
          <a:custGeom>
            <a:avLst/>
            <a:gdLst>
              <a:gd name="connsiteX0" fmla="*/ 0 w 3668349"/>
              <a:gd name="connsiteY0" fmla="*/ 2049566 h 2049565"/>
              <a:gd name="connsiteX1" fmla="*/ 0 w 3668349"/>
              <a:gd name="connsiteY1" fmla="*/ 488661 h 2049565"/>
              <a:gd name="connsiteX2" fmla="*/ 135739 w 3668349"/>
              <a:gd name="connsiteY2" fmla="*/ 352922 h 2049565"/>
              <a:gd name="connsiteX3" fmla="*/ 389903 w 3668349"/>
              <a:gd name="connsiteY3" fmla="*/ 352922 h 2049565"/>
              <a:gd name="connsiteX4" fmla="*/ 525642 w 3668349"/>
              <a:gd name="connsiteY4" fmla="*/ 217183 h 2049565"/>
              <a:gd name="connsiteX5" fmla="*/ 525642 w 3668349"/>
              <a:gd name="connsiteY5" fmla="*/ 135739 h 2049565"/>
              <a:gd name="connsiteX6" fmla="*/ 661382 w 3668349"/>
              <a:gd name="connsiteY6" fmla="*/ 0 h 2049565"/>
              <a:gd name="connsiteX7" fmla="*/ 790335 w 3668349"/>
              <a:gd name="connsiteY7" fmla="*/ 0 h 2049565"/>
              <a:gd name="connsiteX8" fmla="*/ 926074 w 3668349"/>
              <a:gd name="connsiteY8" fmla="*/ 135739 h 2049565"/>
              <a:gd name="connsiteX9" fmla="*/ 926074 w 3668349"/>
              <a:gd name="connsiteY9" fmla="*/ 217183 h 2049565"/>
              <a:gd name="connsiteX10" fmla="*/ 1061813 w 3668349"/>
              <a:gd name="connsiteY10" fmla="*/ 352922 h 2049565"/>
              <a:gd name="connsiteX11" fmla="*/ 1530113 w 3668349"/>
              <a:gd name="connsiteY11" fmla="*/ 352922 h 2049565"/>
              <a:gd name="connsiteX12" fmla="*/ 1665852 w 3668349"/>
              <a:gd name="connsiteY12" fmla="*/ 217183 h 2049565"/>
              <a:gd name="connsiteX13" fmla="*/ 1665852 w 3668349"/>
              <a:gd name="connsiteY13" fmla="*/ 135739 h 2049565"/>
              <a:gd name="connsiteX14" fmla="*/ 1801591 w 3668349"/>
              <a:gd name="connsiteY14" fmla="*/ 0 h 2049565"/>
              <a:gd name="connsiteX15" fmla="*/ 1916969 w 3668349"/>
              <a:gd name="connsiteY15" fmla="*/ 0 h 2049565"/>
              <a:gd name="connsiteX16" fmla="*/ 2052708 w 3668349"/>
              <a:gd name="connsiteY16" fmla="*/ 135740 h 2049565"/>
              <a:gd name="connsiteX17" fmla="*/ 2052708 w 3668349"/>
              <a:gd name="connsiteY17" fmla="*/ 217183 h 2049565"/>
              <a:gd name="connsiteX18" fmla="*/ 2188448 w 3668349"/>
              <a:gd name="connsiteY18" fmla="*/ 352922 h 2049565"/>
              <a:gd name="connsiteX19" fmla="*/ 3668350 w 3668349"/>
              <a:gd name="connsiteY19" fmla="*/ 352922 h 2049565"/>
              <a:gd name="connsiteX0" fmla="*/ 3964 w 3668351"/>
              <a:gd name="connsiteY0" fmla="*/ 1494617 h 1494617"/>
              <a:gd name="connsiteX1" fmla="*/ 0 w 3668351"/>
              <a:gd name="connsiteY1" fmla="*/ 488661 h 1494617"/>
              <a:gd name="connsiteX2" fmla="*/ 135739 w 3668351"/>
              <a:gd name="connsiteY2" fmla="*/ 352922 h 1494617"/>
              <a:gd name="connsiteX3" fmla="*/ 389903 w 3668351"/>
              <a:gd name="connsiteY3" fmla="*/ 352922 h 1494617"/>
              <a:gd name="connsiteX4" fmla="*/ 525642 w 3668351"/>
              <a:gd name="connsiteY4" fmla="*/ 217183 h 1494617"/>
              <a:gd name="connsiteX5" fmla="*/ 525642 w 3668351"/>
              <a:gd name="connsiteY5" fmla="*/ 135739 h 1494617"/>
              <a:gd name="connsiteX6" fmla="*/ 661382 w 3668351"/>
              <a:gd name="connsiteY6" fmla="*/ 0 h 1494617"/>
              <a:gd name="connsiteX7" fmla="*/ 790335 w 3668351"/>
              <a:gd name="connsiteY7" fmla="*/ 0 h 1494617"/>
              <a:gd name="connsiteX8" fmla="*/ 926074 w 3668351"/>
              <a:gd name="connsiteY8" fmla="*/ 135739 h 1494617"/>
              <a:gd name="connsiteX9" fmla="*/ 926074 w 3668351"/>
              <a:gd name="connsiteY9" fmla="*/ 217183 h 1494617"/>
              <a:gd name="connsiteX10" fmla="*/ 1061813 w 3668351"/>
              <a:gd name="connsiteY10" fmla="*/ 352922 h 1494617"/>
              <a:gd name="connsiteX11" fmla="*/ 1530113 w 3668351"/>
              <a:gd name="connsiteY11" fmla="*/ 352922 h 1494617"/>
              <a:gd name="connsiteX12" fmla="*/ 1665852 w 3668351"/>
              <a:gd name="connsiteY12" fmla="*/ 217183 h 1494617"/>
              <a:gd name="connsiteX13" fmla="*/ 1665852 w 3668351"/>
              <a:gd name="connsiteY13" fmla="*/ 135739 h 1494617"/>
              <a:gd name="connsiteX14" fmla="*/ 1801591 w 3668351"/>
              <a:gd name="connsiteY14" fmla="*/ 0 h 1494617"/>
              <a:gd name="connsiteX15" fmla="*/ 1916969 w 3668351"/>
              <a:gd name="connsiteY15" fmla="*/ 0 h 1494617"/>
              <a:gd name="connsiteX16" fmla="*/ 2052708 w 3668351"/>
              <a:gd name="connsiteY16" fmla="*/ 135740 h 1494617"/>
              <a:gd name="connsiteX17" fmla="*/ 2052708 w 3668351"/>
              <a:gd name="connsiteY17" fmla="*/ 217183 h 1494617"/>
              <a:gd name="connsiteX18" fmla="*/ 2188448 w 3668351"/>
              <a:gd name="connsiteY18" fmla="*/ 352922 h 1494617"/>
              <a:gd name="connsiteX19" fmla="*/ 3668350 w 3668351"/>
              <a:gd name="connsiteY19" fmla="*/ 352922 h 149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68351" h="1494617">
                <a:moveTo>
                  <a:pt x="3964" y="1494617"/>
                </a:moveTo>
                <a:cubicBezTo>
                  <a:pt x="3964" y="974315"/>
                  <a:pt x="0" y="1008963"/>
                  <a:pt x="0" y="488661"/>
                </a:cubicBezTo>
                <a:cubicBezTo>
                  <a:pt x="0" y="413694"/>
                  <a:pt x="60773" y="352922"/>
                  <a:pt x="135739" y="352922"/>
                </a:cubicBezTo>
                <a:lnTo>
                  <a:pt x="389903" y="352922"/>
                </a:lnTo>
                <a:cubicBezTo>
                  <a:pt x="464870" y="352922"/>
                  <a:pt x="525642" y="292149"/>
                  <a:pt x="525642" y="217183"/>
                </a:cubicBezTo>
                <a:lnTo>
                  <a:pt x="525642" y="135739"/>
                </a:lnTo>
                <a:cubicBezTo>
                  <a:pt x="525643" y="60772"/>
                  <a:pt x="586415" y="0"/>
                  <a:pt x="661382" y="0"/>
                </a:cubicBezTo>
                <a:lnTo>
                  <a:pt x="790335" y="0"/>
                </a:lnTo>
                <a:cubicBezTo>
                  <a:pt x="865303" y="0"/>
                  <a:pt x="926074" y="60773"/>
                  <a:pt x="926074" y="135739"/>
                </a:cubicBezTo>
                <a:lnTo>
                  <a:pt x="926074" y="217183"/>
                </a:lnTo>
                <a:cubicBezTo>
                  <a:pt x="926074" y="292149"/>
                  <a:pt x="986844" y="352922"/>
                  <a:pt x="1061813" y="352922"/>
                </a:cubicBezTo>
                <a:lnTo>
                  <a:pt x="1530113" y="352922"/>
                </a:lnTo>
                <a:cubicBezTo>
                  <a:pt x="1605081" y="352922"/>
                  <a:pt x="1665852" y="292149"/>
                  <a:pt x="1665852" y="217183"/>
                </a:cubicBezTo>
                <a:lnTo>
                  <a:pt x="1665852" y="135739"/>
                </a:lnTo>
                <a:cubicBezTo>
                  <a:pt x="1665852" y="60773"/>
                  <a:pt x="1726622" y="0"/>
                  <a:pt x="1801591" y="0"/>
                </a:cubicBezTo>
                <a:lnTo>
                  <a:pt x="1916969" y="0"/>
                </a:lnTo>
                <a:cubicBezTo>
                  <a:pt x="1991938" y="0"/>
                  <a:pt x="2052708" y="60773"/>
                  <a:pt x="2052708" y="135740"/>
                </a:cubicBezTo>
                <a:lnTo>
                  <a:pt x="2052708" y="217183"/>
                </a:lnTo>
                <a:cubicBezTo>
                  <a:pt x="2052708" y="292149"/>
                  <a:pt x="2113479" y="352922"/>
                  <a:pt x="2188448" y="352922"/>
                </a:cubicBezTo>
                <a:lnTo>
                  <a:pt x="3668350" y="352922"/>
                </a:lnTo>
              </a:path>
            </a:pathLst>
          </a:custGeom>
          <a:noFill/>
          <a:ln w="4748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3" name="Рисунок 108">
            <a:extLst>
              <a:ext uri="{FF2B5EF4-FFF2-40B4-BE49-F238E27FC236}">
                <a16:creationId xmlns:a16="http://schemas.microsoft.com/office/drawing/2014/main" id="{C7045FE4-AA34-098E-A5E7-4C309F8C1821}"/>
              </a:ext>
            </a:extLst>
          </p:cNvPr>
          <p:cNvSpPr/>
          <p:nvPr userDrawn="1"/>
        </p:nvSpPr>
        <p:spPr>
          <a:xfrm>
            <a:off x="10081460" y="5816147"/>
            <a:ext cx="395984" cy="532833"/>
          </a:xfrm>
          <a:custGeom>
            <a:avLst/>
            <a:gdLst>
              <a:gd name="connsiteX0" fmla="*/ 0 w 659172"/>
              <a:gd name="connsiteY0" fmla="*/ 1938740 h 1938740"/>
              <a:gd name="connsiteX1" fmla="*/ 0 w 659172"/>
              <a:gd name="connsiteY1" fmla="*/ 155099 h 1938740"/>
              <a:gd name="connsiteX2" fmla="*/ 155099 w 659172"/>
              <a:gd name="connsiteY2" fmla="*/ 0 h 1938740"/>
              <a:gd name="connsiteX3" fmla="*/ 275301 w 659172"/>
              <a:gd name="connsiteY3" fmla="*/ 0 h 1938740"/>
              <a:gd name="connsiteX4" fmla="*/ 430401 w 659172"/>
              <a:gd name="connsiteY4" fmla="*/ 155099 h 1938740"/>
              <a:gd name="connsiteX5" fmla="*/ 430401 w 659172"/>
              <a:gd name="connsiteY5" fmla="*/ 250097 h 1938740"/>
              <a:gd name="connsiteX6" fmla="*/ 544786 w 659172"/>
              <a:gd name="connsiteY6" fmla="*/ 364483 h 1938740"/>
              <a:gd name="connsiteX7" fmla="*/ 544786 w 659172"/>
              <a:gd name="connsiteY7" fmla="*/ 364483 h 1938740"/>
              <a:gd name="connsiteX8" fmla="*/ 659172 w 659172"/>
              <a:gd name="connsiteY8" fmla="*/ 478869 h 1938740"/>
              <a:gd name="connsiteX9" fmla="*/ 659172 w 659172"/>
              <a:gd name="connsiteY9" fmla="*/ 1938740 h 1938740"/>
              <a:gd name="connsiteX0" fmla="*/ 0 w 659172"/>
              <a:gd name="connsiteY0" fmla="*/ 886977 h 1938740"/>
              <a:gd name="connsiteX1" fmla="*/ 0 w 659172"/>
              <a:gd name="connsiteY1" fmla="*/ 155099 h 1938740"/>
              <a:gd name="connsiteX2" fmla="*/ 155099 w 659172"/>
              <a:gd name="connsiteY2" fmla="*/ 0 h 1938740"/>
              <a:gd name="connsiteX3" fmla="*/ 275301 w 659172"/>
              <a:gd name="connsiteY3" fmla="*/ 0 h 1938740"/>
              <a:gd name="connsiteX4" fmla="*/ 430401 w 659172"/>
              <a:gd name="connsiteY4" fmla="*/ 155099 h 1938740"/>
              <a:gd name="connsiteX5" fmla="*/ 430401 w 659172"/>
              <a:gd name="connsiteY5" fmla="*/ 250097 h 1938740"/>
              <a:gd name="connsiteX6" fmla="*/ 544786 w 659172"/>
              <a:gd name="connsiteY6" fmla="*/ 364483 h 1938740"/>
              <a:gd name="connsiteX7" fmla="*/ 544786 w 659172"/>
              <a:gd name="connsiteY7" fmla="*/ 364483 h 1938740"/>
              <a:gd name="connsiteX8" fmla="*/ 659172 w 659172"/>
              <a:gd name="connsiteY8" fmla="*/ 478869 h 1938740"/>
              <a:gd name="connsiteX9" fmla="*/ 659172 w 659172"/>
              <a:gd name="connsiteY9" fmla="*/ 1938740 h 1938740"/>
              <a:gd name="connsiteX0" fmla="*/ 0 w 659172"/>
              <a:gd name="connsiteY0" fmla="*/ 886977 h 886977"/>
              <a:gd name="connsiteX1" fmla="*/ 0 w 659172"/>
              <a:gd name="connsiteY1" fmla="*/ 155099 h 886977"/>
              <a:gd name="connsiteX2" fmla="*/ 155099 w 659172"/>
              <a:gd name="connsiteY2" fmla="*/ 0 h 886977"/>
              <a:gd name="connsiteX3" fmla="*/ 275301 w 659172"/>
              <a:gd name="connsiteY3" fmla="*/ 0 h 886977"/>
              <a:gd name="connsiteX4" fmla="*/ 430401 w 659172"/>
              <a:gd name="connsiteY4" fmla="*/ 155099 h 886977"/>
              <a:gd name="connsiteX5" fmla="*/ 430401 w 659172"/>
              <a:gd name="connsiteY5" fmla="*/ 250097 h 886977"/>
              <a:gd name="connsiteX6" fmla="*/ 544786 w 659172"/>
              <a:gd name="connsiteY6" fmla="*/ 364483 h 886977"/>
              <a:gd name="connsiteX7" fmla="*/ 544786 w 659172"/>
              <a:gd name="connsiteY7" fmla="*/ 364483 h 886977"/>
              <a:gd name="connsiteX8" fmla="*/ 659172 w 659172"/>
              <a:gd name="connsiteY8" fmla="*/ 478869 h 886977"/>
              <a:gd name="connsiteX9" fmla="*/ 653887 w 659172"/>
              <a:gd name="connsiteY9" fmla="*/ 855265 h 886977"/>
              <a:gd name="connsiteX0" fmla="*/ 0 w 659172"/>
              <a:gd name="connsiteY0" fmla="*/ 886977 h 886977"/>
              <a:gd name="connsiteX1" fmla="*/ 0 w 659172"/>
              <a:gd name="connsiteY1" fmla="*/ 155099 h 886977"/>
              <a:gd name="connsiteX2" fmla="*/ 155099 w 659172"/>
              <a:gd name="connsiteY2" fmla="*/ 0 h 886977"/>
              <a:gd name="connsiteX3" fmla="*/ 275301 w 659172"/>
              <a:gd name="connsiteY3" fmla="*/ 0 h 886977"/>
              <a:gd name="connsiteX4" fmla="*/ 430401 w 659172"/>
              <a:gd name="connsiteY4" fmla="*/ 155099 h 886977"/>
              <a:gd name="connsiteX5" fmla="*/ 430401 w 659172"/>
              <a:gd name="connsiteY5" fmla="*/ 250097 h 886977"/>
              <a:gd name="connsiteX6" fmla="*/ 544786 w 659172"/>
              <a:gd name="connsiteY6" fmla="*/ 364483 h 886977"/>
              <a:gd name="connsiteX7" fmla="*/ 544786 w 659172"/>
              <a:gd name="connsiteY7" fmla="*/ 364483 h 886977"/>
              <a:gd name="connsiteX8" fmla="*/ 659172 w 659172"/>
              <a:gd name="connsiteY8" fmla="*/ 478869 h 886977"/>
              <a:gd name="connsiteX9" fmla="*/ 649923 w 659172"/>
              <a:gd name="connsiteY9" fmla="*/ 886977 h 88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9172" h="886977">
                <a:moveTo>
                  <a:pt x="0" y="886977"/>
                </a:moveTo>
                <a:lnTo>
                  <a:pt x="0" y="155099"/>
                </a:lnTo>
                <a:cubicBezTo>
                  <a:pt x="0" y="69440"/>
                  <a:pt x="69441" y="0"/>
                  <a:pt x="155099" y="0"/>
                </a:cubicBezTo>
                <a:lnTo>
                  <a:pt x="275301" y="0"/>
                </a:lnTo>
                <a:cubicBezTo>
                  <a:pt x="360960" y="0"/>
                  <a:pt x="430401" y="69440"/>
                  <a:pt x="430401" y="155099"/>
                </a:cubicBezTo>
                <a:lnTo>
                  <a:pt x="430401" y="250097"/>
                </a:lnTo>
                <a:cubicBezTo>
                  <a:pt x="430401" y="313271"/>
                  <a:pt x="481613" y="364483"/>
                  <a:pt x="544786" y="364483"/>
                </a:cubicBezTo>
                <a:lnTo>
                  <a:pt x="544786" y="364483"/>
                </a:lnTo>
                <a:cubicBezTo>
                  <a:pt x="607960" y="364483"/>
                  <a:pt x="659172" y="415695"/>
                  <a:pt x="659172" y="478869"/>
                </a:cubicBezTo>
                <a:cubicBezTo>
                  <a:pt x="657410" y="604334"/>
                  <a:pt x="651685" y="761512"/>
                  <a:pt x="649923" y="886977"/>
                </a:cubicBezTo>
              </a:path>
            </a:pathLst>
          </a:custGeom>
          <a:noFill/>
          <a:ln w="5427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4" name="Полилиния 50">
            <a:extLst>
              <a:ext uri="{FF2B5EF4-FFF2-40B4-BE49-F238E27FC236}">
                <a16:creationId xmlns:a16="http://schemas.microsoft.com/office/drawing/2014/main" id="{563AD298-D7CF-BACC-D664-F47D3078B15E}"/>
              </a:ext>
            </a:extLst>
          </p:cNvPr>
          <p:cNvSpPr/>
          <p:nvPr userDrawn="1"/>
        </p:nvSpPr>
        <p:spPr>
          <a:xfrm>
            <a:off x="10624521" y="5400720"/>
            <a:ext cx="99794" cy="99656"/>
          </a:xfrm>
          <a:custGeom>
            <a:avLst/>
            <a:gdLst>
              <a:gd name="connsiteX0" fmla="*/ 53954 w 107908"/>
              <a:gd name="connsiteY0" fmla="*/ 107758 h 107758"/>
              <a:gd name="connsiteX1" fmla="*/ 34499 w 107908"/>
              <a:gd name="connsiteY1" fmla="*/ 73307 h 107758"/>
              <a:gd name="connsiteX2" fmla="*/ 0 w 107908"/>
              <a:gd name="connsiteY2" fmla="*/ 53879 h 107758"/>
              <a:gd name="connsiteX3" fmla="*/ 34499 w 107908"/>
              <a:gd name="connsiteY3" fmla="*/ 34451 h 107758"/>
              <a:gd name="connsiteX4" fmla="*/ 53954 w 107908"/>
              <a:gd name="connsiteY4" fmla="*/ 0 h 107758"/>
              <a:gd name="connsiteX5" fmla="*/ 73409 w 107908"/>
              <a:gd name="connsiteY5" fmla="*/ 34451 h 107758"/>
              <a:gd name="connsiteX6" fmla="*/ 107908 w 107908"/>
              <a:gd name="connsiteY6" fmla="*/ 53879 h 107758"/>
              <a:gd name="connsiteX7" fmla="*/ 73409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36" y="84229"/>
                  <a:pt x="34499" y="73307"/>
                </a:cubicBezTo>
                <a:cubicBezTo>
                  <a:pt x="23562" y="62386"/>
                  <a:pt x="0" y="53879"/>
                  <a:pt x="0" y="53879"/>
                </a:cubicBezTo>
                <a:cubicBezTo>
                  <a:pt x="0" y="53879"/>
                  <a:pt x="23562" y="45373"/>
                  <a:pt x="34499" y="34451"/>
                </a:cubicBezTo>
                <a:cubicBezTo>
                  <a:pt x="45436" y="23529"/>
                  <a:pt x="53954" y="0"/>
                  <a:pt x="53954" y="0"/>
                </a:cubicBezTo>
                <a:cubicBezTo>
                  <a:pt x="53954" y="0"/>
                  <a:pt x="62472" y="23529"/>
                  <a:pt x="73409" y="34451"/>
                </a:cubicBezTo>
                <a:cubicBezTo>
                  <a:pt x="84346" y="45373"/>
                  <a:pt x="107908" y="53879"/>
                  <a:pt x="107908" y="53879"/>
                </a:cubicBezTo>
                <a:cubicBezTo>
                  <a:pt x="107908" y="53879"/>
                  <a:pt x="84346" y="62386"/>
                  <a:pt x="73409" y="73307"/>
                </a:cubicBezTo>
                <a:cubicBezTo>
                  <a:pt x="62472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accent2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5" name="Shape 28">
            <a:extLst>
              <a:ext uri="{FF2B5EF4-FFF2-40B4-BE49-F238E27FC236}">
                <a16:creationId xmlns:a16="http://schemas.microsoft.com/office/drawing/2014/main" id="{FC000CD5-6904-2A0A-805E-77C691800288}"/>
              </a:ext>
            </a:extLst>
          </p:cNvPr>
          <p:cNvSpPr/>
          <p:nvPr userDrawn="1"/>
        </p:nvSpPr>
        <p:spPr>
          <a:xfrm rot="5400000">
            <a:off x="10180984" y="5787361"/>
            <a:ext cx="63063" cy="63055"/>
          </a:xfrm>
          <a:prstGeom prst="rect">
            <a:avLst/>
          </a:prstGeom>
          <a:solidFill>
            <a:schemeClr val="accent2"/>
          </a:solidFill>
          <a:ln/>
        </p:spPr>
      </p:sp>
      <p:sp>
        <p:nvSpPr>
          <p:cNvPr id="17" name="Рисунок 4">
            <a:extLst>
              <a:ext uri="{FF2B5EF4-FFF2-40B4-BE49-F238E27FC236}">
                <a16:creationId xmlns:a16="http://schemas.microsoft.com/office/drawing/2014/main" id="{80DA8CAD-237A-E176-C5A5-981F4BDA5032}"/>
              </a:ext>
            </a:extLst>
          </p:cNvPr>
          <p:cNvSpPr>
            <a:spLocks noGrp="1"/>
          </p:cNvSpPr>
          <p:nvPr>
            <p:ph type="pic" sz="quarter" idx="115" hasCustomPrompt="1"/>
          </p:nvPr>
        </p:nvSpPr>
        <p:spPr>
          <a:xfrm>
            <a:off x="8612887" y="751820"/>
            <a:ext cx="3136200" cy="2677179"/>
          </a:xfrm>
          <a:prstGeom prst="roundRect">
            <a:avLst>
              <a:gd name="adj" fmla="val 5605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24B0BE-F386-9E46-9FAA-AD82B246BFC1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19" name="Текст 6">
            <a:extLst>
              <a:ext uri="{FF2B5EF4-FFF2-40B4-BE49-F238E27FC236}">
                <a16:creationId xmlns:a16="http://schemas.microsoft.com/office/drawing/2014/main" id="{33225E2D-0283-244E-A872-A37E0B76CA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22" name="Текст 79">
            <a:extLst>
              <a:ext uri="{FF2B5EF4-FFF2-40B4-BE49-F238E27FC236}">
                <a16:creationId xmlns:a16="http://schemas.microsoft.com/office/drawing/2014/main" id="{33179BC5-86C0-294F-A59B-17D31C231BF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20919" y="2431346"/>
            <a:ext cx="1961019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маршрута в несколько строк</a:t>
            </a:r>
          </a:p>
        </p:txBody>
      </p:sp>
      <p:sp>
        <p:nvSpPr>
          <p:cNvPr id="42" name="Текст 79">
            <a:extLst>
              <a:ext uri="{FF2B5EF4-FFF2-40B4-BE49-F238E27FC236}">
                <a16:creationId xmlns:a16="http://schemas.microsoft.com/office/drawing/2014/main" id="{977C7311-47C1-714B-8E65-74A57D64D548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20919" y="5757799"/>
            <a:ext cx="1883241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маршрута в несколько строк</a:t>
            </a:r>
          </a:p>
        </p:txBody>
      </p:sp>
      <p:sp>
        <p:nvSpPr>
          <p:cNvPr id="45" name="Текст 79">
            <a:extLst>
              <a:ext uri="{FF2B5EF4-FFF2-40B4-BE49-F238E27FC236}">
                <a16:creationId xmlns:a16="http://schemas.microsoft.com/office/drawing/2014/main" id="{95E25EAF-DD13-8C46-A499-CC98AFF28737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3488416" y="2431346"/>
            <a:ext cx="1763271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маршрута в несколько строк</a:t>
            </a:r>
          </a:p>
        </p:txBody>
      </p:sp>
      <p:sp>
        <p:nvSpPr>
          <p:cNvPr id="64" name="Текст 79">
            <a:extLst>
              <a:ext uri="{FF2B5EF4-FFF2-40B4-BE49-F238E27FC236}">
                <a16:creationId xmlns:a16="http://schemas.microsoft.com/office/drawing/2014/main" id="{4FD6CF97-932C-9344-9C81-2B16AEECCA9A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920919" y="3096636"/>
            <a:ext cx="1961019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маршрута в несколько строк</a:t>
            </a:r>
          </a:p>
        </p:txBody>
      </p:sp>
      <p:sp>
        <p:nvSpPr>
          <p:cNvPr id="65" name="Текст 79">
            <a:extLst>
              <a:ext uri="{FF2B5EF4-FFF2-40B4-BE49-F238E27FC236}">
                <a16:creationId xmlns:a16="http://schemas.microsoft.com/office/drawing/2014/main" id="{DFC9CC05-375E-3B4B-ABFB-C9700B8426AD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920919" y="3761926"/>
            <a:ext cx="1961019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маршрута в несколько строк</a:t>
            </a:r>
          </a:p>
        </p:txBody>
      </p:sp>
      <p:sp>
        <p:nvSpPr>
          <p:cNvPr id="66" name="Текст 79">
            <a:extLst>
              <a:ext uri="{FF2B5EF4-FFF2-40B4-BE49-F238E27FC236}">
                <a16:creationId xmlns:a16="http://schemas.microsoft.com/office/drawing/2014/main" id="{14B8403D-E239-5A46-86F5-D05D98E9F6DF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920919" y="4427216"/>
            <a:ext cx="1961019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маршрута в несколько строк</a:t>
            </a:r>
          </a:p>
        </p:txBody>
      </p:sp>
      <p:sp>
        <p:nvSpPr>
          <p:cNvPr id="68" name="Текст 79">
            <a:extLst>
              <a:ext uri="{FF2B5EF4-FFF2-40B4-BE49-F238E27FC236}">
                <a16:creationId xmlns:a16="http://schemas.microsoft.com/office/drawing/2014/main" id="{60B30042-3168-8B40-9159-65A758DAEE10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920919" y="5092506"/>
            <a:ext cx="1961019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маршрута в несколько строк</a:t>
            </a:r>
          </a:p>
        </p:txBody>
      </p:sp>
      <p:sp>
        <p:nvSpPr>
          <p:cNvPr id="69" name="Текст 79">
            <a:extLst>
              <a:ext uri="{FF2B5EF4-FFF2-40B4-BE49-F238E27FC236}">
                <a16:creationId xmlns:a16="http://schemas.microsoft.com/office/drawing/2014/main" id="{951DA467-43AB-4945-A49D-45A2DB80D0B9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3488416" y="3096636"/>
            <a:ext cx="1763271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маршрута в несколько строк</a:t>
            </a:r>
          </a:p>
        </p:txBody>
      </p:sp>
      <p:sp>
        <p:nvSpPr>
          <p:cNvPr id="70" name="Текст 79">
            <a:extLst>
              <a:ext uri="{FF2B5EF4-FFF2-40B4-BE49-F238E27FC236}">
                <a16:creationId xmlns:a16="http://schemas.microsoft.com/office/drawing/2014/main" id="{CB409A9B-5F12-9943-8D62-368EB54605EC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3488416" y="3761926"/>
            <a:ext cx="1763271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маршрута в несколько строк</a:t>
            </a:r>
          </a:p>
        </p:txBody>
      </p:sp>
      <p:sp>
        <p:nvSpPr>
          <p:cNvPr id="72" name="Текст 79">
            <a:extLst>
              <a:ext uri="{FF2B5EF4-FFF2-40B4-BE49-F238E27FC236}">
                <a16:creationId xmlns:a16="http://schemas.microsoft.com/office/drawing/2014/main" id="{9B81B16E-FF53-DE4E-8FDA-C2C269F95C52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3488416" y="4427216"/>
            <a:ext cx="1763271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маршрута в несколько строк</a:t>
            </a:r>
          </a:p>
        </p:txBody>
      </p:sp>
      <p:sp>
        <p:nvSpPr>
          <p:cNvPr id="73" name="Текст 79">
            <a:extLst>
              <a:ext uri="{FF2B5EF4-FFF2-40B4-BE49-F238E27FC236}">
                <a16:creationId xmlns:a16="http://schemas.microsoft.com/office/drawing/2014/main" id="{5539B529-B729-584D-86A9-E49F1FFD880B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3488416" y="5092506"/>
            <a:ext cx="1763271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маршрута в несколько строк</a:t>
            </a:r>
          </a:p>
        </p:txBody>
      </p:sp>
      <p:sp>
        <p:nvSpPr>
          <p:cNvPr id="74" name="Текст 79">
            <a:extLst>
              <a:ext uri="{FF2B5EF4-FFF2-40B4-BE49-F238E27FC236}">
                <a16:creationId xmlns:a16="http://schemas.microsoft.com/office/drawing/2014/main" id="{F05AB53C-5C08-8946-A5F8-DA3E8CD2D0E0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3488416" y="5757798"/>
            <a:ext cx="1763271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маршрута 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3776879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уризм: Туристические маршруты —  9 карт">
    <p:bg>
      <p:bgPr>
        <a:solidFill>
          <a:srgbClr val="E4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2">
            <a:extLst>
              <a:ext uri="{FF2B5EF4-FFF2-40B4-BE49-F238E27FC236}">
                <a16:creationId xmlns:a16="http://schemas.microsoft.com/office/drawing/2014/main" id="{4692A71E-47F0-6E67-FBB6-865D9E2EBC6D}"/>
              </a:ext>
            </a:extLst>
          </p:cNvPr>
          <p:cNvSpPr/>
          <p:nvPr/>
        </p:nvSpPr>
        <p:spPr>
          <a:xfrm>
            <a:off x="461963" y="1160462"/>
            <a:ext cx="5602143" cy="5184775"/>
          </a:xfrm>
          <a:custGeom>
            <a:avLst/>
            <a:gdLst>
              <a:gd name="connsiteX0" fmla="*/ 5602143 w 5602143"/>
              <a:gd name="connsiteY0" fmla="*/ 146961 h 5184775"/>
              <a:gd name="connsiteX1" fmla="*/ 5455183 w 5602143"/>
              <a:gd name="connsiteY1" fmla="*/ 0 h 5184775"/>
              <a:gd name="connsiteX2" fmla="*/ 4438214 w 5602143"/>
              <a:gd name="connsiteY2" fmla="*/ 0 h 5184775"/>
              <a:gd name="connsiteX3" fmla="*/ 4291254 w 5602143"/>
              <a:gd name="connsiteY3" fmla="*/ 146961 h 5184775"/>
              <a:gd name="connsiteX4" fmla="*/ 4291254 w 5602143"/>
              <a:gd name="connsiteY4" fmla="*/ 699533 h 5184775"/>
              <a:gd name="connsiteX5" fmla="*/ 4144293 w 5602143"/>
              <a:gd name="connsiteY5" fmla="*/ 846494 h 5184775"/>
              <a:gd name="connsiteX6" fmla="*/ 146961 w 5602143"/>
              <a:gd name="connsiteY6" fmla="*/ 846494 h 5184775"/>
              <a:gd name="connsiteX7" fmla="*/ 0 w 5602143"/>
              <a:gd name="connsiteY7" fmla="*/ 993455 h 5184775"/>
              <a:gd name="connsiteX8" fmla="*/ 0 w 5602143"/>
              <a:gd name="connsiteY8" fmla="*/ 5037815 h 5184775"/>
              <a:gd name="connsiteX9" fmla="*/ 146961 w 5602143"/>
              <a:gd name="connsiteY9" fmla="*/ 5184775 h 5184775"/>
              <a:gd name="connsiteX10" fmla="*/ 5455183 w 5602143"/>
              <a:gd name="connsiteY10" fmla="*/ 5184775 h 5184775"/>
              <a:gd name="connsiteX11" fmla="*/ 5602143 w 5602143"/>
              <a:gd name="connsiteY11" fmla="*/ 5037815 h 5184775"/>
              <a:gd name="connsiteX12" fmla="*/ 5602143 w 5602143"/>
              <a:gd name="connsiteY12" fmla="*/ 1046361 h 5184775"/>
              <a:gd name="connsiteX13" fmla="*/ 5602143 w 5602143"/>
              <a:gd name="connsiteY13" fmla="*/ 846494 h 5184775"/>
              <a:gd name="connsiteX14" fmla="*/ 5602143 w 5602143"/>
              <a:gd name="connsiteY14" fmla="*/ 146961 h 51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02143" h="5184775">
                <a:moveTo>
                  <a:pt x="5602143" y="146961"/>
                </a:moveTo>
                <a:cubicBezTo>
                  <a:pt x="5602143" y="65797"/>
                  <a:pt x="5536346" y="0"/>
                  <a:pt x="5455183" y="0"/>
                </a:cubicBezTo>
                <a:lnTo>
                  <a:pt x="4438214" y="0"/>
                </a:lnTo>
                <a:cubicBezTo>
                  <a:pt x="4357051" y="0"/>
                  <a:pt x="4291254" y="65797"/>
                  <a:pt x="4291254" y="146961"/>
                </a:cubicBezTo>
                <a:lnTo>
                  <a:pt x="4291254" y="699533"/>
                </a:lnTo>
                <a:cubicBezTo>
                  <a:pt x="4291254" y="780697"/>
                  <a:pt x="4225456" y="846494"/>
                  <a:pt x="4144293" y="846494"/>
                </a:cubicBezTo>
                <a:lnTo>
                  <a:pt x="146961" y="846494"/>
                </a:lnTo>
                <a:cubicBezTo>
                  <a:pt x="65797" y="846494"/>
                  <a:pt x="0" y="912291"/>
                  <a:pt x="0" y="993455"/>
                </a:cubicBezTo>
                <a:lnTo>
                  <a:pt x="0" y="5037815"/>
                </a:lnTo>
                <a:cubicBezTo>
                  <a:pt x="0" y="5118978"/>
                  <a:pt x="65797" y="5184775"/>
                  <a:pt x="146961" y="5184775"/>
                </a:cubicBezTo>
                <a:lnTo>
                  <a:pt x="5455183" y="5184775"/>
                </a:lnTo>
                <a:cubicBezTo>
                  <a:pt x="5536346" y="5184775"/>
                  <a:pt x="5602143" y="5118978"/>
                  <a:pt x="5602143" y="5037815"/>
                </a:cubicBezTo>
                <a:lnTo>
                  <a:pt x="5602143" y="1046361"/>
                </a:lnTo>
                <a:lnTo>
                  <a:pt x="5602143" y="846494"/>
                </a:lnTo>
                <a:lnTo>
                  <a:pt x="5602143" y="146961"/>
                </a:lnTo>
                <a:close/>
              </a:path>
            </a:pathLst>
          </a:custGeom>
          <a:solidFill>
            <a:schemeClr val="bg1"/>
          </a:solidFill>
          <a:ln w="587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B4C55A9-AC69-6DF9-3C41-545A532E3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9904F1C8-67A5-483E-1923-C1E43D39A093}"/>
              </a:ext>
            </a:extLst>
          </p:cNvPr>
          <p:cNvSpPr/>
          <p:nvPr userDrawn="1"/>
        </p:nvSpPr>
        <p:spPr>
          <a:xfrm>
            <a:off x="461963" y="1160463"/>
            <a:ext cx="4187144" cy="751020"/>
          </a:xfrm>
          <a:prstGeom prst="roundRect">
            <a:avLst>
              <a:gd name="adj" fmla="val 19459"/>
            </a:avLst>
          </a:prstGeom>
          <a:solidFill>
            <a:srgbClr val="820449"/>
          </a:solidFill>
          <a:ln w="6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78AED-A27F-0557-AC75-BB8D2CF5D453}"/>
              </a:ext>
            </a:extLst>
          </p:cNvPr>
          <p:cNvSpPr txBox="1"/>
          <p:nvPr userDrawn="1"/>
        </p:nvSpPr>
        <p:spPr>
          <a:xfrm>
            <a:off x="442913" y="474027"/>
            <a:ext cx="62034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ТУРИЗМ: ТУРИСТИЧЕСКИЕ МАРШРУТЫ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ADF5C-C0FF-7BA5-FC02-E14E7A1B4C30}"/>
              </a:ext>
            </a:extLst>
          </p:cNvPr>
          <p:cNvSpPr txBox="1"/>
          <p:nvPr userDrawn="1"/>
        </p:nvSpPr>
        <p:spPr>
          <a:xfrm>
            <a:off x="679026" y="1342074"/>
            <a:ext cx="379525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туристические </a:t>
            </a:r>
          </a:p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пешеходные и автомобильные маршруты 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id="{CD852FDF-D79F-6D51-EC22-5B6AD45B7665}"/>
              </a:ext>
            </a:extLst>
          </p:cNvPr>
          <p:cNvSpPr/>
          <p:nvPr/>
        </p:nvSpPr>
        <p:spPr>
          <a:xfrm>
            <a:off x="5030949" y="1272460"/>
            <a:ext cx="738941" cy="597893"/>
          </a:xfrm>
          <a:custGeom>
            <a:avLst/>
            <a:gdLst>
              <a:gd name="connsiteX0" fmla="*/ 620754 w 738941"/>
              <a:gd name="connsiteY0" fmla="*/ 289770 h 597893"/>
              <a:gd name="connsiteX1" fmla="*/ 599231 w 738941"/>
              <a:gd name="connsiteY1" fmla="*/ 268247 h 597893"/>
              <a:gd name="connsiteX2" fmla="*/ 599231 w 738941"/>
              <a:gd name="connsiteY2" fmla="*/ 184661 h 597893"/>
              <a:gd name="connsiteX3" fmla="*/ 620754 w 738941"/>
              <a:gd name="connsiteY3" fmla="*/ 163138 h 597893"/>
              <a:gd name="connsiteX4" fmla="*/ 717418 w 738941"/>
              <a:gd name="connsiteY4" fmla="*/ 163138 h 597893"/>
              <a:gd name="connsiteX5" fmla="*/ 738941 w 738941"/>
              <a:gd name="connsiteY5" fmla="*/ 141615 h 597893"/>
              <a:gd name="connsiteX6" fmla="*/ 738941 w 738941"/>
              <a:gd name="connsiteY6" fmla="*/ 21523 h 597893"/>
              <a:gd name="connsiteX7" fmla="*/ 717418 w 738941"/>
              <a:gd name="connsiteY7" fmla="*/ 0 h 597893"/>
              <a:gd name="connsiteX8" fmla="*/ 590712 w 738941"/>
              <a:gd name="connsiteY8" fmla="*/ 0 h 597893"/>
              <a:gd name="connsiteX9" fmla="*/ 569190 w 738941"/>
              <a:gd name="connsiteY9" fmla="*/ 21523 h 597893"/>
              <a:gd name="connsiteX10" fmla="*/ 569190 w 738941"/>
              <a:gd name="connsiteY10" fmla="*/ 123362 h 597893"/>
              <a:gd name="connsiteX11" fmla="*/ 547667 w 738941"/>
              <a:gd name="connsiteY11" fmla="*/ 144884 h 597893"/>
              <a:gd name="connsiteX12" fmla="*/ 451002 w 738941"/>
              <a:gd name="connsiteY12" fmla="*/ 144884 h 597893"/>
              <a:gd name="connsiteX13" fmla="*/ 429480 w 738941"/>
              <a:gd name="connsiteY13" fmla="*/ 166407 h 597893"/>
              <a:gd name="connsiteX14" fmla="*/ 429480 w 738941"/>
              <a:gd name="connsiteY14" fmla="*/ 267089 h 597893"/>
              <a:gd name="connsiteX15" fmla="*/ 407957 w 738941"/>
              <a:gd name="connsiteY15" fmla="*/ 288612 h 597893"/>
              <a:gd name="connsiteX16" fmla="*/ 183559 w 738941"/>
              <a:gd name="connsiteY16" fmla="*/ 288612 h 597893"/>
              <a:gd name="connsiteX17" fmla="*/ 162036 w 738941"/>
              <a:gd name="connsiteY17" fmla="*/ 267089 h 597893"/>
              <a:gd name="connsiteX18" fmla="*/ 162036 w 738941"/>
              <a:gd name="connsiteY18" fmla="*/ 156059 h 597893"/>
              <a:gd name="connsiteX19" fmla="*/ 140513 w 738941"/>
              <a:gd name="connsiteY19" fmla="*/ 134536 h 597893"/>
              <a:gd name="connsiteX20" fmla="*/ 21523 w 738941"/>
              <a:gd name="connsiteY20" fmla="*/ 134536 h 597893"/>
              <a:gd name="connsiteX21" fmla="*/ 0 w 738941"/>
              <a:gd name="connsiteY21" fmla="*/ 156059 h 597893"/>
              <a:gd name="connsiteX22" fmla="*/ 0 w 738941"/>
              <a:gd name="connsiteY22" fmla="*/ 276152 h 597893"/>
              <a:gd name="connsiteX23" fmla="*/ 21523 w 738941"/>
              <a:gd name="connsiteY23" fmla="*/ 297674 h 597893"/>
              <a:gd name="connsiteX24" fmla="*/ 128536 w 738941"/>
              <a:gd name="connsiteY24" fmla="*/ 297674 h 597893"/>
              <a:gd name="connsiteX25" fmla="*/ 150060 w 738941"/>
              <a:gd name="connsiteY25" fmla="*/ 319197 h 597893"/>
              <a:gd name="connsiteX26" fmla="*/ 150060 w 738941"/>
              <a:gd name="connsiteY26" fmla="*/ 413233 h 597893"/>
              <a:gd name="connsiteX27" fmla="*/ 128536 w 738941"/>
              <a:gd name="connsiteY27" fmla="*/ 434756 h 597893"/>
              <a:gd name="connsiteX28" fmla="*/ 21523 w 738941"/>
              <a:gd name="connsiteY28" fmla="*/ 434756 h 597893"/>
              <a:gd name="connsiteX29" fmla="*/ 0 w 738941"/>
              <a:gd name="connsiteY29" fmla="*/ 456278 h 597893"/>
              <a:gd name="connsiteX30" fmla="*/ 0 w 738941"/>
              <a:gd name="connsiteY30" fmla="*/ 576371 h 597893"/>
              <a:gd name="connsiteX31" fmla="*/ 21523 w 738941"/>
              <a:gd name="connsiteY31" fmla="*/ 597894 h 597893"/>
              <a:gd name="connsiteX32" fmla="*/ 148229 w 738941"/>
              <a:gd name="connsiteY32" fmla="*/ 597894 h 597893"/>
              <a:gd name="connsiteX33" fmla="*/ 169751 w 738941"/>
              <a:gd name="connsiteY33" fmla="*/ 576371 h 597893"/>
              <a:gd name="connsiteX34" fmla="*/ 169751 w 738941"/>
              <a:gd name="connsiteY34" fmla="*/ 475476 h 597893"/>
              <a:gd name="connsiteX35" fmla="*/ 191274 w 738941"/>
              <a:gd name="connsiteY35" fmla="*/ 453954 h 597893"/>
              <a:gd name="connsiteX36" fmla="*/ 422846 w 738941"/>
              <a:gd name="connsiteY36" fmla="*/ 453954 h 597893"/>
              <a:gd name="connsiteX37" fmla="*/ 444369 w 738941"/>
              <a:gd name="connsiteY37" fmla="*/ 432431 h 597893"/>
              <a:gd name="connsiteX38" fmla="*/ 444369 w 738941"/>
              <a:gd name="connsiteY38" fmla="*/ 329545 h 597893"/>
              <a:gd name="connsiteX39" fmla="*/ 465892 w 738941"/>
              <a:gd name="connsiteY39" fmla="*/ 308022 h 597893"/>
              <a:gd name="connsiteX40" fmla="*/ 546044 w 738941"/>
              <a:gd name="connsiteY40" fmla="*/ 308022 h 597893"/>
              <a:gd name="connsiteX41" fmla="*/ 567567 w 738941"/>
              <a:gd name="connsiteY41" fmla="*/ 329545 h 597893"/>
              <a:gd name="connsiteX42" fmla="*/ 567567 w 738941"/>
              <a:gd name="connsiteY42" fmla="*/ 431385 h 597893"/>
              <a:gd name="connsiteX43" fmla="*/ 589090 w 738941"/>
              <a:gd name="connsiteY43" fmla="*/ 452908 h 597893"/>
              <a:gd name="connsiteX44" fmla="*/ 715796 w 738941"/>
              <a:gd name="connsiteY44" fmla="*/ 452908 h 597893"/>
              <a:gd name="connsiteX45" fmla="*/ 737318 w 738941"/>
              <a:gd name="connsiteY45" fmla="*/ 431385 h 597893"/>
              <a:gd name="connsiteX46" fmla="*/ 737318 w 738941"/>
              <a:gd name="connsiteY46" fmla="*/ 311292 h 597893"/>
              <a:gd name="connsiteX47" fmla="*/ 715796 w 738941"/>
              <a:gd name="connsiteY47" fmla="*/ 289770 h 597893"/>
              <a:gd name="connsiteX48" fmla="*/ 620754 w 738941"/>
              <a:gd name="connsiteY48" fmla="*/ 289770 h 59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38941" h="597893">
                <a:moveTo>
                  <a:pt x="620754" y="289770"/>
                </a:moveTo>
                <a:cubicBezTo>
                  <a:pt x="608867" y="289770"/>
                  <a:pt x="599231" y="280133"/>
                  <a:pt x="599231" y="268247"/>
                </a:cubicBezTo>
                <a:lnTo>
                  <a:pt x="599231" y="184661"/>
                </a:lnTo>
                <a:cubicBezTo>
                  <a:pt x="599231" y="172774"/>
                  <a:pt x="608867" y="163138"/>
                  <a:pt x="620754" y="163138"/>
                </a:cubicBezTo>
                <a:lnTo>
                  <a:pt x="717418" y="163138"/>
                </a:lnTo>
                <a:cubicBezTo>
                  <a:pt x="729305" y="163138"/>
                  <a:pt x="738941" y="153502"/>
                  <a:pt x="738941" y="141615"/>
                </a:cubicBezTo>
                <a:lnTo>
                  <a:pt x="738941" y="21523"/>
                </a:lnTo>
                <a:cubicBezTo>
                  <a:pt x="738941" y="9636"/>
                  <a:pt x="729305" y="0"/>
                  <a:pt x="717418" y="0"/>
                </a:cubicBezTo>
                <a:lnTo>
                  <a:pt x="590712" y="0"/>
                </a:lnTo>
                <a:cubicBezTo>
                  <a:pt x="578826" y="0"/>
                  <a:pt x="569190" y="9636"/>
                  <a:pt x="569190" y="21523"/>
                </a:cubicBezTo>
                <a:lnTo>
                  <a:pt x="569190" y="123362"/>
                </a:lnTo>
                <a:cubicBezTo>
                  <a:pt x="569190" y="135249"/>
                  <a:pt x="559553" y="144884"/>
                  <a:pt x="547667" y="144884"/>
                </a:cubicBezTo>
                <a:lnTo>
                  <a:pt x="451002" y="144884"/>
                </a:lnTo>
                <a:cubicBezTo>
                  <a:pt x="439115" y="144884"/>
                  <a:pt x="429480" y="154520"/>
                  <a:pt x="429480" y="166407"/>
                </a:cubicBezTo>
                <a:lnTo>
                  <a:pt x="429480" y="267089"/>
                </a:lnTo>
                <a:cubicBezTo>
                  <a:pt x="429480" y="278975"/>
                  <a:pt x="419843" y="288612"/>
                  <a:pt x="407957" y="288612"/>
                </a:cubicBezTo>
                <a:lnTo>
                  <a:pt x="183559" y="288612"/>
                </a:lnTo>
                <a:cubicBezTo>
                  <a:pt x="171671" y="288612"/>
                  <a:pt x="162036" y="278975"/>
                  <a:pt x="162036" y="267089"/>
                </a:cubicBezTo>
                <a:lnTo>
                  <a:pt x="162036" y="156059"/>
                </a:lnTo>
                <a:cubicBezTo>
                  <a:pt x="162036" y="144172"/>
                  <a:pt x="152400" y="134536"/>
                  <a:pt x="140513" y="134536"/>
                </a:cubicBezTo>
                <a:lnTo>
                  <a:pt x="21523" y="134536"/>
                </a:lnTo>
                <a:cubicBezTo>
                  <a:pt x="9636" y="134536"/>
                  <a:pt x="0" y="144172"/>
                  <a:pt x="0" y="156059"/>
                </a:cubicBezTo>
                <a:lnTo>
                  <a:pt x="0" y="276152"/>
                </a:lnTo>
                <a:cubicBezTo>
                  <a:pt x="0" y="288038"/>
                  <a:pt x="9636" y="297674"/>
                  <a:pt x="21523" y="297674"/>
                </a:cubicBezTo>
                <a:lnTo>
                  <a:pt x="128536" y="297674"/>
                </a:lnTo>
                <a:cubicBezTo>
                  <a:pt x="140423" y="297674"/>
                  <a:pt x="150060" y="307309"/>
                  <a:pt x="150060" y="319197"/>
                </a:cubicBezTo>
                <a:lnTo>
                  <a:pt x="150060" y="413233"/>
                </a:lnTo>
                <a:cubicBezTo>
                  <a:pt x="150060" y="425119"/>
                  <a:pt x="140423" y="434756"/>
                  <a:pt x="128536" y="434756"/>
                </a:cubicBezTo>
                <a:lnTo>
                  <a:pt x="21523" y="434756"/>
                </a:lnTo>
                <a:cubicBezTo>
                  <a:pt x="9636" y="434756"/>
                  <a:pt x="0" y="444392"/>
                  <a:pt x="0" y="456278"/>
                </a:cubicBezTo>
                <a:lnTo>
                  <a:pt x="0" y="576371"/>
                </a:lnTo>
                <a:cubicBezTo>
                  <a:pt x="0" y="588257"/>
                  <a:pt x="9636" y="597894"/>
                  <a:pt x="21523" y="597894"/>
                </a:cubicBezTo>
                <a:lnTo>
                  <a:pt x="148229" y="597894"/>
                </a:lnTo>
                <a:cubicBezTo>
                  <a:pt x="160115" y="597894"/>
                  <a:pt x="169751" y="588257"/>
                  <a:pt x="169751" y="576371"/>
                </a:cubicBezTo>
                <a:lnTo>
                  <a:pt x="169751" y="475476"/>
                </a:lnTo>
                <a:cubicBezTo>
                  <a:pt x="169751" y="463590"/>
                  <a:pt x="179388" y="453954"/>
                  <a:pt x="191274" y="453954"/>
                </a:cubicBezTo>
                <a:lnTo>
                  <a:pt x="422846" y="453954"/>
                </a:lnTo>
                <a:cubicBezTo>
                  <a:pt x="434733" y="453954"/>
                  <a:pt x="444369" y="444317"/>
                  <a:pt x="444369" y="432431"/>
                </a:cubicBezTo>
                <a:lnTo>
                  <a:pt x="444369" y="329545"/>
                </a:lnTo>
                <a:cubicBezTo>
                  <a:pt x="444369" y="317659"/>
                  <a:pt x="454004" y="308022"/>
                  <a:pt x="465892" y="308022"/>
                </a:cubicBezTo>
                <a:lnTo>
                  <a:pt x="546044" y="308022"/>
                </a:lnTo>
                <a:cubicBezTo>
                  <a:pt x="557931" y="308022"/>
                  <a:pt x="567567" y="317659"/>
                  <a:pt x="567567" y="329545"/>
                </a:cubicBezTo>
                <a:lnTo>
                  <a:pt x="567567" y="431385"/>
                </a:lnTo>
                <a:cubicBezTo>
                  <a:pt x="567567" y="443271"/>
                  <a:pt x="577202" y="452908"/>
                  <a:pt x="589090" y="452908"/>
                </a:cubicBezTo>
                <a:lnTo>
                  <a:pt x="715796" y="452908"/>
                </a:lnTo>
                <a:cubicBezTo>
                  <a:pt x="727682" y="452908"/>
                  <a:pt x="737318" y="443271"/>
                  <a:pt x="737318" y="431385"/>
                </a:cubicBezTo>
                <a:lnTo>
                  <a:pt x="737318" y="311292"/>
                </a:lnTo>
                <a:cubicBezTo>
                  <a:pt x="737318" y="299405"/>
                  <a:pt x="727682" y="289770"/>
                  <a:pt x="715796" y="289770"/>
                </a:cubicBezTo>
                <a:lnTo>
                  <a:pt x="620754" y="289770"/>
                </a:lnTo>
                <a:close/>
              </a:path>
            </a:pathLst>
          </a:custGeom>
          <a:solidFill>
            <a:schemeClr val="accent2"/>
          </a:solidFill>
          <a:ln w="142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Текст 79">
            <a:extLst>
              <a:ext uri="{FF2B5EF4-FFF2-40B4-BE49-F238E27FC236}">
                <a16:creationId xmlns:a16="http://schemas.microsoft.com/office/drawing/2014/main" id="{3CC15668-F092-4BAE-344F-4583EB67D88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09819" y="2238375"/>
            <a:ext cx="2048341" cy="143116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</p:txBody>
      </p:sp>
      <p:sp>
        <p:nvSpPr>
          <p:cNvPr id="21" name="Текст 79">
            <a:extLst>
              <a:ext uri="{FF2B5EF4-FFF2-40B4-BE49-F238E27FC236}">
                <a16:creationId xmlns:a16="http://schemas.microsoft.com/office/drawing/2014/main" id="{6D54424F-F655-5C4C-FD3A-E62BF87097C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65158" y="2238375"/>
            <a:ext cx="2048341" cy="143116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</p:txBody>
      </p:sp>
      <p:sp>
        <p:nvSpPr>
          <p:cNvPr id="36" name="Рисунок 4">
            <a:extLst>
              <a:ext uri="{FF2B5EF4-FFF2-40B4-BE49-F238E27FC236}">
                <a16:creationId xmlns:a16="http://schemas.microsoft.com/office/drawing/2014/main" id="{C2011820-DA03-388E-AF18-F9D64CEB4E11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745287" y="549274"/>
            <a:ext cx="3028142" cy="1142887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37" name="Рисунок 4">
            <a:extLst>
              <a:ext uri="{FF2B5EF4-FFF2-40B4-BE49-F238E27FC236}">
                <a16:creationId xmlns:a16="http://schemas.microsoft.com/office/drawing/2014/main" id="{4A3DDBA8-1DDD-4ED4-7B87-8F586F56C047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847477" y="549274"/>
            <a:ext cx="1901612" cy="2168329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38" name="Рисунок 4">
            <a:extLst>
              <a:ext uri="{FF2B5EF4-FFF2-40B4-BE49-F238E27FC236}">
                <a16:creationId xmlns:a16="http://schemas.microsoft.com/office/drawing/2014/main" id="{9A58A01A-1C6A-D928-F927-68EAB2478399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745287" y="1772261"/>
            <a:ext cx="3028142" cy="1159995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39" name="Рисунок 4">
            <a:extLst>
              <a:ext uri="{FF2B5EF4-FFF2-40B4-BE49-F238E27FC236}">
                <a16:creationId xmlns:a16="http://schemas.microsoft.com/office/drawing/2014/main" id="{03CBF5D7-0108-666F-1795-198DB3D01EE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847477" y="2799942"/>
            <a:ext cx="1901612" cy="2168328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40" name="Рисунок 4">
            <a:extLst>
              <a:ext uri="{FF2B5EF4-FFF2-40B4-BE49-F238E27FC236}">
                <a16:creationId xmlns:a16="http://schemas.microsoft.com/office/drawing/2014/main" id="{0824B03C-35C5-9A09-055B-40E5D0A5737D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8296382" y="3012357"/>
            <a:ext cx="1477047" cy="1273894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41" name="Рисунок 4">
            <a:extLst>
              <a:ext uri="{FF2B5EF4-FFF2-40B4-BE49-F238E27FC236}">
                <a16:creationId xmlns:a16="http://schemas.microsoft.com/office/drawing/2014/main" id="{44F3D04B-D2E0-7FD6-2349-3DF3C438389E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8296382" y="4365710"/>
            <a:ext cx="1477047" cy="1979528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42" name="Рисунок 4">
            <a:extLst>
              <a:ext uri="{FF2B5EF4-FFF2-40B4-BE49-F238E27FC236}">
                <a16:creationId xmlns:a16="http://schemas.microsoft.com/office/drawing/2014/main" id="{C466737D-02E4-F7F1-7802-6824E780B3B3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9847477" y="5050609"/>
            <a:ext cx="1901611" cy="1298086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43" name="Рисунок 4">
            <a:extLst>
              <a:ext uri="{FF2B5EF4-FFF2-40B4-BE49-F238E27FC236}">
                <a16:creationId xmlns:a16="http://schemas.microsoft.com/office/drawing/2014/main" id="{B1BA32C0-DD8E-19FF-DA47-9D876A7D1FD9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745287" y="4365710"/>
            <a:ext cx="1477047" cy="1979528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44" name="Рисунок 4">
            <a:extLst>
              <a:ext uri="{FF2B5EF4-FFF2-40B4-BE49-F238E27FC236}">
                <a16:creationId xmlns:a16="http://schemas.microsoft.com/office/drawing/2014/main" id="{A569DB6E-A7BD-75B6-C43F-BD1AD6ACA349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745287" y="3012357"/>
            <a:ext cx="1477047" cy="1273894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CEC0C17-1F98-1E97-4768-18526CD93843}"/>
              </a:ext>
            </a:extLst>
          </p:cNvPr>
          <p:cNvGrpSpPr/>
          <p:nvPr userDrawn="1"/>
        </p:nvGrpSpPr>
        <p:grpSpPr>
          <a:xfrm>
            <a:off x="5872512" y="5487071"/>
            <a:ext cx="548869" cy="1465529"/>
            <a:chOff x="4489996" y="7392006"/>
            <a:chExt cx="548869" cy="1465529"/>
          </a:xfrm>
        </p:grpSpPr>
        <p:sp>
          <p:nvSpPr>
            <p:cNvPr id="48" name="Полилиния 49">
              <a:extLst>
                <a:ext uri="{FF2B5EF4-FFF2-40B4-BE49-F238E27FC236}">
                  <a16:creationId xmlns:a16="http://schemas.microsoft.com/office/drawing/2014/main" id="{6D644FF4-AB6D-E3D8-256F-DD532C5C7646}"/>
                </a:ext>
              </a:extLst>
            </p:cNvPr>
            <p:cNvSpPr/>
            <p:nvPr/>
          </p:nvSpPr>
          <p:spPr>
            <a:xfrm rot="10800000">
              <a:off x="4939071" y="7831666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52">
              <a:extLst>
                <a:ext uri="{FF2B5EF4-FFF2-40B4-BE49-F238E27FC236}">
                  <a16:creationId xmlns:a16="http://schemas.microsoft.com/office/drawing/2014/main" id="{D3F3F2DB-213E-C973-EF09-5DBDDE7B367F}"/>
                </a:ext>
              </a:extLst>
            </p:cNvPr>
            <p:cNvSpPr/>
            <p:nvPr/>
          </p:nvSpPr>
          <p:spPr>
            <a:xfrm rot="10800000">
              <a:off x="4489996" y="7392006"/>
              <a:ext cx="498973" cy="1465529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245BB12-5F22-724B-C5A7-8E1B46FD0BFA}"/>
              </a:ext>
            </a:extLst>
          </p:cNvPr>
          <p:cNvGrpSpPr/>
          <p:nvPr userDrawn="1"/>
        </p:nvGrpSpPr>
        <p:grpSpPr>
          <a:xfrm flipH="1">
            <a:off x="5248865" y="5665139"/>
            <a:ext cx="548869" cy="1465529"/>
            <a:chOff x="4489996" y="7392006"/>
            <a:chExt cx="548869" cy="1465529"/>
          </a:xfrm>
        </p:grpSpPr>
        <p:sp>
          <p:nvSpPr>
            <p:cNvPr id="53" name="Полилиния 49">
              <a:extLst>
                <a:ext uri="{FF2B5EF4-FFF2-40B4-BE49-F238E27FC236}">
                  <a16:creationId xmlns:a16="http://schemas.microsoft.com/office/drawing/2014/main" id="{C07D05CD-90D8-C57D-A067-3B7E2DFA04FF}"/>
                </a:ext>
              </a:extLst>
            </p:cNvPr>
            <p:cNvSpPr/>
            <p:nvPr/>
          </p:nvSpPr>
          <p:spPr>
            <a:xfrm rot="10800000">
              <a:off x="4939071" y="7831666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2">
              <a:extLst>
                <a:ext uri="{FF2B5EF4-FFF2-40B4-BE49-F238E27FC236}">
                  <a16:creationId xmlns:a16="http://schemas.microsoft.com/office/drawing/2014/main" id="{8FB3D2D9-D962-EE59-92A4-1943C34623F3}"/>
                </a:ext>
              </a:extLst>
            </p:cNvPr>
            <p:cNvSpPr/>
            <p:nvPr/>
          </p:nvSpPr>
          <p:spPr>
            <a:xfrm rot="10800000">
              <a:off x="4489996" y="7392006"/>
              <a:ext cx="498973" cy="1465529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5ACE8EA-0F1E-B84F-B561-B48BC1E6F748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BE7C12A3-FF86-F84D-B02C-DA956C9178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262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уризм: Туристические маршруты —  8 карт">
    <p:bg>
      <p:bgPr>
        <a:solidFill>
          <a:srgbClr val="E4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2">
            <a:extLst>
              <a:ext uri="{FF2B5EF4-FFF2-40B4-BE49-F238E27FC236}">
                <a16:creationId xmlns:a16="http://schemas.microsoft.com/office/drawing/2014/main" id="{4692A71E-47F0-6E67-FBB6-865D9E2EBC6D}"/>
              </a:ext>
            </a:extLst>
          </p:cNvPr>
          <p:cNvSpPr/>
          <p:nvPr/>
        </p:nvSpPr>
        <p:spPr>
          <a:xfrm>
            <a:off x="461963" y="1160462"/>
            <a:ext cx="5602143" cy="5184775"/>
          </a:xfrm>
          <a:custGeom>
            <a:avLst/>
            <a:gdLst>
              <a:gd name="connsiteX0" fmla="*/ 5602143 w 5602143"/>
              <a:gd name="connsiteY0" fmla="*/ 146961 h 5184775"/>
              <a:gd name="connsiteX1" fmla="*/ 5455183 w 5602143"/>
              <a:gd name="connsiteY1" fmla="*/ 0 h 5184775"/>
              <a:gd name="connsiteX2" fmla="*/ 4438214 w 5602143"/>
              <a:gd name="connsiteY2" fmla="*/ 0 h 5184775"/>
              <a:gd name="connsiteX3" fmla="*/ 4291254 w 5602143"/>
              <a:gd name="connsiteY3" fmla="*/ 146961 h 5184775"/>
              <a:gd name="connsiteX4" fmla="*/ 4291254 w 5602143"/>
              <a:gd name="connsiteY4" fmla="*/ 699533 h 5184775"/>
              <a:gd name="connsiteX5" fmla="*/ 4144293 w 5602143"/>
              <a:gd name="connsiteY5" fmla="*/ 846494 h 5184775"/>
              <a:gd name="connsiteX6" fmla="*/ 146961 w 5602143"/>
              <a:gd name="connsiteY6" fmla="*/ 846494 h 5184775"/>
              <a:gd name="connsiteX7" fmla="*/ 0 w 5602143"/>
              <a:gd name="connsiteY7" fmla="*/ 993455 h 5184775"/>
              <a:gd name="connsiteX8" fmla="*/ 0 w 5602143"/>
              <a:gd name="connsiteY8" fmla="*/ 5037815 h 5184775"/>
              <a:gd name="connsiteX9" fmla="*/ 146961 w 5602143"/>
              <a:gd name="connsiteY9" fmla="*/ 5184775 h 5184775"/>
              <a:gd name="connsiteX10" fmla="*/ 5455183 w 5602143"/>
              <a:gd name="connsiteY10" fmla="*/ 5184775 h 5184775"/>
              <a:gd name="connsiteX11" fmla="*/ 5602143 w 5602143"/>
              <a:gd name="connsiteY11" fmla="*/ 5037815 h 5184775"/>
              <a:gd name="connsiteX12" fmla="*/ 5602143 w 5602143"/>
              <a:gd name="connsiteY12" fmla="*/ 1046361 h 5184775"/>
              <a:gd name="connsiteX13" fmla="*/ 5602143 w 5602143"/>
              <a:gd name="connsiteY13" fmla="*/ 846494 h 5184775"/>
              <a:gd name="connsiteX14" fmla="*/ 5602143 w 5602143"/>
              <a:gd name="connsiteY14" fmla="*/ 146961 h 51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02143" h="5184775">
                <a:moveTo>
                  <a:pt x="5602143" y="146961"/>
                </a:moveTo>
                <a:cubicBezTo>
                  <a:pt x="5602143" y="65797"/>
                  <a:pt x="5536346" y="0"/>
                  <a:pt x="5455183" y="0"/>
                </a:cubicBezTo>
                <a:lnTo>
                  <a:pt x="4438214" y="0"/>
                </a:lnTo>
                <a:cubicBezTo>
                  <a:pt x="4357051" y="0"/>
                  <a:pt x="4291254" y="65797"/>
                  <a:pt x="4291254" y="146961"/>
                </a:cubicBezTo>
                <a:lnTo>
                  <a:pt x="4291254" y="699533"/>
                </a:lnTo>
                <a:cubicBezTo>
                  <a:pt x="4291254" y="780697"/>
                  <a:pt x="4225456" y="846494"/>
                  <a:pt x="4144293" y="846494"/>
                </a:cubicBezTo>
                <a:lnTo>
                  <a:pt x="146961" y="846494"/>
                </a:lnTo>
                <a:cubicBezTo>
                  <a:pt x="65797" y="846494"/>
                  <a:pt x="0" y="912291"/>
                  <a:pt x="0" y="993455"/>
                </a:cubicBezTo>
                <a:lnTo>
                  <a:pt x="0" y="5037815"/>
                </a:lnTo>
                <a:cubicBezTo>
                  <a:pt x="0" y="5118978"/>
                  <a:pt x="65797" y="5184775"/>
                  <a:pt x="146961" y="5184775"/>
                </a:cubicBezTo>
                <a:lnTo>
                  <a:pt x="5455183" y="5184775"/>
                </a:lnTo>
                <a:cubicBezTo>
                  <a:pt x="5536346" y="5184775"/>
                  <a:pt x="5602143" y="5118978"/>
                  <a:pt x="5602143" y="5037815"/>
                </a:cubicBezTo>
                <a:lnTo>
                  <a:pt x="5602143" y="1046361"/>
                </a:lnTo>
                <a:lnTo>
                  <a:pt x="5602143" y="846494"/>
                </a:lnTo>
                <a:lnTo>
                  <a:pt x="5602143" y="146961"/>
                </a:lnTo>
                <a:close/>
              </a:path>
            </a:pathLst>
          </a:custGeom>
          <a:solidFill>
            <a:schemeClr val="bg1"/>
          </a:solidFill>
          <a:ln w="587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B4C55A9-AC69-6DF9-3C41-545A532E3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9904F1C8-67A5-483E-1923-C1E43D39A093}"/>
              </a:ext>
            </a:extLst>
          </p:cNvPr>
          <p:cNvSpPr/>
          <p:nvPr userDrawn="1"/>
        </p:nvSpPr>
        <p:spPr>
          <a:xfrm>
            <a:off x="461963" y="1160463"/>
            <a:ext cx="4187144" cy="751020"/>
          </a:xfrm>
          <a:prstGeom prst="roundRect">
            <a:avLst>
              <a:gd name="adj" fmla="val 19459"/>
            </a:avLst>
          </a:prstGeom>
          <a:solidFill>
            <a:srgbClr val="820449"/>
          </a:solidFill>
          <a:ln w="6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78AED-A27F-0557-AC75-BB8D2CF5D453}"/>
              </a:ext>
            </a:extLst>
          </p:cNvPr>
          <p:cNvSpPr txBox="1"/>
          <p:nvPr userDrawn="1"/>
        </p:nvSpPr>
        <p:spPr>
          <a:xfrm>
            <a:off x="442913" y="474027"/>
            <a:ext cx="62034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ТУРИЗМ: ТУРИСТИЧЕСКИЕ МАРШРУТЫ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ADF5C-C0FF-7BA5-FC02-E14E7A1B4C30}"/>
              </a:ext>
            </a:extLst>
          </p:cNvPr>
          <p:cNvSpPr txBox="1"/>
          <p:nvPr userDrawn="1"/>
        </p:nvSpPr>
        <p:spPr>
          <a:xfrm>
            <a:off x="679026" y="1342074"/>
            <a:ext cx="379525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туристические </a:t>
            </a:r>
          </a:p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пешеходные и автомобильные маршруты </a:t>
            </a:r>
          </a:p>
        </p:txBody>
      </p:sp>
      <p:sp>
        <p:nvSpPr>
          <p:cNvPr id="2" name="Рисунок 9">
            <a:extLst>
              <a:ext uri="{FF2B5EF4-FFF2-40B4-BE49-F238E27FC236}">
                <a16:creationId xmlns:a16="http://schemas.microsoft.com/office/drawing/2014/main" id="{CD852FDF-D79F-6D51-EC22-5B6AD45B7665}"/>
              </a:ext>
            </a:extLst>
          </p:cNvPr>
          <p:cNvSpPr/>
          <p:nvPr/>
        </p:nvSpPr>
        <p:spPr>
          <a:xfrm>
            <a:off x="5030949" y="1272460"/>
            <a:ext cx="738941" cy="597893"/>
          </a:xfrm>
          <a:custGeom>
            <a:avLst/>
            <a:gdLst>
              <a:gd name="connsiteX0" fmla="*/ 620754 w 738941"/>
              <a:gd name="connsiteY0" fmla="*/ 289770 h 597893"/>
              <a:gd name="connsiteX1" fmla="*/ 599231 w 738941"/>
              <a:gd name="connsiteY1" fmla="*/ 268247 h 597893"/>
              <a:gd name="connsiteX2" fmla="*/ 599231 w 738941"/>
              <a:gd name="connsiteY2" fmla="*/ 184661 h 597893"/>
              <a:gd name="connsiteX3" fmla="*/ 620754 w 738941"/>
              <a:gd name="connsiteY3" fmla="*/ 163138 h 597893"/>
              <a:gd name="connsiteX4" fmla="*/ 717418 w 738941"/>
              <a:gd name="connsiteY4" fmla="*/ 163138 h 597893"/>
              <a:gd name="connsiteX5" fmla="*/ 738941 w 738941"/>
              <a:gd name="connsiteY5" fmla="*/ 141615 h 597893"/>
              <a:gd name="connsiteX6" fmla="*/ 738941 w 738941"/>
              <a:gd name="connsiteY6" fmla="*/ 21523 h 597893"/>
              <a:gd name="connsiteX7" fmla="*/ 717418 w 738941"/>
              <a:gd name="connsiteY7" fmla="*/ 0 h 597893"/>
              <a:gd name="connsiteX8" fmla="*/ 590712 w 738941"/>
              <a:gd name="connsiteY8" fmla="*/ 0 h 597893"/>
              <a:gd name="connsiteX9" fmla="*/ 569190 w 738941"/>
              <a:gd name="connsiteY9" fmla="*/ 21523 h 597893"/>
              <a:gd name="connsiteX10" fmla="*/ 569190 w 738941"/>
              <a:gd name="connsiteY10" fmla="*/ 123362 h 597893"/>
              <a:gd name="connsiteX11" fmla="*/ 547667 w 738941"/>
              <a:gd name="connsiteY11" fmla="*/ 144884 h 597893"/>
              <a:gd name="connsiteX12" fmla="*/ 451002 w 738941"/>
              <a:gd name="connsiteY12" fmla="*/ 144884 h 597893"/>
              <a:gd name="connsiteX13" fmla="*/ 429480 w 738941"/>
              <a:gd name="connsiteY13" fmla="*/ 166407 h 597893"/>
              <a:gd name="connsiteX14" fmla="*/ 429480 w 738941"/>
              <a:gd name="connsiteY14" fmla="*/ 267089 h 597893"/>
              <a:gd name="connsiteX15" fmla="*/ 407957 w 738941"/>
              <a:gd name="connsiteY15" fmla="*/ 288612 h 597893"/>
              <a:gd name="connsiteX16" fmla="*/ 183559 w 738941"/>
              <a:gd name="connsiteY16" fmla="*/ 288612 h 597893"/>
              <a:gd name="connsiteX17" fmla="*/ 162036 w 738941"/>
              <a:gd name="connsiteY17" fmla="*/ 267089 h 597893"/>
              <a:gd name="connsiteX18" fmla="*/ 162036 w 738941"/>
              <a:gd name="connsiteY18" fmla="*/ 156059 h 597893"/>
              <a:gd name="connsiteX19" fmla="*/ 140513 w 738941"/>
              <a:gd name="connsiteY19" fmla="*/ 134536 h 597893"/>
              <a:gd name="connsiteX20" fmla="*/ 21523 w 738941"/>
              <a:gd name="connsiteY20" fmla="*/ 134536 h 597893"/>
              <a:gd name="connsiteX21" fmla="*/ 0 w 738941"/>
              <a:gd name="connsiteY21" fmla="*/ 156059 h 597893"/>
              <a:gd name="connsiteX22" fmla="*/ 0 w 738941"/>
              <a:gd name="connsiteY22" fmla="*/ 276152 h 597893"/>
              <a:gd name="connsiteX23" fmla="*/ 21523 w 738941"/>
              <a:gd name="connsiteY23" fmla="*/ 297674 h 597893"/>
              <a:gd name="connsiteX24" fmla="*/ 128536 w 738941"/>
              <a:gd name="connsiteY24" fmla="*/ 297674 h 597893"/>
              <a:gd name="connsiteX25" fmla="*/ 150060 w 738941"/>
              <a:gd name="connsiteY25" fmla="*/ 319197 h 597893"/>
              <a:gd name="connsiteX26" fmla="*/ 150060 w 738941"/>
              <a:gd name="connsiteY26" fmla="*/ 413233 h 597893"/>
              <a:gd name="connsiteX27" fmla="*/ 128536 w 738941"/>
              <a:gd name="connsiteY27" fmla="*/ 434756 h 597893"/>
              <a:gd name="connsiteX28" fmla="*/ 21523 w 738941"/>
              <a:gd name="connsiteY28" fmla="*/ 434756 h 597893"/>
              <a:gd name="connsiteX29" fmla="*/ 0 w 738941"/>
              <a:gd name="connsiteY29" fmla="*/ 456278 h 597893"/>
              <a:gd name="connsiteX30" fmla="*/ 0 w 738941"/>
              <a:gd name="connsiteY30" fmla="*/ 576371 h 597893"/>
              <a:gd name="connsiteX31" fmla="*/ 21523 w 738941"/>
              <a:gd name="connsiteY31" fmla="*/ 597894 h 597893"/>
              <a:gd name="connsiteX32" fmla="*/ 148229 w 738941"/>
              <a:gd name="connsiteY32" fmla="*/ 597894 h 597893"/>
              <a:gd name="connsiteX33" fmla="*/ 169751 w 738941"/>
              <a:gd name="connsiteY33" fmla="*/ 576371 h 597893"/>
              <a:gd name="connsiteX34" fmla="*/ 169751 w 738941"/>
              <a:gd name="connsiteY34" fmla="*/ 475476 h 597893"/>
              <a:gd name="connsiteX35" fmla="*/ 191274 w 738941"/>
              <a:gd name="connsiteY35" fmla="*/ 453954 h 597893"/>
              <a:gd name="connsiteX36" fmla="*/ 422846 w 738941"/>
              <a:gd name="connsiteY36" fmla="*/ 453954 h 597893"/>
              <a:gd name="connsiteX37" fmla="*/ 444369 w 738941"/>
              <a:gd name="connsiteY37" fmla="*/ 432431 h 597893"/>
              <a:gd name="connsiteX38" fmla="*/ 444369 w 738941"/>
              <a:gd name="connsiteY38" fmla="*/ 329545 h 597893"/>
              <a:gd name="connsiteX39" fmla="*/ 465892 w 738941"/>
              <a:gd name="connsiteY39" fmla="*/ 308022 h 597893"/>
              <a:gd name="connsiteX40" fmla="*/ 546044 w 738941"/>
              <a:gd name="connsiteY40" fmla="*/ 308022 h 597893"/>
              <a:gd name="connsiteX41" fmla="*/ 567567 w 738941"/>
              <a:gd name="connsiteY41" fmla="*/ 329545 h 597893"/>
              <a:gd name="connsiteX42" fmla="*/ 567567 w 738941"/>
              <a:gd name="connsiteY42" fmla="*/ 431385 h 597893"/>
              <a:gd name="connsiteX43" fmla="*/ 589090 w 738941"/>
              <a:gd name="connsiteY43" fmla="*/ 452908 h 597893"/>
              <a:gd name="connsiteX44" fmla="*/ 715796 w 738941"/>
              <a:gd name="connsiteY44" fmla="*/ 452908 h 597893"/>
              <a:gd name="connsiteX45" fmla="*/ 737318 w 738941"/>
              <a:gd name="connsiteY45" fmla="*/ 431385 h 597893"/>
              <a:gd name="connsiteX46" fmla="*/ 737318 w 738941"/>
              <a:gd name="connsiteY46" fmla="*/ 311292 h 597893"/>
              <a:gd name="connsiteX47" fmla="*/ 715796 w 738941"/>
              <a:gd name="connsiteY47" fmla="*/ 289770 h 597893"/>
              <a:gd name="connsiteX48" fmla="*/ 620754 w 738941"/>
              <a:gd name="connsiteY48" fmla="*/ 289770 h 59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38941" h="597893">
                <a:moveTo>
                  <a:pt x="620754" y="289770"/>
                </a:moveTo>
                <a:cubicBezTo>
                  <a:pt x="608867" y="289770"/>
                  <a:pt x="599231" y="280133"/>
                  <a:pt x="599231" y="268247"/>
                </a:cubicBezTo>
                <a:lnTo>
                  <a:pt x="599231" y="184661"/>
                </a:lnTo>
                <a:cubicBezTo>
                  <a:pt x="599231" y="172774"/>
                  <a:pt x="608867" y="163138"/>
                  <a:pt x="620754" y="163138"/>
                </a:cubicBezTo>
                <a:lnTo>
                  <a:pt x="717418" y="163138"/>
                </a:lnTo>
                <a:cubicBezTo>
                  <a:pt x="729305" y="163138"/>
                  <a:pt x="738941" y="153502"/>
                  <a:pt x="738941" y="141615"/>
                </a:cubicBezTo>
                <a:lnTo>
                  <a:pt x="738941" y="21523"/>
                </a:lnTo>
                <a:cubicBezTo>
                  <a:pt x="738941" y="9636"/>
                  <a:pt x="729305" y="0"/>
                  <a:pt x="717418" y="0"/>
                </a:cubicBezTo>
                <a:lnTo>
                  <a:pt x="590712" y="0"/>
                </a:lnTo>
                <a:cubicBezTo>
                  <a:pt x="578826" y="0"/>
                  <a:pt x="569190" y="9636"/>
                  <a:pt x="569190" y="21523"/>
                </a:cubicBezTo>
                <a:lnTo>
                  <a:pt x="569190" y="123362"/>
                </a:lnTo>
                <a:cubicBezTo>
                  <a:pt x="569190" y="135249"/>
                  <a:pt x="559553" y="144884"/>
                  <a:pt x="547667" y="144884"/>
                </a:cubicBezTo>
                <a:lnTo>
                  <a:pt x="451002" y="144884"/>
                </a:lnTo>
                <a:cubicBezTo>
                  <a:pt x="439115" y="144884"/>
                  <a:pt x="429480" y="154520"/>
                  <a:pt x="429480" y="166407"/>
                </a:cubicBezTo>
                <a:lnTo>
                  <a:pt x="429480" y="267089"/>
                </a:lnTo>
                <a:cubicBezTo>
                  <a:pt x="429480" y="278975"/>
                  <a:pt x="419843" y="288612"/>
                  <a:pt x="407957" y="288612"/>
                </a:cubicBezTo>
                <a:lnTo>
                  <a:pt x="183559" y="288612"/>
                </a:lnTo>
                <a:cubicBezTo>
                  <a:pt x="171671" y="288612"/>
                  <a:pt x="162036" y="278975"/>
                  <a:pt x="162036" y="267089"/>
                </a:cubicBezTo>
                <a:lnTo>
                  <a:pt x="162036" y="156059"/>
                </a:lnTo>
                <a:cubicBezTo>
                  <a:pt x="162036" y="144172"/>
                  <a:pt x="152400" y="134536"/>
                  <a:pt x="140513" y="134536"/>
                </a:cubicBezTo>
                <a:lnTo>
                  <a:pt x="21523" y="134536"/>
                </a:lnTo>
                <a:cubicBezTo>
                  <a:pt x="9636" y="134536"/>
                  <a:pt x="0" y="144172"/>
                  <a:pt x="0" y="156059"/>
                </a:cubicBezTo>
                <a:lnTo>
                  <a:pt x="0" y="276152"/>
                </a:lnTo>
                <a:cubicBezTo>
                  <a:pt x="0" y="288038"/>
                  <a:pt x="9636" y="297674"/>
                  <a:pt x="21523" y="297674"/>
                </a:cubicBezTo>
                <a:lnTo>
                  <a:pt x="128536" y="297674"/>
                </a:lnTo>
                <a:cubicBezTo>
                  <a:pt x="140423" y="297674"/>
                  <a:pt x="150060" y="307309"/>
                  <a:pt x="150060" y="319197"/>
                </a:cubicBezTo>
                <a:lnTo>
                  <a:pt x="150060" y="413233"/>
                </a:lnTo>
                <a:cubicBezTo>
                  <a:pt x="150060" y="425119"/>
                  <a:pt x="140423" y="434756"/>
                  <a:pt x="128536" y="434756"/>
                </a:cubicBezTo>
                <a:lnTo>
                  <a:pt x="21523" y="434756"/>
                </a:lnTo>
                <a:cubicBezTo>
                  <a:pt x="9636" y="434756"/>
                  <a:pt x="0" y="444392"/>
                  <a:pt x="0" y="456278"/>
                </a:cubicBezTo>
                <a:lnTo>
                  <a:pt x="0" y="576371"/>
                </a:lnTo>
                <a:cubicBezTo>
                  <a:pt x="0" y="588257"/>
                  <a:pt x="9636" y="597894"/>
                  <a:pt x="21523" y="597894"/>
                </a:cubicBezTo>
                <a:lnTo>
                  <a:pt x="148229" y="597894"/>
                </a:lnTo>
                <a:cubicBezTo>
                  <a:pt x="160115" y="597894"/>
                  <a:pt x="169751" y="588257"/>
                  <a:pt x="169751" y="576371"/>
                </a:cubicBezTo>
                <a:lnTo>
                  <a:pt x="169751" y="475476"/>
                </a:lnTo>
                <a:cubicBezTo>
                  <a:pt x="169751" y="463590"/>
                  <a:pt x="179388" y="453954"/>
                  <a:pt x="191274" y="453954"/>
                </a:cubicBezTo>
                <a:lnTo>
                  <a:pt x="422846" y="453954"/>
                </a:lnTo>
                <a:cubicBezTo>
                  <a:pt x="434733" y="453954"/>
                  <a:pt x="444369" y="444317"/>
                  <a:pt x="444369" y="432431"/>
                </a:cubicBezTo>
                <a:lnTo>
                  <a:pt x="444369" y="329545"/>
                </a:lnTo>
                <a:cubicBezTo>
                  <a:pt x="444369" y="317659"/>
                  <a:pt x="454004" y="308022"/>
                  <a:pt x="465892" y="308022"/>
                </a:cubicBezTo>
                <a:lnTo>
                  <a:pt x="546044" y="308022"/>
                </a:lnTo>
                <a:cubicBezTo>
                  <a:pt x="557931" y="308022"/>
                  <a:pt x="567567" y="317659"/>
                  <a:pt x="567567" y="329545"/>
                </a:cubicBezTo>
                <a:lnTo>
                  <a:pt x="567567" y="431385"/>
                </a:lnTo>
                <a:cubicBezTo>
                  <a:pt x="567567" y="443271"/>
                  <a:pt x="577202" y="452908"/>
                  <a:pt x="589090" y="452908"/>
                </a:cubicBezTo>
                <a:lnTo>
                  <a:pt x="715796" y="452908"/>
                </a:lnTo>
                <a:cubicBezTo>
                  <a:pt x="727682" y="452908"/>
                  <a:pt x="737318" y="443271"/>
                  <a:pt x="737318" y="431385"/>
                </a:cubicBezTo>
                <a:lnTo>
                  <a:pt x="737318" y="311292"/>
                </a:lnTo>
                <a:cubicBezTo>
                  <a:pt x="737318" y="299405"/>
                  <a:pt x="727682" y="289770"/>
                  <a:pt x="715796" y="289770"/>
                </a:cubicBezTo>
                <a:lnTo>
                  <a:pt x="620754" y="289770"/>
                </a:lnTo>
                <a:close/>
              </a:path>
            </a:pathLst>
          </a:custGeom>
          <a:solidFill>
            <a:schemeClr val="accent2"/>
          </a:solidFill>
          <a:ln w="142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Текст 79">
            <a:extLst>
              <a:ext uri="{FF2B5EF4-FFF2-40B4-BE49-F238E27FC236}">
                <a16:creationId xmlns:a16="http://schemas.microsoft.com/office/drawing/2014/main" id="{3CC15668-F092-4BAE-344F-4583EB67D88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09819" y="2238375"/>
            <a:ext cx="2048341" cy="143116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</p:txBody>
      </p:sp>
      <p:sp>
        <p:nvSpPr>
          <p:cNvPr id="21" name="Текст 79">
            <a:extLst>
              <a:ext uri="{FF2B5EF4-FFF2-40B4-BE49-F238E27FC236}">
                <a16:creationId xmlns:a16="http://schemas.microsoft.com/office/drawing/2014/main" id="{6D54424F-F655-5C4C-FD3A-E62BF87097C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65158" y="2238375"/>
            <a:ext cx="2048341" cy="143116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</p:txBody>
      </p:sp>
      <p:sp>
        <p:nvSpPr>
          <p:cNvPr id="36" name="Рисунок 4">
            <a:extLst>
              <a:ext uri="{FF2B5EF4-FFF2-40B4-BE49-F238E27FC236}">
                <a16:creationId xmlns:a16="http://schemas.microsoft.com/office/drawing/2014/main" id="{C2011820-DA03-388E-AF18-F9D64CEB4E11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745287" y="549274"/>
            <a:ext cx="3028142" cy="2383624"/>
          </a:xfrm>
          <a:prstGeom prst="roundRect">
            <a:avLst>
              <a:gd name="adj" fmla="val 382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39" name="Рисунок 4">
            <a:extLst>
              <a:ext uri="{FF2B5EF4-FFF2-40B4-BE49-F238E27FC236}">
                <a16:creationId xmlns:a16="http://schemas.microsoft.com/office/drawing/2014/main" id="{03CBF5D7-0108-666F-1795-198DB3D01EE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847477" y="3012357"/>
            <a:ext cx="1901612" cy="1955912"/>
          </a:xfrm>
          <a:prstGeom prst="roundRect">
            <a:avLst>
              <a:gd name="adj" fmla="val 520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40" name="Рисунок 4">
            <a:extLst>
              <a:ext uri="{FF2B5EF4-FFF2-40B4-BE49-F238E27FC236}">
                <a16:creationId xmlns:a16="http://schemas.microsoft.com/office/drawing/2014/main" id="{0824B03C-35C5-9A09-055B-40E5D0A5737D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8296382" y="3012357"/>
            <a:ext cx="1477047" cy="1273894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41" name="Рисунок 4">
            <a:extLst>
              <a:ext uri="{FF2B5EF4-FFF2-40B4-BE49-F238E27FC236}">
                <a16:creationId xmlns:a16="http://schemas.microsoft.com/office/drawing/2014/main" id="{44F3D04B-D2E0-7FD6-2349-3DF3C438389E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8296382" y="4365710"/>
            <a:ext cx="1477047" cy="1979528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42" name="Рисунок 4">
            <a:extLst>
              <a:ext uri="{FF2B5EF4-FFF2-40B4-BE49-F238E27FC236}">
                <a16:creationId xmlns:a16="http://schemas.microsoft.com/office/drawing/2014/main" id="{C466737D-02E4-F7F1-7802-6824E780B3B3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9847477" y="5050609"/>
            <a:ext cx="1901611" cy="1298086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43" name="Рисунок 4">
            <a:extLst>
              <a:ext uri="{FF2B5EF4-FFF2-40B4-BE49-F238E27FC236}">
                <a16:creationId xmlns:a16="http://schemas.microsoft.com/office/drawing/2014/main" id="{B1BA32C0-DD8E-19FF-DA47-9D876A7D1FD9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745287" y="4365710"/>
            <a:ext cx="1477047" cy="1979528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44" name="Рисунок 4">
            <a:extLst>
              <a:ext uri="{FF2B5EF4-FFF2-40B4-BE49-F238E27FC236}">
                <a16:creationId xmlns:a16="http://schemas.microsoft.com/office/drawing/2014/main" id="{A569DB6E-A7BD-75B6-C43F-BD1AD6ACA349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745287" y="3012357"/>
            <a:ext cx="1477047" cy="1273894"/>
          </a:xfrm>
          <a:prstGeom prst="roundRect">
            <a:avLst>
              <a:gd name="adj" fmla="val 83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CEC0C17-1F98-1E97-4768-18526CD93843}"/>
              </a:ext>
            </a:extLst>
          </p:cNvPr>
          <p:cNvGrpSpPr/>
          <p:nvPr userDrawn="1"/>
        </p:nvGrpSpPr>
        <p:grpSpPr>
          <a:xfrm>
            <a:off x="5872512" y="5487071"/>
            <a:ext cx="548869" cy="1465529"/>
            <a:chOff x="4489996" y="7392006"/>
            <a:chExt cx="548869" cy="1465529"/>
          </a:xfrm>
        </p:grpSpPr>
        <p:sp>
          <p:nvSpPr>
            <p:cNvPr id="48" name="Полилиния 49">
              <a:extLst>
                <a:ext uri="{FF2B5EF4-FFF2-40B4-BE49-F238E27FC236}">
                  <a16:creationId xmlns:a16="http://schemas.microsoft.com/office/drawing/2014/main" id="{6D644FF4-AB6D-E3D8-256F-DD532C5C7646}"/>
                </a:ext>
              </a:extLst>
            </p:cNvPr>
            <p:cNvSpPr/>
            <p:nvPr/>
          </p:nvSpPr>
          <p:spPr>
            <a:xfrm rot="10800000">
              <a:off x="4939071" y="7831666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52">
              <a:extLst>
                <a:ext uri="{FF2B5EF4-FFF2-40B4-BE49-F238E27FC236}">
                  <a16:creationId xmlns:a16="http://schemas.microsoft.com/office/drawing/2014/main" id="{D3F3F2DB-213E-C973-EF09-5DBDDE7B367F}"/>
                </a:ext>
              </a:extLst>
            </p:cNvPr>
            <p:cNvSpPr/>
            <p:nvPr/>
          </p:nvSpPr>
          <p:spPr>
            <a:xfrm rot="10800000">
              <a:off x="4489996" y="7392006"/>
              <a:ext cx="498973" cy="1465529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245BB12-5F22-724B-C5A7-8E1B46FD0BFA}"/>
              </a:ext>
            </a:extLst>
          </p:cNvPr>
          <p:cNvGrpSpPr/>
          <p:nvPr userDrawn="1"/>
        </p:nvGrpSpPr>
        <p:grpSpPr>
          <a:xfrm flipH="1">
            <a:off x="5248865" y="5665139"/>
            <a:ext cx="548869" cy="1465529"/>
            <a:chOff x="4489996" y="7392006"/>
            <a:chExt cx="548869" cy="1465529"/>
          </a:xfrm>
        </p:grpSpPr>
        <p:sp>
          <p:nvSpPr>
            <p:cNvPr id="53" name="Полилиния 49">
              <a:extLst>
                <a:ext uri="{FF2B5EF4-FFF2-40B4-BE49-F238E27FC236}">
                  <a16:creationId xmlns:a16="http://schemas.microsoft.com/office/drawing/2014/main" id="{C07D05CD-90D8-C57D-A067-3B7E2DFA04FF}"/>
                </a:ext>
              </a:extLst>
            </p:cNvPr>
            <p:cNvSpPr/>
            <p:nvPr/>
          </p:nvSpPr>
          <p:spPr>
            <a:xfrm rot="10800000">
              <a:off x="4939071" y="7831666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2">
              <a:extLst>
                <a:ext uri="{FF2B5EF4-FFF2-40B4-BE49-F238E27FC236}">
                  <a16:creationId xmlns:a16="http://schemas.microsoft.com/office/drawing/2014/main" id="{8FB3D2D9-D962-EE59-92A4-1943C34623F3}"/>
                </a:ext>
              </a:extLst>
            </p:cNvPr>
            <p:cNvSpPr/>
            <p:nvPr/>
          </p:nvSpPr>
          <p:spPr>
            <a:xfrm rot="10800000">
              <a:off x="4489996" y="7392006"/>
              <a:ext cx="498973" cy="1465529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5ACE8EA-0F1E-B84F-B561-B48BC1E6F748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BE7C12A3-FF86-F84D-B02C-DA956C9178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28" name="Рисунок 4">
            <a:extLst>
              <a:ext uri="{FF2B5EF4-FFF2-40B4-BE49-F238E27FC236}">
                <a16:creationId xmlns:a16="http://schemas.microsoft.com/office/drawing/2014/main" id="{C16497C5-0264-944B-8234-709C3ACAD64C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9847477" y="549274"/>
            <a:ext cx="1901612" cy="2383624"/>
          </a:xfrm>
          <a:prstGeom prst="roundRect">
            <a:avLst>
              <a:gd name="adj" fmla="val 520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</p:spTree>
    <p:extLst>
      <p:ext uri="{BB962C8B-B14F-4D97-AF65-F5344CB8AC3E}">
        <p14:creationId xmlns:p14="http://schemas.microsoft.com/office/powerpoint/2010/main" val="1926165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уризм: Туристические маршруты —  4 карты">
    <p:bg>
      <p:bgPr>
        <a:solidFill>
          <a:srgbClr val="E4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2">
            <a:extLst>
              <a:ext uri="{FF2B5EF4-FFF2-40B4-BE49-F238E27FC236}">
                <a16:creationId xmlns:a16="http://schemas.microsoft.com/office/drawing/2014/main" id="{4692A71E-47F0-6E67-FBB6-865D9E2EBC6D}"/>
              </a:ext>
            </a:extLst>
          </p:cNvPr>
          <p:cNvSpPr/>
          <p:nvPr/>
        </p:nvSpPr>
        <p:spPr>
          <a:xfrm>
            <a:off x="461963" y="1160462"/>
            <a:ext cx="5602143" cy="5184775"/>
          </a:xfrm>
          <a:custGeom>
            <a:avLst/>
            <a:gdLst>
              <a:gd name="connsiteX0" fmla="*/ 5602143 w 5602143"/>
              <a:gd name="connsiteY0" fmla="*/ 146961 h 5184775"/>
              <a:gd name="connsiteX1" fmla="*/ 5455183 w 5602143"/>
              <a:gd name="connsiteY1" fmla="*/ 0 h 5184775"/>
              <a:gd name="connsiteX2" fmla="*/ 4438214 w 5602143"/>
              <a:gd name="connsiteY2" fmla="*/ 0 h 5184775"/>
              <a:gd name="connsiteX3" fmla="*/ 4291254 w 5602143"/>
              <a:gd name="connsiteY3" fmla="*/ 146961 h 5184775"/>
              <a:gd name="connsiteX4" fmla="*/ 4291254 w 5602143"/>
              <a:gd name="connsiteY4" fmla="*/ 699533 h 5184775"/>
              <a:gd name="connsiteX5" fmla="*/ 4144293 w 5602143"/>
              <a:gd name="connsiteY5" fmla="*/ 846494 h 5184775"/>
              <a:gd name="connsiteX6" fmla="*/ 146961 w 5602143"/>
              <a:gd name="connsiteY6" fmla="*/ 846494 h 5184775"/>
              <a:gd name="connsiteX7" fmla="*/ 0 w 5602143"/>
              <a:gd name="connsiteY7" fmla="*/ 993455 h 5184775"/>
              <a:gd name="connsiteX8" fmla="*/ 0 w 5602143"/>
              <a:gd name="connsiteY8" fmla="*/ 5037815 h 5184775"/>
              <a:gd name="connsiteX9" fmla="*/ 146961 w 5602143"/>
              <a:gd name="connsiteY9" fmla="*/ 5184775 h 5184775"/>
              <a:gd name="connsiteX10" fmla="*/ 5455183 w 5602143"/>
              <a:gd name="connsiteY10" fmla="*/ 5184775 h 5184775"/>
              <a:gd name="connsiteX11" fmla="*/ 5602143 w 5602143"/>
              <a:gd name="connsiteY11" fmla="*/ 5037815 h 5184775"/>
              <a:gd name="connsiteX12" fmla="*/ 5602143 w 5602143"/>
              <a:gd name="connsiteY12" fmla="*/ 1046361 h 5184775"/>
              <a:gd name="connsiteX13" fmla="*/ 5602143 w 5602143"/>
              <a:gd name="connsiteY13" fmla="*/ 846494 h 5184775"/>
              <a:gd name="connsiteX14" fmla="*/ 5602143 w 5602143"/>
              <a:gd name="connsiteY14" fmla="*/ 146961 h 51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02143" h="5184775">
                <a:moveTo>
                  <a:pt x="5602143" y="146961"/>
                </a:moveTo>
                <a:cubicBezTo>
                  <a:pt x="5602143" y="65797"/>
                  <a:pt x="5536346" y="0"/>
                  <a:pt x="5455183" y="0"/>
                </a:cubicBezTo>
                <a:lnTo>
                  <a:pt x="4438214" y="0"/>
                </a:lnTo>
                <a:cubicBezTo>
                  <a:pt x="4357051" y="0"/>
                  <a:pt x="4291254" y="65797"/>
                  <a:pt x="4291254" y="146961"/>
                </a:cubicBezTo>
                <a:lnTo>
                  <a:pt x="4291254" y="699533"/>
                </a:lnTo>
                <a:cubicBezTo>
                  <a:pt x="4291254" y="780697"/>
                  <a:pt x="4225456" y="846494"/>
                  <a:pt x="4144293" y="846494"/>
                </a:cubicBezTo>
                <a:lnTo>
                  <a:pt x="146961" y="846494"/>
                </a:lnTo>
                <a:cubicBezTo>
                  <a:pt x="65797" y="846494"/>
                  <a:pt x="0" y="912291"/>
                  <a:pt x="0" y="993455"/>
                </a:cubicBezTo>
                <a:lnTo>
                  <a:pt x="0" y="5037815"/>
                </a:lnTo>
                <a:cubicBezTo>
                  <a:pt x="0" y="5118978"/>
                  <a:pt x="65797" y="5184775"/>
                  <a:pt x="146961" y="5184775"/>
                </a:cubicBezTo>
                <a:lnTo>
                  <a:pt x="5455183" y="5184775"/>
                </a:lnTo>
                <a:cubicBezTo>
                  <a:pt x="5536346" y="5184775"/>
                  <a:pt x="5602143" y="5118978"/>
                  <a:pt x="5602143" y="5037815"/>
                </a:cubicBezTo>
                <a:lnTo>
                  <a:pt x="5602143" y="1046361"/>
                </a:lnTo>
                <a:lnTo>
                  <a:pt x="5602143" y="846494"/>
                </a:lnTo>
                <a:lnTo>
                  <a:pt x="5602143" y="146961"/>
                </a:lnTo>
                <a:close/>
              </a:path>
            </a:pathLst>
          </a:custGeom>
          <a:solidFill>
            <a:schemeClr val="bg1"/>
          </a:solidFill>
          <a:ln w="587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B4C55A9-AC69-6DF9-3C41-545A532E3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9904F1C8-67A5-483E-1923-C1E43D39A093}"/>
              </a:ext>
            </a:extLst>
          </p:cNvPr>
          <p:cNvSpPr/>
          <p:nvPr userDrawn="1"/>
        </p:nvSpPr>
        <p:spPr>
          <a:xfrm>
            <a:off x="461963" y="1160463"/>
            <a:ext cx="4187144" cy="751020"/>
          </a:xfrm>
          <a:prstGeom prst="roundRect">
            <a:avLst>
              <a:gd name="adj" fmla="val 19459"/>
            </a:avLst>
          </a:prstGeom>
          <a:solidFill>
            <a:srgbClr val="820449"/>
          </a:solidFill>
          <a:ln w="6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78AED-A27F-0557-AC75-BB8D2CF5D453}"/>
              </a:ext>
            </a:extLst>
          </p:cNvPr>
          <p:cNvSpPr txBox="1"/>
          <p:nvPr userDrawn="1"/>
        </p:nvSpPr>
        <p:spPr>
          <a:xfrm>
            <a:off x="442913" y="474027"/>
            <a:ext cx="62034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ТУРИЗМ: ТУРИСТИЧЕСКИЕ МАРШРУТЫ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ADF5C-C0FF-7BA5-FC02-E14E7A1B4C30}"/>
              </a:ext>
            </a:extLst>
          </p:cNvPr>
          <p:cNvSpPr txBox="1"/>
          <p:nvPr userDrawn="1"/>
        </p:nvSpPr>
        <p:spPr>
          <a:xfrm>
            <a:off x="679026" y="1342074"/>
            <a:ext cx="379525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туристические </a:t>
            </a:r>
          </a:p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пешеходные и автомобильные маршруты </a:t>
            </a:r>
          </a:p>
        </p:txBody>
      </p:sp>
      <p:sp>
        <p:nvSpPr>
          <p:cNvPr id="2" name="Рисунок 9">
            <a:extLst>
              <a:ext uri="{FF2B5EF4-FFF2-40B4-BE49-F238E27FC236}">
                <a16:creationId xmlns:a16="http://schemas.microsoft.com/office/drawing/2014/main" id="{CD852FDF-D79F-6D51-EC22-5B6AD45B7665}"/>
              </a:ext>
            </a:extLst>
          </p:cNvPr>
          <p:cNvSpPr/>
          <p:nvPr/>
        </p:nvSpPr>
        <p:spPr>
          <a:xfrm>
            <a:off x="5030949" y="1272460"/>
            <a:ext cx="738941" cy="597893"/>
          </a:xfrm>
          <a:custGeom>
            <a:avLst/>
            <a:gdLst>
              <a:gd name="connsiteX0" fmla="*/ 620754 w 738941"/>
              <a:gd name="connsiteY0" fmla="*/ 289770 h 597893"/>
              <a:gd name="connsiteX1" fmla="*/ 599231 w 738941"/>
              <a:gd name="connsiteY1" fmla="*/ 268247 h 597893"/>
              <a:gd name="connsiteX2" fmla="*/ 599231 w 738941"/>
              <a:gd name="connsiteY2" fmla="*/ 184661 h 597893"/>
              <a:gd name="connsiteX3" fmla="*/ 620754 w 738941"/>
              <a:gd name="connsiteY3" fmla="*/ 163138 h 597893"/>
              <a:gd name="connsiteX4" fmla="*/ 717418 w 738941"/>
              <a:gd name="connsiteY4" fmla="*/ 163138 h 597893"/>
              <a:gd name="connsiteX5" fmla="*/ 738941 w 738941"/>
              <a:gd name="connsiteY5" fmla="*/ 141615 h 597893"/>
              <a:gd name="connsiteX6" fmla="*/ 738941 w 738941"/>
              <a:gd name="connsiteY6" fmla="*/ 21523 h 597893"/>
              <a:gd name="connsiteX7" fmla="*/ 717418 w 738941"/>
              <a:gd name="connsiteY7" fmla="*/ 0 h 597893"/>
              <a:gd name="connsiteX8" fmla="*/ 590712 w 738941"/>
              <a:gd name="connsiteY8" fmla="*/ 0 h 597893"/>
              <a:gd name="connsiteX9" fmla="*/ 569190 w 738941"/>
              <a:gd name="connsiteY9" fmla="*/ 21523 h 597893"/>
              <a:gd name="connsiteX10" fmla="*/ 569190 w 738941"/>
              <a:gd name="connsiteY10" fmla="*/ 123362 h 597893"/>
              <a:gd name="connsiteX11" fmla="*/ 547667 w 738941"/>
              <a:gd name="connsiteY11" fmla="*/ 144884 h 597893"/>
              <a:gd name="connsiteX12" fmla="*/ 451002 w 738941"/>
              <a:gd name="connsiteY12" fmla="*/ 144884 h 597893"/>
              <a:gd name="connsiteX13" fmla="*/ 429480 w 738941"/>
              <a:gd name="connsiteY13" fmla="*/ 166407 h 597893"/>
              <a:gd name="connsiteX14" fmla="*/ 429480 w 738941"/>
              <a:gd name="connsiteY14" fmla="*/ 267089 h 597893"/>
              <a:gd name="connsiteX15" fmla="*/ 407957 w 738941"/>
              <a:gd name="connsiteY15" fmla="*/ 288612 h 597893"/>
              <a:gd name="connsiteX16" fmla="*/ 183559 w 738941"/>
              <a:gd name="connsiteY16" fmla="*/ 288612 h 597893"/>
              <a:gd name="connsiteX17" fmla="*/ 162036 w 738941"/>
              <a:gd name="connsiteY17" fmla="*/ 267089 h 597893"/>
              <a:gd name="connsiteX18" fmla="*/ 162036 w 738941"/>
              <a:gd name="connsiteY18" fmla="*/ 156059 h 597893"/>
              <a:gd name="connsiteX19" fmla="*/ 140513 w 738941"/>
              <a:gd name="connsiteY19" fmla="*/ 134536 h 597893"/>
              <a:gd name="connsiteX20" fmla="*/ 21523 w 738941"/>
              <a:gd name="connsiteY20" fmla="*/ 134536 h 597893"/>
              <a:gd name="connsiteX21" fmla="*/ 0 w 738941"/>
              <a:gd name="connsiteY21" fmla="*/ 156059 h 597893"/>
              <a:gd name="connsiteX22" fmla="*/ 0 w 738941"/>
              <a:gd name="connsiteY22" fmla="*/ 276152 h 597893"/>
              <a:gd name="connsiteX23" fmla="*/ 21523 w 738941"/>
              <a:gd name="connsiteY23" fmla="*/ 297674 h 597893"/>
              <a:gd name="connsiteX24" fmla="*/ 128536 w 738941"/>
              <a:gd name="connsiteY24" fmla="*/ 297674 h 597893"/>
              <a:gd name="connsiteX25" fmla="*/ 150060 w 738941"/>
              <a:gd name="connsiteY25" fmla="*/ 319197 h 597893"/>
              <a:gd name="connsiteX26" fmla="*/ 150060 w 738941"/>
              <a:gd name="connsiteY26" fmla="*/ 413233 h 597893"/>
              <a:gd name="connsiteX27" fmla="*/ 128536 w 738941"/>
              <a:gd name="connsiteY27" fmla="*/ 434756 h 597893"/>
              <a:gd name="connsiteX28" fmla="*/ 21523 w 738941"/>
              <a:gd name="connsiteY28" fmla="*/ 434756 h 597893"/>
              <a:gd name="connsiteX29" fmla="*/ 0 w 738941"/>
              <a:gd name="connsiteY29" fmla="*/ 456278 h 597893"/>
              <a:gd name="connsiteX30" fmla="*/ 0 w 738941"/>
              <a:gd name="connsiteY30" fmla="*/ 576371 h 597893"/>
              <a:gd name="connsiteX31" fmla="*/ 21523 w 738941"/>
              <a:gd name="connsiteY31" fmla="*/ 597894 h 597893"/>
              <a:gd name="connsiteX32" fmla="*/ 148229 w 738941"/>
              <a:gd name="connsiteY32" fmla="*/ 597894 h 597893"/>
              <a:gd name="connsiteX33" fmla="*/ 169751 w 738941"/>
              <a:gd name="connsiteY33" fmla="*/ 576371 h 597893"/>
              <a:gd name="connsiteX34" fmla="*/ 169751 w 738941"/>
              <a:gd name="connsiteY34" fmla="*/ 475476 h 597893"/>
              <a:gd name="connsiteX35" fmla="*/ 191274 w 738941"/>
              <a:gd name="connsiteY35" fmla="*/ 453954 h 597893"/>
              <a:gd name="connsiteX36" fmla="*/ 422846 w 738941"/>
              <a:gd name="connsiteY36" fmla="*/ 453954 h 597893"/>
              <a:gd name="connsiteX37" fmla="*/ 444369 w 738941"/>
              <a:gd name="connsiteY37" fmla="*/ 432431 h 597893"/>
              <a:gd name="connsiteX38" fmla="*/ 444369 w 738941"/>
              <a:gd name="connsiteY38" fmla="*/ 329545 h 597893"/>
              <a:gd name="connsiteX39" fmla="*/ 465892 w 738941"/>
              <a:gd name="connsiteY39" fmla="*/ 308022 h 597893"/>
              <a:gd name="connsiteX40" fmla="*/ 546044 w 738941"/>
              <a:gd name="connsiteY40" fmla="*/ 308022 h 597893"/>
              <a:gd name="connsiteX41" fmla="*/ 567567 w 738941"/>
              <a:gd name="connsiteY41" fmla="*/ 329545 h 597893"/>
              <a:gd name="connsiteX42" fmla="*/ 567567 w 738941"/>
              <a:gd name="connsiteY42" fmla="*/ 431385 h 597893"/>
              <a:gd name="connsiteX43" fmla="*/ 589090 w 738941"/>
              <a:gd name="connsiteY43" fmla="*/ 452908 h 597893"/>
              <a:gd name="connsiteX44" fmla="*/ 715796 w 738941"/>
              <a:gd name="connsiteY44" fmla="*/ 452908 h 597893"/>
              <a:gd name="connsiteX45" fmla="*/ 737318 w 738941"/>
              <a:gd name="connsiteY45" fmla="*/ 431385 h 597893"/>
              <a:gd name="connsiteX46" fmla="*/ 737318 w 738941"/>
              <a:gd name="connsiteY46" fmla="*/ 311292 h 597893"/>
              <a:gd name="connsiteX47" fmla="*/ 715796 w 738941"/>
              <a:gd name="connsiteY47" fmla="*/ 289770 h 597893"/>
              <a:gd name="connsiteX48" fmla="*/ 620754 w 738941"/>
              <a:gd name="connsiteY48" fmla="*/ 289770 h 59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38941" h="597893">
                <a:moveTo>
                  <a:pt x="620754" y="289770"/>
                </a:moveTo>
                <a:cubicBezTo>
                  <a:pt x="608867" y="289770"/>
                  <a:pt x="599231" y="280133"/>
                  <a:pt x="599231" y="268247"/>
                </a:cubicBezTo>
                <a:lnTo>
                  <a:pt x="599231" y="184661"/>
                </a:lnTo>
                <a:cubicBezTo>
                  <a:pt x="599231" y="172774"/>
                  <a:pt x="608867" y="163138"/>
                  <a:pt x="620754" y="163138"/>
                </a:cubicBezTo>
                <a:lnTo>
                  <a:pt x="717418" y="163138"/>
                </a:lnTo>
                <a:cubicBezTo>
                  <a:pt x="729305" y="163138"/>
                  <a:pt x="738941" y="153502"/>
                  <a:pt x="738941" y="141615"/>
                </a:cubicBezTo>
                <a:lnTo>
                  <a:pt x="738941" y="21523"/>
                </a:lnTo>
                <a:cubicBezTo>
                  <a:pt x="738941" y="9636"/>
                  <a:pt x="729305" y="0"/>
                  <a:pt x="717418" y="0"/>
                </a:cubicBezTo>
                <a:lnTo>
                  <a:pt x="590712" y="0"/>
                </a:lnTo>
                <a:cubicBezTo>
                  <a:pt x="578826" y="0"/>
                  <a:pt x="569190" y="9636"/>
                  <a:pt x="569190" y="21523"/>
                </a:cubicBezTo>
                <a:lnTo>
                  <a:pt x="569190" y="123362"/>
                </a:lnTo>
                <a:cubicBezTo>
                  <a:pt x="569190" y="135249"/>
                  <a:pt x="559553" y="144884"/>
                  <a:pt x="547667" y="144884"/>
                </a:cubicBezTo>
                <a:lnTo>
                  <a:pt x="451002" y="144884"/>
                </a:lnTo>
                <a:cubicBezTo>
                  <a:pt x="439115" y="144884"/>
                  <a:pt x="429480" y="154520"/>
                  <a:pt x="429480" y="166407"/>
                </a:cubicBezTo>
                <a:lnTo>
                  <a:pt x="429480" y="267089"/>
                </a:lnTo>
                <a:cubicBezTo>
                  <a:pt x="429480" y="278975"/>
                  <a:pt x="419843" y="288612"/>
                  <a:pt x="407957" y="288612"/>
                </a:cubicBezTo>
                <a:lnTo>
                  <a:pt x="183559" y="288612"/>
                </a:lnTo>
                <a:cubicBezTo>
                  <a:pt x="171671" y="288612"/>
                  <a:pt x="162036" y="278975"/>
                  <a:pt x="162036" y="267089"/>
                </a:cubicBezTo>
                <a:lnTo>
                  <a:pt x="162036" y="156059"/>
                </a:lnTo>
                <a:cubicBezTo>
                  <a:pt x="162036" y="144172"/>
                  <a:pt x="152400" y="134536"/>
                  <a:pt x="140513" y="134536"/>
                </a:cubicBezTo>
                <a:lnTo>
                  <a:pt x="21523" y="134536"/>
                </a:lnTo>
                <a:cubicBezTo>
                  <a:pt x="9636" y="134536"/>
                  <a:pt x="0" y="144172"/>
                  <a:pt x="0" y="156059"/>
                </a:cubicBezTo>
                <a:lnTo>
                  <a:pt x="0" y="276152"/>
                </a:lnTo>
                <a:cubicBezTo>
                  <a:pt x="0" y="288038"/>
                  <a:pt x="9636" y="297674"/>
                  <a:pt x="21523" y="297674"/>
                </a:cubicBezTo>
                <a:lnTo>
                  <a:pt x="128536" y="297674"/>
                </a:lnTo>
                <a:cubicBezTo>
                  <a:pt x="140423" y="297674"/>
                  <a:pt x="150060" y="307309"/>
                  <a:pt x="150060" y="319197"/>
                </a:cubicBezTo>
                <a:lnTo>
                  <a:pt x="150060" y="413233"/>
                </a:lnTo>
                <a:cubicBezTo>
                  <a:pt x="150060" y="425119"/>
                  <a:pt x="140423" y="434756"/>
                  <a:pt x="128536" y="434756"/>
                </a:cubicBezTo>
                <a:lnTo>
                  <a:pt x="21523" y="434756"/>
                </a:lnTo>
                <a:cubicBezTo>
                  <a:pt x="9636" y="434756"/>
                  <a:pt x="0" y="444392"/>
                  <a:pt x="0" y="456278"/>
                </a:cubicBezTo>
                <a:lnTo>
                  <a:pt x="0" y="576371"/>
                </a:lnTo>
                <a:cubicBezTo>
                  <a:pt x="0" y="588257"/>
                  <a:pt x="9636" y="597894"/>
                  <a:pt x="21523" y="597894"/>
                </a:cubicBezTo>
                <a:lnTo>
                  <a:pt x="148229" y="597894"/>
                </a:lnTo>
                <a:cubicBezTo>
                  <a:pt x="160115" y="597894"/>
                  <a:pt x="169751" y="588257"/>
                  <a:pt x="169751" y="576371"/>
                </a:cubicBezTo>
                <a:lnTo>
                  <a:pt x="169751" y="475476"/>
                </a:lnTo>
                <a:cubicBezTo>
                  <a:pt x="169751" y="463590"/>
                  <a:pt x="179388" y="453954"/>
                  <a:pt x="191274" y="453954"/>
                </a:cubicBezTo>
                <a:lnTo>
                  <a:pt x="422846" y="453954"/>
                </a:lnTo>
                <a:cubicBezTo>
                  <a:pt x="434733" y="453954"/>
                  <a:pt x="444369" y="444317"/>
                  <a:pt x="444369" y="432431"/>
                </a:cubicBezTo>
                <a:lnTo>
                  <a:pt x="444369" y="329545"/>
                </a:lnTo>
                <a:cubicBezTo>
                  <a:pt x="444369" y="317659"/>
                  <a:pt x="454004" y="308022"/>
                  <a:pt x="465892" y="308022"/>
                </a:cubicBezTo>
                <a:lnTo>
                  <a:pt x="546044" y="308022"/>
                </a:lnTo>
                <a:cubicBezTo>
                  <a:pt x="557931" y="308022"/>
                  <a:pt x="567567" y="317659"/>
                  <a:pt x="567567" y="329545"/>
                </a:cubicBezTo>
                <a:lnTo>
                  <a:pt x="567567" y="431385"/>
                </a:lnTo>
                <a:cubicBezTo>
                  <a:pt x="567567" y="443271"/>
                  <a:pt x="577202" y="452908"/>
                  <a:pt x="589090" y="452908"/>
                </a:cubicBezTo>
                <a:lnTo>
                  <a:pt x="715796" y="452908"/>
                </a:lnTo>
                <a:cubicBezTo>
                  <a:pt x="727682" y="452908"/>
                  <a:pt x="737318" y="443271"/>
                  <a:pt x="737318" y="431385"/>
                </a:cubicBezTo>
                <a:lnTo>
                  <a:pt x="737318" y="311292"/>
                </a:lnTo>
                <a:cubicBezTo>
                  <a:pt x="737318" y="299405"/>
                  <a:pt x="727682" y="289770"/>
                  <a:pt x="715796" y="289770"/>
                </a:cubicBezTo>
                <a:lnTo>
                  <a:pt x="620754" y="289770"/>
                </a:lnTo>
                <a:close/>
              </a:path>
            </a:pathLst>
          </a:custGeom>
          <a:solidFill>
            <a:schemeClr val="accent2"/>
          </a:solidFill>
          <a:ln w="142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Текст 79">
            <a:extLst>
              <a:ext uri="{FF2B5EF4-FFF2-40B4-BE49-F238E27FC236}">
                <a16:creationId xmlns:a16="http://schemas.microsoft.com/office/drawing/2014/main" id="{3CC15668-F092-4BAE-344F-4583EB67D88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09819" y="2238375"/>
            <a:ext cx="2048341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</p:txBody>
      </p:sp>
      <p:sp>
        <p:nvSpPr>
          <p:cNvPr id="21" name="Текст 79">
            <a:extLst>
              <a:ext uri="{FF2B5EF4-FFF2-40B4-BE49-F238E27FC236}">
                <a16:creationId xmlns:a16="http://schemas.microsoft.com/office/drawing/2014/main" id="{6D54424F-F655-5C4C-FD3A-E62BF87097C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65158" y="2238375"/>
            <a:ext cx="2048341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</p:txBody>
      </p:sp>
      <p:sp>
        <p:nvSpPr>
          <p:cNvPr id="36" name="Рисунок 4">
            <a:extLst>
              <a:ext uri="{FF2B5EF4-FFF2-40B4-BE49-F238E27FC236}">
                <a16:creationId xmlns:a16="http://schemas.microsoft.com/office/drawing/2014/main" id="{C2011820-DA03-388E-AF18-F9D64CEB4E11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603046" y="549274"/>
            <a:ext cx="2493329" cy="2808000"/>
          </a:xfrm>
          <a:prstGeom prst="roundRect">
            <a:avLst>
              <a:gd name="adj" fmla="val 382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CEC0C17-1F98-1E97-4768-18526CD93843}"/>
              </a:ext>
            </a:extLst>
          </p:cNvPr>
          <p:cNvGrpSpPr/>
          <p:nvPr userDrawn="1"/>
        </p:nvGrpSpPr>
        <p:grpSpPr>
          <a:xfrm>
            <a:off x="5872512" y="5487071"/>
            <a:ext cx="548869" cy="1465529"/>
            <a:chOff x="4489996" y="7392006"/>
            <a:chExt cx="548869" cy="1465529"/>
          </a:xfrm>
        </p:grpSpPr>
        <p:sp>
          <p:nvSpPr>
            <p:cNvPr id="48" name="Полилиния 49">
              <a:extLst>
                <a:ext uri="{FF2B5EF4-FFF2-40B4-BE49-F238E27FC236}">
                  <a16:creationId xmlns:a16="http://schemas.microsoft.com/office/drawing/2014/main" id="{6D644FF4-AB6D-E3D8-256F-DD532C5C7646}"/>
                </a:ext>
              </a:extLst>
            </p:cNvPr>
            <p:cNvSpPr/>
            <p:nvPr/>
          </p:nvSpPr>
          <p:spPr>
            <a:xfrm rot="10800000">
              <a:off x="4939071" y="7831666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52">
              <a:extLst>
                <a:ext uri="{FF2B5EF4-FFF2-40B4-BE49-F238E27FC236}">
                  <a16:creationId xmlns:a16="http://schemas.microsoft.com/office/drawing/2014/main" id="{D3F3F2DB-213E-C973-EF09-5DBDDE7B367F}"/>
                </a:ext>
              </a:extLst>
            </p:cNvPr>
            <p:cNvSpPr/>
            <p:nvPr/>
          </p:nvSpPr>
          <p:spPr>
            <a:xfrm rot="10800000">
              <a:off x="4489996" y="7392006"/>
              <a:ext cx="498973" cy="1465529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245BB12-5F22-724B-C5A7-8E1B46FD0BFA}"/>
              </a:ext>
            </a:extLst>
          </p:cNvPr>
          <p:cNvGrpSpPr/>
          <p:nvPr userDrawn="1"/>
        </p:nvGrpSpPr>
        <p:grpSpPr>
          <a:xfrm flipH="1">
            <a:off x="5248865" y="5665139"/>
            <a:ext cx="548869" cy="1465529"/>
            <a:chOff x="4489996" y="7392006"/>
            <a:chExt cx="548869" cy="1465529"/>
          </a:xfrm>
        </p:grpSpPr>
        <p:sp>
          <p:nvSpPr>
            <p:cNvPr id="53" name="Полилиния 49">
              <a:extLst>
                <a:ext uri="{FF2B5EF4-FFF2-40B4-BE49-F238E27FC236}">
                  <a16:creationId xmlns:a16="http://schemas.microsoft.com/office/drawing/2014/main" id="{C07D05CD-90D8-C57D-A067-3B7E2DFA04FF}"/>
                </a:ext>
              </a:extLst>
            </p:cNvPr>
            <p:cNvSpPr/>
            <p:nvPr/>
          </p:nvSpPr>
          <p:spPr>
            <a:xfrm rot="10800000">
              <a:off x="4939071" y="7831666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2">
              <a:extLst>
                <a:ext uri="{FF2B5EF4-FFF2-40B4-BE49-F238E27FC236}">
                  <a16:creationId xmlns:a16="http://schemas.microsoft.com/office/drawing/2014/main" id="{8FB3D2D9-D962-EE59-92A4-1943C34623F3}"/>
                </a:ext>
              </a:extLst>
            </p:cNvPr>
            <p:cNvSpPr/>
            <p:nvPr/>
          </p:nvSpPr>
          <p:spPr>
            <a:xfrm rot="10800000">
              <a:off x="4489996" y="7392006"/>
              <a:ext cx="498973" cy="1465529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5ACE8EA-0F1E-B84F-B561-B48BC1E6F748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BE7C12A3-FF86-F84D-B02C-DA956C9178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28" name="Рисунок 4">
            <a:extLst>
              <a:ext uri="{FF2B5EF4-FFF2-40B4-BE49-F238E27FC236}">
                <a16:creationId xmlns:a16="http://schemas.microsoft.com/office/drawing/2014/main" id="{C16497C5-0264-944B-8234-709C3ACAD64C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9255760" y="549274"/>
            <a:ext cx="2493329" cy="2808000"/>
          </a:xfrm>
          <a:prstGeom prst="roundRect">
            <a:avLst>
              <a:gd name="adj" fmla="val 520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29" name="Рисунок 4">
            <a:extLst>
              <a:ext uri="{FF2B5EF4-FFF2-40B4-BE49-F238E27FC236}">
                <a16:creationId xmlns:a16="http://schemas.microsoft.com/office/drawing/2014/main" id="{C947622B-698B-4C40-B471-8BEE212D09B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6603046" y="3536314"/>
            <a:ext cx="2493329" cy="2808000"/>
          </a:xfrm>
          <a:prstGeom prst="roundRect">
            <a:avLst>
              <a:gd name="adj" fmla="val 382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30" name="Рисунок 4">
            <a:extLst>
              <a:ext uri="{FF2B5EF4-FFF2-40B4-BE49-F238E27FC236}">
                <a16:creationId xmlns:a16="http://schemas.microsoft.com/office/drawing/2014/main" id="{E7E893A1-CA07-6F43-A463-C4AE0391B27D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9255760" y="3536314"/>
            <a:ext cx="2493329" cy="2808000"/>
          </a:xfrm>
          <a:prstGeom prst="roundRect">
            <a:avLst>
              <a:gd name="adj" fmla="val 520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Фото маршрута</a:t>
            </a:r>
          </a:p>
        </p:txBody>
      </p:sp>
      <p:sp>
        <p:nvSpPr>
          <p:cNvPr id="31" name="Текст 79">
            <a:extLst>
              <a:ext uri="{FF2B5EF4-FFF2-40B4-BE49-F238E27FC236}">
                <a16:creationId xmlns:a16="http://schemas.microsoft.com/office/drawing/2014/main" id="{7A4F5FB1-23A1-F943-8B77-5B54EA3EE572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09819" y="4043279"/>
            <a:ext cx="2048341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</p:txBody>
      </p:sp>
      <p:sp>
        <p:nvSpPr>
          <p:cNvPr id="32" name="Текст 79">
            <a:extLst>
              <a:ext uri="{FF2B5EF4-FFF2-40B4-BE49-F238E27FC236}">
                <a16:creationId xmlns:a16="http://schemas.microsoft.com/office/drawing/2014/main" id="{B5D137ED-59BF-2046-9A5F-83A586F2A4A1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765158" y="4043279"/>
            <a:ext cx="2048341" cy="26161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56061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уризм: Туристические маршруты —  свободное поле">
    <p:bg>
      <p:bgPr>
        <a:solidFill>
          <a:srgbClr val="E4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2">
            <a:extLst>
              <a:ext uri="{FF2B5EF4-FFF2-40B4-BE49-F238E27FC236}">
                <a16:creationId xmlns:a16="http://schemas.microsoft.com/office/drawing/2014/main" id="{4692A71E-47F0-6E67-FBB6-865D9E2EBC6D}"/>
              </a:ext>
            </a:extLst>
          </p:cNvPr>
          <p:cNvSpPr/>
          <p:nvPr/>
        </p:nvSpPr>
        <p:spPr>
          <a:xfrm>
            <a:off x="461963" y="1074177"/>
            <a:ext cx="5602143" cy="5425858"/>
          </a:xfrm>
          <a:custGeom>
            <a:avLst/>
            <a:gdLst>
              <a:gd name="connsiteX0" fmla="*/ 5602143 w 5602143"/>
              <a:gd name="connsiteY0" fmla="*/ 153794 h 5425858"/>
              <a:gd name="connsiteX1" fmla="*/ 5455183 w 5602143"/>
              <a:gd name="connsiteY1" fmla="*/ 0 h 5425858"/>
              <a:gd name="connsiteX2" fmla="*/ 4438214 w 5602143"/>
              <a:gd name="connsiteY2" fmla="*/ 0 h 5425858"/>
              <a:gd name="connsiteX3" fmla="*/ 4291254 w 5602143"/>
              <a:gd name="connsiteY3" fmla="*/ 153794 h 5425858"/>
              <a:gd name="connsiteX4" fmla="*/ 4291254 w 5602143"/>
              <a:gd name="connsiteY4" fmla="*/ 732060 h 5425858"/>
              <a:gd name="connsiteX5" fmla="*/ 4144293 w 5602143"/>
              <a:gd name="connsiteY5" fmla="*/ 885854 h 5425858"/>
              <a:gd name="connsiteX6" fmla="*/ 146961 w 5602143"/>
              <a:gd name="connsiteY6" fmla="*/ 885854 h 5425858"/>
              <a:gd name="connsiteX7" fmla="*/ 0 w 5602143"/>
              <a:gd name="connsiteY7" fmla="*/ 1039649 h 5425858"/>
              <a:gd name="connsiteX8" fmla="*/ 0 w 5602143"/>
              <a:gd name="connsiteY8" fmla="*/ 5272064 h 5425858"/>
              <a:gd name="connsiteX9" fmla="*/ 146961 w 5602143"/>
              <a:gd name="connsiteY9" fmla="*/ 5425858 h 5425858"/>
              <a:gd name="connsiteX10" fmla="*/ 5455183 w 5602143"/>
              <a:gd name="connsiteY10" fmla="*/ 5425858 h 5425858"/>
              <a:gd name="connsiteX11" fmla="*/ 5602143 w 5602143"/>
              <a:gd name="connsiteY11" fmla="*/ 5272064 h 5425858"/>
              <a:gd name="connsiteX12" fmla="*/ 5602143 w 5602143"/>
              <a:gd name="connsiteY12" fmla="*/ 1095014 h 5425858"/>
              <a:gd name="connsiteX13" fmla="*/ 5602143 w 5602143"/>
              <a:gd name="connsiteY13" fmla="*/ 885854 h 5425858"/>
              <a:gd name="connsiteX14" fmla="*/ 5602143 w 5602143"/>
              <a:gd name="connsiteY14" fmla="*/ 153794 h 542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02143" h="5425858">
                <a:moveTo>
                  <a:pt x="5602143" y="153794"/>
                </a:moveTo>
                <a:cubicBezTo>
                  <a:pt x="5602143" y="68856"/>
                  <a:pt x="5536346" y="0"/>
                  <a:pt x="5455183" y="0"/>
                </a:cubicBezTo>
                <a:lnTo>
                  <a:pt x="4438214" y="0"/>
                </a:lnTo>
                <a:cubicBezTo>
                  <a:pt x="4357051" y="0"/>
                  <a:pt x="4291254" y="68856"/>
                  <a:pt x="4291254" y="153794"/>
                </a:cubicBezTo>
                <a:lnTo>
                  <a:pt x="4291254" y="732060"/>
                </a:lnTo>
                <a:cubicBezTo>
                  <a:pt x="4291254" y="816998"/>
                  <a:pt x="4225456" y="885854"/>
                  <a:pt x="4144293" y="885854"/>
                </a:cubicBezTo>
                <a:lnTo>
                  <a:pt x="146961" y="885854"/>
                </a:lnTo>
                <a:cubicBezTo>
                  <a:pt x="65797" y="885854"/>
                  <a:pt x="0" y="954711"/>
                  <a:pt x="0" y="1039649"/>
                </a:cubicBezTo>
                <a:lnTo>
                  <a:pt x="0" y="5272064"/>
                </a:lnTo>
                <a:cubicBezTo>
                  <a:pt x="0" y="5357002"/>
                  <a:pt x="65797" y="5425858"/>
                  <a:pt x="146961" y="5425858"/>
                </a:cubicBezTo>
                <a:lnTo>
                  <a:pt x="5455183" y="5425858"/>
                </a:lnTo>
                <a:cubicBezTo>
                  <a:pt x="5536346" y="5425858"/>
                  <a:pt x="5602143" y="5357002"/>
                  <a:pt x="5602143" y="5272064"/>
                </a:cubicBezTo>
                <a:lnTo>
                  <a:pt x="5602143" y="1095014"/>
                </a:lnTo>
                <a:lnTo>
                  <a:pt x="5602143" y="885854"/>
                </a:lnTo>
                <a:lnTo>
                  <a:pt x="5602143" y="153794"/>
                </a:lnTo>
                <a:close/>
              </a:path>
            </a:pathLst>
          </a:custGeom>
          <a:solidFill>
            <a:schemeClr val="bg1"/>
          </a:solidFill>
          <a:ln w="587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9904F1C8-67A5-483E-1923-C1E43D39A093}"/>
              </a:ext>
            </a:extLst>
          </p:cNvPr>
          <p:cNvSpPr/>
          <p:nvPr userDrawn="1"/>
        </p:nvSpPr>
        <p:spPr>
          <a:xfrm>
            <a:off x="461963" y="1087813"/>
            <a:ext cx="4187144" cy="756000"/>
          </a:xfrm>
          <a:prstGeom prst="roundRect">
            <a:avLst>
              <a:gd name="adj" fmla="val 19459"/>
            </a:avLst>
          </a:prstGeom>
          <a:solidFill>
            <a:srgbClr val="820449"/>
          </a:solidFill>
          <a:ln w="6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78AED-A27F-0557-AC75-BB8D2CF5D453}"/>
              </a:ext>
            </a:extLst>
          </p:cNvPr>
          <p:cNvSpPr txBox="1"/>
          <p:nvPr userDrawn="1"/>
        </p:nvSpPr>
        <p:spPr>
          <a:xfrm>
            <a:off x="442913" y="474027"/>
            <a:ext cx="57181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ТУРИЗМ: </a:t>
            </a:r>
            <a:r>
              <a:rPr lang="ru-RU" sz="2100" dirty="0"/>
              <a:t>ТУРИСТИЧЕСКИЕ МАРШРУТЫ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ADF5C-C0FF-7BA5-FC02-E14E7A1B4C30}"/>
              </a:ext>
            </a:extLst>
          </p:cNvPr>
          <p:cNvSpPr txBox="1"/>
          <p:nvPr userDrawn="1"/>
        </p:nvSpPr>
        <p:spPr>
          <a:xfrm>
            <a:off x="679026" y="1240017"/>
            <a:ext cx="3795258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туристические </a:t>
            </a:r>
          </a:p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пешеходные и автомобильные маршруты 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id="{CD852FDF-D79F-6D51-EC22-5B6AD45B7665}"/>
              </a:ext>
            </a:extLst>
          </p:cNvPr>
          <p:cNvSpPr/>
          <p:nvPr/>
        </p:nvSpPr>
        <p:spPr>
          <a:xfrm flipV="1">
            <a:off x="5030949" y="1272460"/>
            <a:ext cx="738941" cy="597893"/>
          </a:xfrm>
          <a:custGeom>
            <a:avLst/>
            <a:gdLst>
              <a:gd name="connsiteX0" fmla="*/ 620754 w 738941"/>
              <a:gd name="connsiteY0" fmla="*/ 289770 h 597893"/>
              <a:gd name="connsiteX1" fmla="*/ 599231 w 738941"/>
              <a:gd name="connsiteY1" fmla="*/ 268247 h 597893"/>
              <a:gd name="connsiteX2" fmla="*/ 599231 w 738941"/>
              <a:gd name="connsiteY2" fmla="*/ 184661 h 597893"/>
              <a:gd name="connsiteX3" fmla="*/ 620754 w 738941"/>
              <a:gd name="connsiteY3" fmla="*/ 163138 h 597893"/>
              <a:gd name="connsiteX4" fmla="*/ 717418 w 738941"/>
              <a:gd name="connsiteY4" fmla="*/ 163138 h 597893"/>
              <a:gd name="connsiteX5" fmla="*/ 738941 w 738941"/>
              <a:gd name="connsiteY5" fmla="*/ 141615 h 597893"/>
              <a:gd name="connsiteX6" fmla="*/ 738941 w 738941"/>
              <a:gd name="connsiteY6" fmla="*/ 21523 h 597893"/>
              <a:gd name="connsiteX7" fmla="*/ 717418 w 738941"/>
              <a:gd name="connsiteY7" fmla="*/ 0 h 597893"/>
              <a:gd name="connsiteX8" fmla="*/ 590712 w 738941"/>
              <a:gd name="connsiteY8" fmla="*/ 0 h 597893"/>
              <a:gd name="connsiteX9" fmla="*/ 569190 w 738941"/>
              <a:gd name="connsiteY9" fmla="*/ 21523 h 597893"/>
              <a:gd name="connsiteX10" fmla="*/ 569190 w 738941"/>
              <a:gd name="connsiteY10" fmla="*/ 123362 h 597893"/>
              <a:gd name="connsiteX11" fmla="*/ 547667 w 738941"/>
              <a:gd name="connsiteY11" fmla="*/ 144884 h 597893"/>
              <a:gd name="connsiteX12" fmla="*/ 451002 w 738941"/>
              <a:gd name="connsiteY12" fmla="*/ 144884 h 597893"/>
              <a:gd name="connsiteX13" fmla="*/ 429480 w 738941"/>
              <a:gd name="connsiteY13" fmla="*/ 166407 h 597893"/>
              <a:gd name="connsiteX14" fmla="*/ 429480 w 738941"/>
              <a:gd name="connsiteY14" fmla="*/ 267089 h 597893"/>
              <a:gd name="connsiteX15" fmla="*/ 407957 w 738941"/>
              <a:gd name="connsiteY15" fmla="*/ 288612 h 597893"/>
              <a:gd name="connsiteX16" fmla="*/ 183559 w 738941"/>
              <a:gd name="connsiteY16" fmla="*/ 288612 h 597893"/>
              <a:gd name="connsiteX17" fmla="*/ 162036 w 738941"/>
              <a:gd name="connsiteY17" fmla="*/ 267089 h 597893"/>
              <a:gd name="connsiteX18" fmla="*/ 162036 w 738941"/>
              <a:gd name="connsiteY18" fmla="*/ 156059 h 597893"/>
              <a:gd name="connsiteX19" fmla="*/ 140513 w 738941"/>
              <a:gd name="connsiteY19" fmla="*/ 134536 h 597893"/>
              <a:gd name="connsiteX20" fmla="*/ 21523 w 738941"/>
              <a:gd name="connsiteY20" fmla="*/ 134536 h 597893"/>
              <a:gd name="connsiteX21" fmla="*/ 0 w 738941"/>
              <a:gd name="connsiteY21" fmla="*/ 156059 h 597893"/>
              <a:gd name="connsiteX22" fmla="*/ 0 w 738941"/>
              <a:gd name="connsiteY22" fmla="*/ 276152 h 597893"/>
              <a:gd name="connsiteX23" fmla="*/ 21523 w 738941"/>
              <a:gd name="connsiteY23" fmla="*/ 297674 h 597893"/>
              <a:gd name="connsiteX24" fmla="*/ 128536 w 738941"/>
              <a:gd name="connsiteY24" fmla="*/ 297674 h 597893"/>
              <a:gd name="connsiteX25" fmla="*/ 150060 w 738941"/>
              <a:gd name="connsiteY25" fmla="*/ 319197 h 597893"/>
              <a:gd name="connsiteX26" fmla="*/ 150060 w 738941"/>
              <a:gd name="connsiteY26" fmla="*/ 413233 h 597893"/>
              <a:gd name="connsiteX27" fmla="*/ 128536 w 738941"/>
              <a:gd name="connsiteY27" fmla="*/ 434756 h 597893"/>
              <a:gd name="connsiteX28" fmla="*/ 21523 w 738941"/>
              <a:gd name="connsiteY28" fmla="*/ 434756 h 597893"/>
              <a:gd name="connsiteX29" fmla="*/ 0 w 738941"/>
              <a:gd name="connsiteY29" fmla="*/ 456278 h 597893"/>
              <a:gd name="connsiteX30" fmla="*/ 0 w 738941"/>
              <a:gd name="connsiteY30" fmla="*/ 576371 h 597893"/>
              <a:gd name="connsiteX31" fmla="*/ 21523 w 738941"/>
              <a:gd name="connsiteY31" fmla="*/ 597894 h 597893"/>
              <a:gd name="connsiteX32" fmla="*/ 148229 w 738941"/>
              <a:gd name="connsiteY32" fmla="*/ 597894 h 597893"/>
              <a:gd name="connsiteX33" fmla="*/ 169751 w 738941"/>
              <a:gd name="connsiteY33" fmla="*/ 576371 h 597893"/>
              <a:gd name="connsiteX34" fmla="*/ 169751 w 738941"/>
              <a:gd name="connsiteY34" fmla="*/ 475476 h 597893"/>
              <a:gd name="connsiteX35" fmla="*/ 191274 w 738941"/>
              <a:gd name="connsiteY35" fmla="*/ 453954 h 597893"/>
              <a:gd name="connsiteX36" fmla="*/ 422846 w 738941"/>
              <a:gd name="connsiteY36" fmla="*/ 453954 h 597893"/>
              <a:gd name="connsiteX37" fmla="*/ 444369 w 738941"/>
              <a:gd name="connsiteY37" fmla="*/ 432431 h 597893"/>
              <a:gd name="connsiteX38" fmla="*/ 444369 w 738941"/>
              <a:gd name="connsiteY38" fmla="*/ 329545 h 597893"/>
              <a:gd name="connsiteX39" fmla="*/ 465892 w 738941"/>
              <a:gd name="connsiteY39" fmla="*/ 308022 h 597893"/>
              <a:gd name="connsiteX40" fmla="*/ 546044 w 738941"/>
              <a:gd name="connsiteY40" fmla="*/ 308022 h 597893"/>
              <a:gd name="connsiteX41" fmla="*/ 567567 w 738941"/>
              <a:gd name="connsiteY41" fmla="*/ 329545 h 597893"/>
              <a:gd name="connsiteX42" fmla="*/ 567567 w 738941"/>
              <a:gd name="connsiteY42" fmla="*/ 431385 h 597893"/>
              <a:gd name="connsiteX43" fmla="*/ 589090 w 738941"/>
              <a:gd name="connsiteY43" fmla="*/ 452908 h 597893"/>
              <a:gd name="connsiteX44" fmla="*/ 715796 w 738941"/>
              <a:gd name="connsiteY44" fmla="*/ 452908 h 597893"/>
              <a:gd name="connsiteX45" fmla="*/ 737318 w 738941"/>
              <a:gd name="connsiteY45" fmla="*/ 431385 h 597893"/>
              <a:gd name="connsiteX46" fmla="*/ 737318 w 738941"/>
              <a:gd name="connsiteY46" fmla="*/ 311292 h 597893"/>
              <a:gd name="connsiteX47" fmla="*/ 715796 w 738941"/>
              <a:gd name="connsiteY47" fmla="*/ 289770 h 597893"/>
              <a:gd name="connsiteX48" fmla="*/ 620754 w 738941"/>
              <a:gd name="connsiteY48" fmla="*/ 289770 h 59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38941" h="597893">
                <a:moveTo>
                  <a:pt x="620754" y="289770"/>
                </a:moveTo>
                <a:cubicBezTo>
                  <a:pt x="608867" y="289770"/>
                  <a:pt x="599231" y="280133"/>
                  <a:pt x="599231" y="268247"/>
                </a:cubicBezTo>
                <a:lnTo>
                  <a:pt x="599231" y="184661"/>
                </a:lnTo>
                <a:cubicBezTo>
                  <a:pt x="599231" y="172774"/>
                  <a:pt x="608867" y="163138"/>
                  <a:pt x="620754" y="163138"/>
                </a:cubicBezTo>
                <a:lnTo>
                  <a:pt x="717418" y="163138"/>
                </a:lnTo>
                <a:cubicBezTo>
                  <a:pt x="729305" y="163138"/>
                  <a:pt x="738941" y="153502"/>
                  <a:pt x="738941" y="141615"/>
                </a:cubicBezTo>
                <a:lnTo>
                  <a:pt x="738941" y="21523"/>
                </a:lnTo>
                <a:cubicBezTo>
                  <a:pt x="738941" y="9636"/>
                  <a:pt x="729305" y="0"/>
                  <a:pt x="717418" y="0"/>
                </a:cubicBezTo>
                <a:lnTo>
                  <a:pt x="590712" y="0"/>
                </a:lnTo>
                <a:cubicBezTo>
                  <a:pt x="578826" y="0"/>
                  <a:pt x="569190" y="9636"/>
                  <a:pt x="569190" y="21523"/>
                </a:cubicBezTo>
                <a:lnTo>
                  <a:pt x="569190" y="123362"/>
                </a:lnTo>
                <a:cubicBezTo>
                  <a:pt x="569190" y="135249"/>
                  <a:pt x="559553" y="144884"/>
                  <a:pt x="547667" y="144884"/>
                </a:cubicBezTo>
                <a:lnTo>
                  <a:pt x="451002" y="144884"/>
                </a:lnTo>
                <a:cubicBezTo>
                  <a:pt x="439115" y="144884"/>
                  <a:pt x="429480" y="154520"/>
                  <a:pt x="429480" y="166407"/>
                </a:cubicBezTo>
                <a:lnTo>
                  <a:pt x="429480" y="267089"/>
                </a:lnTo>
                <a:cubicBezTo>
                  <a:pt x="429480" y="278975"/>
                  <a:pt x="419843" y="288612"/>
                  <a:pt x="407957" y="288612"/>
                </a:cubicBezTo>
                <a:lnTo>
                  <a:pt x="183559" y="288612"/>
                </a:lnTo>
                <a:cubicBezTo>
                  <a:pt x="171671" y="288612"/>
                  <a:pt x="162036" y="278975"/>
                  <a:pt x="162036" y="267089"/>
                </a:cubicBezTo>
                <a:lnTo>
                  <a:pt x="162036" y="156059"/>
                </a:lnTo>
                <a:cubicBezTo>
                  <a:pt x="162036" y="144172"/>
                  <a:pt x="152400" y="134536"/>
                  <a:pt x="140513" y="134536"/>
                </a:cubicBezTo>
                <a:lnTo>
                  <a:pt x="21523" y="134536"/>
                </a:lnTo>
                <a:cubicBezTo>
                  <a:pt x="9636" y="134536"/>
                  <a:pt x="0" y="144172"/>
                  <a:pt x="0" y="156059"/>
                </a:cubicBezTo>
                <a:lnTo>
                  <a:pt x="0" y="276152"/>
                </a:lnTo>
                <a:cubicBezTo>
                  <a:pt x="0" y="288038"/>
                  <a:pt x="9636" y="297674"/>
                  <a:pt x="21523" y="297674"/>
                </a:cubicBezTo>
                <a:lnTo>
                  <a:pt x="128536" y="297674"/>
                </a:lnTo>
                <a:cubicBezTo>
                  <a:pt x="140423" y="297674"/>
                  <a:pt x="150060" y="307309"/>
                  <a:pt x="150060" y="319197"/>
                </a:cubicBezTo>
                <a:lnTo>
                  <a:pt x="150060" y="413233"/>
                </a:lnTo>
                <a:cubicBezTo>
                  <a:pt x="150060" y="425119"/>
                  <a:pt x="140423" y="434756"/>
                  <a:pt x="128536" y="434756"/>
                </a:cubicBezTo>
                <a:lnTo>
                  <a:pt x="21523" y="434756"/>
                </a:lnTo>
                <a:cubicBezTo>
                  <a:pt x="9636" y="434756"/>
                  <a:pt x="0" y="444392"/>
                  <a:pt x="0" y="456278"/>
                </a:cubicBezTo>
                <a:lnTo>
                  <a:pt x="0" y="576371"/>
                </a:lnTo>
                <a:cubicBezTo>
                  <a:pt x="0" y="588257"/>
                  <a:pt x="9636" y="597894"/>
                  <a:pt x="21523" y="597894"/>
                </a:cubicBezTo>
                <a:lnTo>
                  <a:pt x="148229" y="597894"/>
                </a:lnTo>
                <a:cubicBezTo>
                  <a:pt x="160115" y="597894"/>
                  <a:pt x="169751" y="588257"/>
                  <a:pt x="169751" y="576371"/>
                </a:cubicBezTo>
                <a:lnTo>
                  <a:pt x="169751" y="475476"/>
                </a:lnTo>
                <a:cubicBezTo>
                  <a:pt x="169751" y="463590"/>
                  <a:pt x="179388" y="453954"/>
                  <a:pt x="191274" y="453954"/>
                </a:cubicBezTo>
                <a:lnTo>
                  <a:pt x="422846" y="453954"/>
                </a:lnTo>
                <a:cubicBezTo>
                  <a:pt x="434733" y="453954"/>
                  <a:pt x="444369" y="444317"/>
                  <a:pt x="444369" y="432431"/>
                </a:cubicBezTo>
                <a:lnTo>
                  <a:pt x="444369" y="329545"/>
                </a:lnTo>
                <a:cubicBezTo>
                  <a:pt x="444369" y="317659"/>
                  <a:pt x="454004" y="308022"/>
                  <a:pt x="465892" y="308022"/>
                </a:cubicBezTo>
                <a:lnTo>
                  <a:pt x="546044" y="308022"/>
                </a:lnTo>
                <a:cubicBezTo>
                  <a:pt x="557931" y="308022"/>
                  <a:pt x="567567" y="317659"/>
                  <a:pt x="567567" y="329545"/>
                </a:cubicBezTo>
                <a:lnTo>
                  <a:pt x="567567" y="431385"/>
                </a:lnTo>
                <a:cubicBezTo>
                  <a:pt x="567567" y="443271"/>
                  <a:pt x="577202" y="452908"/>
                  <a:pt x="589090" y="452908"/>
                </a:cubicBezTo>
                <a:lnTo>
                  <a:pt x="715796" y="452908"/>
                </a:lnTo>
                <a:cubicBezTo>
                  <a:pt x="727682" y="452908"/>
                  <a:pt x="737318" y="443271"/>
                  <a:pt x="737318" y="431385"/>
                </a:cubicBezTo>
                <a:lnTo>
                  <a:pt x="737318" y="311292"/>
                </a:lnTo>
                <a:cubicBezTo>
                  <a:pt x="737318" y="299405"/>
                  <a:pt x="727682" y="289770"/>
                  <a:pt x="715796" y="289770"/>
                </a:cubicBezTo>
                <a:lnTo>
                  <a:pt x="620754" y="289770"/>
                </a:lnTo>
                <a:close/>
              </a:path>
            </a:pathLst>
          </a:custGeom>
          <a:solidFill>
            <a:schemeClr val="accent2"/>
          </a:solidFill>
          <a:ln w="142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Текст 79">
            <a:extLst>
              <a:ext uri="{FF2B5EF4-FFF2-40B4-BE49-F238E27FC236}">
                <a16:creationId xmlns:a16="http://schemas.microsoft.com/office/drawing/2014/main" id="{3CC15668-F092-4BAE-344F-4583EB67D88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696" y="2118630"/>
            <a:ext cx="2245010" cy="182101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</p:txBody>
      </p:sp>
      <p:sp>
        <p:nvSpPr>
          <p:cNvPr id="21" name="Текст 79">
            <a:extLst>
              <a:ext uri="{FF2B5EF4-FFF2-40B4-BE49-F238E27FC236}">
                <a16:creationId xmlns:a16="http://schemas.microsoft.com/office/drawing/2014/main" id="{6D54424F-F655-5C4C-FD3A-E62BF87097C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65158" y="2118630"/>
            <a:ext cx="2127514" cy="182101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8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Описание каждого маршрута в несколько строк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ACE8EA-0F1E-B84F-B561-B48BC1E6F748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BE7C12A3-FF86-F84D-B02C-DA956C9178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28" name="Рисунок 9">
            <a:extLst>
              <a:ext uri="{FF2B5EF4-FFF2-40B4-BE49-F238E27FC236}">
                <a16:creationId xmlns:a16="http://schemas.microsoft.com/office/drawing/2014/main" id="{81CD51E8-98F4-EA4A-920D-FA3EB4817684}"/>
              </a:ext>
            </a:extLst>
          </p:cNvPr>
          <p:cNvSpPr/>
          <p:nvPr userDrawn="1"/>
        </p:nvSpPr>
        <p:spPr>
          <a:xfrm>
            <a:off x="6161103" y="0"/>
            <a:ext cx="6649375" cy="6858000"/>
          </a:xfrm>
          <a:prstGeom prst="roundRect">
            <a:avLst>
              <a:gd name="adj" fmla="val 3087"/>
            </a:avLst>
          </a:prstGeom>
          <a:solidFill>
            <a:srgbClr val="820449"/>
          </a:solidFill>
          <a:ln w="6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B4C55A9-AC69-6DF9-3C41-545A532E3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CEC0C17-1F98-1E97-4768-18526CD93843}"/>
              </a:ext>
            </a:extLst>
          </p:cNvPr>
          <p:cNvGrpSpPr/>
          <p:nvPr userDrawn="1"/>
        </p:nvGrpSpPr>
        <p:grpSpPr>
          <a:xfrm>
            <a:off x="5967450" y="5435283"/>
            <a:ext cx="548869" cy="1465529"/>
            <a:chOff x="4489996" y="7392006"/>
            <a:chExt cx="548869" cy="1465529"/>
          </a:xfrm>
        </p:grpSpPr>
        <p:sp>
          <p:nvSpPr>
            <p:cNvPr id="48" name="Полилиния 49">
              <a:extLst>
                <a:ext uri="{FF2B5EF4-FFF2-40B4-BE49-F238E27FC236}">
                  <a16:creationId xmlns:a16="http://schemas.microsoft.com/office/drawing/2014/main" id="{6D644FF4-AB6D-E3D8-256F-DD532C5C7646}"/>
                </a:ext>
              </a:extLst>
            </p:cNvPr>
            <p:cNvSpPr/>
            <p:nvPr/>
          </p:nvSpPr>
          <p:spPr>
            <a:xfrm rot="10800000">
              <a:off x="4939071" y="7831666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52">
              <a:extLst>
                <a:ext uri="{FF2B5EF4-FFF2-40B4-BE49-F238E27FC236}">
                  <a16:creationId xmlns:a16="http://schemas.microsoft.com/office/drawing/2014/main" id="{D3F3F2DB-213E-C973-EF09-5DBDDE7B367F}"/>
                </a:ext>
              </a:extLst>
            </p:cNvPr>
            <p:cNvSpPr/>
            <p:nvPr/>
          </p:nvSpPr>
          <p:spPr>
            <a:xfrm rot="10800000">
              <a:off x="4489996" y="7392006"/>
              <a:ext cx="498973" cy="1465529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245BB12-5F22-724B-C5A7-8E1B46FD0BFA}"/>
              </a:ext>
            </a:extLst>
          </p:cNvPr>
          <p:cNvGrpSpPr/>
          <p:nvPr userDrawn="1"/>
        </p:nvGrpSpPr>
        <p:grpSpPr>
          <a:xfrm flipH="1">
            <a:off x="5343803" y="5613351"/>
            <a:ext cx="548869" cy="1465529"/>
            <a:chOff x="4489996" y="7392006"/>
            <a:chExt cx="548869" cy="1465529"/>
          </a:xfrm>
        </p:grpSpPr>
        <p:sp>
          <p:nvSpPr>
            <p:cNvPr id="53" name="Полилиния 49">
              <a:extLst>
                <a:ext uri="{FF2B5EF4-FFF2-40B4-BE49-F238E27FC236}">
                  <a16:creationId xmlns:a16="http://schemas.microsoft.com/office/drawing/2014/main" id="{C07D05CD-90D8-C57D-A067-3B7E2DFA04FF}"/>
                </a:ext>
              </a:extLst>
            </p:cNvPr>
            <p:cNvSpPr/>
            <p:nvPr/>
          </p:nvSpPr>
          <p:spPr>
            <a:xfrm rot="10800000">
              <a:off x="4939071" y="7831666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2">
              <a:extLst>
                <a:ext uri="{FF2B5EF4-FFF2-40B4-BE49-F238E27FC236}">
                  <a16:creationId xmlns:a16="http://schemas.microsoft.com/office/drawing/2014/main" id="{8FB3D2D9-D962-EE59-92A4-1943C34623F3}"/>
                </a:ext>
              </a:extLst>
            </p:cNvPr>
            <p:cNvSpPr/>
            <p:nvPr/>
          </p:nvSpPr>
          <p:spPr>
            <a:xfrm rot="10800000">
              <a:off x="4489996" y="7392006"/>
              <a:ext cx="498973" cy="1465529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742144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уризм: Знаковые собы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4">
            <a:extLst>
              <a:ext uri="{FF2B5EF4-FFF2-40B4-BE49-F238E27FC236}">
                <a16:creationId xmlns:a16="http://schemas.microsoft.com/office/drawing/2014/main" id="{65C0611A-4A7C-A434-1EB1-F10B4F898AF7}"/>
              </a:ext>
            </a:extLst>
          </p:cNvPr>
          <p:cNvSpPr/>
          <p:nvPr/>
        </p:nvSpPr>
        <p:spPr>
          <a:xfrm>
            <a:off x="6170366" y="549276"/>
            <a:ext cx="5582780" cy="5795962"/>
          </a:xfrm>
          <a:custGeom>
            <a:avLst/>
            <a:gdLst>
              <a:gd name="connsiteX0" fmla="*/ 0 w 5582780"/>
              <a:gd name="connsiteY0" fmla="*/ 148740 h 5806791"/>
              <a:gd name="connsiteX1" fmla="*/ 150560 w 5582780"/>
              <a:gd name="connsiteY1" fmla="*/ 0 h 5806791"/>
              <a:gd name="connsiteX2" fmla="*/ 1782635 w 5582780"/>
              <a:gd name="connsiteY2" fmla="*/ 0 h 5806791"/>
              <a:gd name="connsiteX3" fmla="*/ 1933196 w 5582780"/>
              <a:gd name="connsiteY3" fmla="*/ 148740 h 5806791"/>
              <a:gd name="connsiteX4" fmla="*/ 1933196 w 5582780"/>
              <a:gd name="connsiteY4" fmla="*/ 274766 h 5806791"/>
              <a:gd name="connsiteX5" fmla="*/ 2050633 w 5582780"/>
              <a:gd name="connsiteY5" fmla="*/ 390783 h 5806791"/>
              <a:gd name="connsiteX6" fmla="*/ 2050633 w 5582780"/>
              <a:gd name="connsiteY6" fmla="*/ 390783 h 5806791"/>
              <a:gd name="connsiteX7" fmla="*/ 2168070 w 5582780"/>
              <a:gd name="connsiteY7" fmla="*/ 274767 h 5806791"/>
              <a:gd name="connsiteX8" fmla="*/ 2168070 w 5582780"/>
              <a:gd name="connsiteY8" fmla="*/ 148740 h 5806791"/>
              <a:gd name="connsiteX9" fmla="*/ 2318630 w 5582780"/>
              <a:gd name="connsiteY9" fmla="*/ 0 h 5806791"/>
              <a:gd name="connsiteX10" fmla="*/ 5432220 w 5582780"/>
              <a:gd name="connsiteY10" fmla="*/ 0 h 5806791"/>
              <a:gd name="connsiteX11" fmla="*/ 5582780 w 5582780"/>
              <a:gd name="connsiteY11" fmla="*/ 148740 h 5806791"/>
              <a:gd name="connsiteX12" fmla="*/ 5582780 w 5582780"/>
              <a:gd name="connsiteY12" fmla="*/ 5658052 h 5806791"/>
              <a:gd name="connsiteX13" fmla="*/ 5432220 w 5582780"/>
              <a:gd name="connsiteY13" fmla="*/ 5806791 h 5806791"/>
              <a:gd name="connsiteX14" fmla="*/ 2318630 w 5582780"/>
              <a:gd name="connsiteY14" fmla="*/ 5806791 h 5806791"/>
              <a:gd name="connsiteX15" fmla="*/ 2168070 w 5582780"/>
              <a:gd name="connsiteY15" fmla="*/ 5658052 h 5806791"/>
              <a:gd name="connsiteX16" fmla="*/ 2168070 w 5582780"/>
              <a:gd name="connsiteY16" fmla="*/ 903688 h 5806791"/>
              <a:gd name="connsiteX17" fmla="*/ 2050633 w 5582780"/>
              <a:gd name="connsiteY17" fmla="*/ 787671 h 5806791"/>
              <a:gd name="connsiteX18" fmla="*/ 2050633 w 5582780"/>
              <a:gd name="connsiteY18" fmla="*/ 787671 h 5806791"/>
              <a:gd name="connsiteX19" fmla="*/ 1933196 w 5582780"/>
              <a:gd name="connsiteY19" fmla="*/ 903688 h 5806791"/>
              <a:gd name="connsiteX20" fmla="*/ 1933196 w 5582780"/>
              <a:gd name="connsiteY20" fmla="*/ 1035822 h 5806791"/>
              <a:gd name="connsiteX21" fmla="*/ 1782635 w 5582780"/>
              <a:gd name="connsiteY21" fmla="*/ 1184562 h 5806791"/>
              <a:gd name="connsiteX22" fmla="*/ 150560 w 5582780"/>
              <a:gd name="connsiteY22" fmla="*/ 1184562 h 5806791"/>
              <a:gd name="connsiteX23" fmla="*/ 0 w 5582780"/>
              <a:gd name="connsiteY23" fmla="*/ 1035822 h 5806791"/>
              <a:gd name="connsiteX24" fmla="*/ 0 w 5582780"/>
              <a:gd name="connsiteY24" fmla="*/ 148740 h 580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82780" h="5806791">
                <a:moveTo>
                  <a:pt x="0" y="148740"/>
                </a:moveTo>
                <a:cubicBezTo>
                  <a:pt x="0" y="66593"/>
                  <a:pt x="67408" y="0"/>
                  <a:pt x="150560" y="0"/>
                </a:cubicBezTo>
                <a:lnTo>
                  <a:pt x="1782635" y="0"/>
                </a:lnTo>
                <a:cubicBezTo>
                  <a:pt x="1865787" y="0"/>
                  <a:pt x="1933196" y="66593"/>
                  <a:pt x="1933196" y="148740"/>
                </a:cubicBezTo>
                <a:lnTo>
                  <a:pt x="1933196" y="274766"/>
                </a:lnTo>
                <a:cubicBezTo>
                  <a:pt x="1933196" y="338841"/>
                  <a:pt x="1985771" y="390783"/>
                  <a:pt x="2050633" y="390783"/>
                </a:cubicBezTo>
                <a:lnTo>
                  <a:pt x="2050633" y="390783"/>
                </a:lnTo>
                <a:cubicBezTo>
                  <a:pt x="2115494" y="390783"/>
                  <a:pt x="2168070" y="338841"/>
                  <a:pt x="2168070" y="274767"/>
                </a:cubicBezTo>
                <a:lnTo>
                  <a:pt x="2168070" y="148740"/>
                </a:lnTo>
                <a:cubicBezTo>
                  <a:pt x="2168070" y="66593"/>
                  <a:pt x="2235479" y="0"/>
                  <a:pt x="2318630" y="0"/>
                </a:cubicBezTo>
                <a:lnTo>
                  <a:pt x="5432220" y="0"/>
                </a:lnTo>
                <a:cubicBezTo>
                  <a:pt x="5515371" y="0"/>
                  <a:pt x="5582780" y="66593"/>
                  <a:pt x="5582780" y="148740"/>
                </a:cubicBezTo>
                <a:lnTo>
                  <a:pt x="5582780" y="5658052"/>
                </a:lnTo>
                <a:cubicBezTo>
                  <a:pt x="5582780" y="5740198"/>
                  <a:pt x="5515371" y="5806791"/>
                  <a:pt x="5432220" y="5806791"/>
                </a:cubicBezTo>
                <a:lnTo>
                  <a:pt x="2318630" y="5806791"/>
                </a:lnTo>
                <a:cubicBezTo>
                  <a:pt x="2235479" y="5806791"/>
                  <a:pt x="2168070" y="5740198"/>
                  <a:pt x="2168070" y="5658052"/>
                </a:cubicBezTo>
                <a:lnTo>
                  <a:pt x="2168070" y="903688"/>
                </a:lnTo>
                <a:cubicBezTo>
                  <a:pt x="2168070" y="839617"/>
                  <a:pt x="2115494" y="787671"/>
                  <a:pt x="2050633" y="787671"/>
                </a:cubicBezTo>
                <a:lnTo>
                  <a:pt x="2050633" y="787671"/>
                </a:lnTo>
                <a:cubicBezTo>
                  <a:pt x="1985771" y="787671"/>
                  <a:pt x="1933196" y="839617"/>
                  <a:pt x="1933196" y="903688"/>
                </a:cubicBezTo>
                <a:lnTo>
                  <a:pt x="1933196" y="1035822"/>
                </a:lnTo>
                <a:cubicBezTo>
                  <a:pt x="1933196" y="1117968"/>
                  <a:pt x="1865787" y="1184562"/>
                  <a:pt x="1782635" y="1184562"/>
                </a:cubicBezTo>
                <a:lnTo>
                  <a:pt x="150560" y="1184562"/>
                </a:lnTo>
                <a:cubicBezTo>
                  <a:pt x="67408" y="1184562"/>
                  <a:pt x="0" y="1117968"/>
                  <a:pt x="0" y="1035822"/>
                </a:cubicBezTo>
                <a:lnTo>
                  <a:pt x="0" y="148740"/>
                </a:lnTo>
                <a:close/>
              </a:path>
            </a:pathLst>
          </a:custGeom>
          <a:solidFill>
            <a:schemeClr val="accent2"/>
          </a:solidFill>
          <a:ln w="60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00CE6BE-58D5-6BEF-9ADC-8842FAD7EE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9B3F2-55CC-4D62-F394-A66A4E6820A8}"/>
              </a:ext>
            </a:extLst>
          </p:cNvPr>
          <p:cNvSpPr txBox="1"/>
          <p:nvPr userDrawn="1"/>
        </p:nvSpPr>
        <p:spPr>
          <a:xfrm>
            <a:off x="442913" y="474027"/>
            <a:ext cx="62034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ТУРИЗМ: </a:t>
            </a:r>
            <a:br>
              <a:rPr lang="ru-RU" dirty="0"/>
            </a:br>
            <a:r>
              <a:rPr lang="ru-RU" dirty="0"/>
              <a:t>ЗНАКОВЫЕ СОБЫТИЯ</a:t>
            </a:r>
          </a:p>
        </p:txBody>
      </p:sp>
      <p:sp>
        <p:nvSpPr>
          <p:cNvPr id="50" name="Рисунок 29">
            <a:extLst>
              <a:ext uri="{FF2B5EF4-FFF2-40B4-BE49-F238E27FC236}">
                <a16:creationId xmlns:a16="http://schemas.microsoft.com/office/drawing/2014/main" id="{17BBF468-6816-C06A-1327-DD18CD62D70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380190" y="4242694"/>
            <a:ext cx="2130293" cy="2102545"/>
          </a:xfrm>
          <a:prstGeom prst="roundRect">
            <a:avLst>
              <a:gd name="adj" fmla="val 813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56" name="Рисунок 29">
            <a:extLst>
              <a:ext uri="{FF2B5EF4-FFF2-40B4-BE49-F238E27FC236}">
                <a16:creationId xmlns:a16="http://schemas.microsoft.com/office/drawing/2014/main" id="{7C0EE660-BD12-C2CA-A325-461EE03739D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489156" y="704487"/>
            <a:ext cx="3111767" cy="1672578"/>
          </a:xfrm>
          <a:prstGeom prst="roundRect">
            <a:avLst>
              <a:gd name="adj" fmla="val 754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57" name="Рисунок 29">
            <a:extLst>
              <a:ext uri="{FF2B5EF4-FFF2-40B4-BE49-F238E27FC236}">
                <a16:creationId xmlns:a16="http://schemas.microsoft.com/office/drawing/2014/main" id="{0ADE9B9E-5B9F-9E7A-5869-3D43414B352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489156" y="4657316"/>
            <a:ext cx="3111765" cy="1530192"/>
          </a:xfrm>
          <a:prstGeom prst="roundRect">
            <a:avLst>
              <a:gd name="adj" fmla="val 706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7" name="Текст 58">
            <a:extLst>
              <a:ext uri="{FF2B5EF4-FFF2-40B4-BE49-F238E27FC236}">
                <a16:creationId xmlns:a16="http://schemas.microsoft.com/office/drawing/2014/main" id="{5C893C5A-3F1C-31A9-BE42-360A07D8033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503106" y="3447257"/>
            <a:ext cx="1601950" cy="1692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ПЛАНИРУЕТСЯ:</a:t>
            </a:r>
          </a:p>
        </p:txBody>
      </p:sp>
      <p:sp>
        <p:nvSpPr>
          <p:cNvPr id="9" name="Рисунок 29">
            <a:extLst>
              <a:ext uri="{FF2B5EF4-FFF2-40B4-BE49-F238E27FC236}">
                <a16:creationId xmlns:a16="http://schemas.microsoft.com/office/drawing/2014/main" id="{A0646AD7-7594-1633-CAB9-56D09F58B890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10313682" y="2463571"/>
            <a:ext cx="1287241" cy="907326"/>
          </a:xfrm>
          <a:prstGeom prst="roundRect">
            <a:avLst>
              <a:gd name="adj" fmla="val 14072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8" name="Рисунок 17">
            <a:extLst>
              <a:ext uri="{FF2B5EF4-FFF2-40B4-BE49-F238E27FC236}">
                <a16:creationId xmlns:a16="http://schemas.microsoft.com/office/drawing/2014/main" id="{A4DB8568-F4A9-D1BE-D401-994D3735E92F}"/>
              </a:ext>
            </a:extLst>
          </p:cNvPr>
          <p:cNvSpPr/>
          <p:nvPr/>
        </p:nvSpPr>
        <p:spPr>
          <a:xfrm>
            <a:off x="6593564" y="4242694"/>
            <a:ext cx="1530170" cy="2102544"/>
          </a:xfrm>
          <a:custGeom>
            <a:avLst/>
            <a:gdLst>
              <a:gd name="connsiteX0" fmla="*/ 0 w 1530170"/>
              <a:gd name="connsiteY0" fmla="*/ 157849 h 2102544"/>
              <a:gd name="connsiteX1" fmla="*/ 156780 w 1530170"/>
              <a:gd name="connsiteY1" fmla="*/ 0 h 2102544"/>
              <a:gd name="connsiteX2" fmla="*/ 1373390 w 1530170"/>
              <a:gd name="connsiteY2" fmla="*/ 0 h 2102544"/>
              <a:gd name="connsiteX3" fmla="*/ 1530170 w 1530170"/>
              <a:gd name="connsiteY3" fmla="*/ 157849 h 2102544"/>
              <a:gd name="connsiteX4" fmla="*/ 1530170 w 1530170"/>
              <a:gd name="connsiteY4" fmla="*/ 476703 h 2102544"/>
              <a:gd name="connsiteX5" fmla="*/ 1458051 w 1530170"/>
              <a:gd name="connsiteY5" fmla="*/ 549313 h 2102544"/>
              <a:gd name="connsiteX6" fmla="*/ 1436102 w 1530170"/>
              <a:gd name="connsiteY6" fmla="*/ 549313 h 2102544"/>
              <a:gd name="connsiteX7" fmla="*/ 1385933 w 1530170"/>
              <a:gd name="connsiteY7" fmla="*/ 599825 h 2102544"/>
              <a:gd name="connsiteX8" fmla="*/ 1385933 w 1530170"/>
              <a:gd name="connsiteY8" fmla="*/ 599825 h 2102544"/>
              <a:gd name="connsiteX9" fmla="*/ 1436102 w 1530170"/>
              <a:gd name="connsiteY9" fmla="*/ 650336 h 2102544"/>
              <a:gd name="connsiteX10" fmla="*/ 1458051 w 1530170"/>
              <a:gd name="connsiteY10" fmla="*/ 650336 h 2102544"/>
              <a:gd name="connsiteX11" fmla="*/ 1530170 w 1530170"/>
              <a:gd name="connsiteY11" fmla="*/ 722947 h 2102544"/>
              <a:gd name="connsiteX12" fmla="*/ 1530170 w 1530170"/>
              <a:gd name="connsiteY12" fmla="*/ 1944695 h 2102544"/>
              <a:gd name="connsiteX13" fmla="*/ 1373390 w 1530170"/>
              <a:gd name="connsiteY13" fmla="*/ 2102544 h 2102544"/>
              <a:gd name="connsiteX14" fmla="*/ 156780 w 1530170"/>
              <a:gd name="connsiteY14" fmla="*/ 2102544 h 2102544"/>
              <a:gd name="connsiteX15" fmla="*/ 0 w 1530170"/>
              <a:gd name="connsiteY15" fmla="*/ 1944695 h 2102544"/>
              <a:gd name="connsiteX16" fmla="*/ 0 w 1530170"/>
              <a:gd name="connsiteY16" fmla="*/ 808185 h 2102544"/>
              <a:gd name="connsiteX17" fmla="*/ 156780 w 1530170"/>
              <a:gd name="connsiteY17" fmla="*/ 650336 h 2102544"/>
              <a:gd name="connsiteX18" fmla="*/ 1128814 w 1530170"/>
              <a:gd name="connsiteY18" fmla="*/ 650336 h 2102544"/>
              <a:gd name="connsiteX19" fmla="*/ 1178984 w 1530170"/>
              <a:gd name="connsiteY19" fmla="*/ 599825 h 2102544"/>
              <a:gd name="connsiteX20" fmla="*/ 1178984 w 1530170"/>
              <a:gd name="connsiteY20" fmla="*/ 599825 h 2102544"/>
              <a:gd name="connsiteX21" fmla="*/ 1128814 w 1530170"/>
              <a:gd name="connsiteY21" fmla="*/ 549313 h 2102544"/>
              <a:gd name="connsiteX22" fmla="*/ 156780 w 1530170"/>
              <a:gd name="connsiteY22" fmla="*/ 549313 h 2102544"/>
              <a:gd name="connsiteX23" fmla="*/ 0 w 1530170"/>
              <a:gd name="connsiteY23" fmla="*/ 391465 h 2102544"/>
              <a:gd name="connsiteX24" fmla="*/ 0 w 1530170"/>
              <a:gd name="connsiteY24" fmla="*/ 157849 h 210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30170" h="2102544">
                <a:moveTo>
                  <a:pt x="0" y="157849"/>
                </a:moveTo>
                <a:cubicBezTo>
                  <a:pt x="0" y="70671"/>
                  <a:pt x="70193" y="0"/>
                  <a:pt x="156780" y="0"/>
                </a:cubicBezTo>
                <a:lnTo>
                  <a:pt x="1373390" y="0"/>
                </a:lnTo>
                <a:cubicBezTo>
                  <a:pt x="1459977" y="0"/>
                  <a:pt x="1530170" y="70671"/>
                  <a:pt x="1530170" y="157849"/>
                </a:cubicBezTo>
                <a:lnTo>
                  <a:pt x="1530170" y="476703"/>
                </a:lnTo>
                <a:cubicBezTo>
                  <a:pt x="1530170" y="516805"/>
                  <a:pt x="1497880" y="549313"/>
                  <a:pt x="1458051" y="549313"/>
                </a:cubicBezTo>
                <a:lnTo>
                  <a:pt x="1436102" y="549313"/>
                </a:lnTo>
                <a:cubicBezTo>
                  <a:pt x="1408396" y="549313"/>
                  <a:pt x="1385933" y="571928"/>
                  <a:pt x="1385933" y="599825"/>
                </a:cubicBezTo>
                <a:lnTo>
                  <a:pt x="1385933" y="599825"/>
                </a:lnTo>
                <a:cubicBezTo>
                  <a:pt x="1385933" y="627722"/>
                  <a:pt x="1408396" y="650336"/>
                  <a:pt x="1436102" y="650336"/>
                </a:cubicBezTo>
                <a:lnTo>
                  <a:pt x="1458051" y="650336"/>
                </a:lnTo>
                <a:cubicBezTo>
                  <a:pt x="1497880" y="650336"/>
                  <a:pt x="1530170" y="682847"/>
                  <a:pt x="1530170" y="722947"/>
                </a:cubicBezTo>
                <a:lnTo>
                  <a:pt x="1530170" y="1944695"/>
                </a:lnTo>
                <a:cubicBezTo>
                  <a:pt x="1530170" y="2031872"/>
                  <a:pt x="1459977" y="2102544"/>
                  <a:pt x="1373390" y="2102544"/>
                </a:cubicBezTo>
                <a:lnTo>
                  <a:pt x="156780" y="2102544"/>
                </a:lnTo>
                <a:cubicBezTo>
                  <a:pt x="70193" y="2102544"/>
                  <a:pt x="0" y="2031872"/>
                  <a:pt x="0" y="1944695"/>
                </a:cubicBezTo>
                <a:lnTo>
                  <a:pt x="0" y="808185"/>
                </a:lnTo>
                <a:cubicBezTo>
                  <a:pt x="0" y="721008"/>
                  <a:pt x="70193" y="650336"/>
                  <a:pt x="156780" y="650336"/>
                </a:cubicBezTo>
                <a:lnTo>
                  <a:pt x="1128814" y="650336"/>
                </a:lnTo>
                <a:cubicBezTo>
                  <a:pt x="1156520" y="650336"/>
                  <a:pt x="1178984" y="627722"/>
                  <a:pt x="1178984" y="599825"/>
                </a:cubicBezTo>
                <a:lnTo>
                  <a:pt x="1178984" y="599825"/>
                </a:lnTo>
                <a:cubicBezTo>
                  <a:pt x="1178984" y="571928"/>
                  <a:pt x="1156520" y="549313"/>
                  <a:pt x="1128814" y="549313"/>
                </a:cubicBezTo>
                <a:lnTo>
                  <a:pt x="156780" y="549313"/>
                </a:lnTo>
                <a:cubicBezTo>
                  <a:pt x="70193" y="549313"/>
                  <a:pt x="0" y="478642"/>
                  <a:pt x="0" y="391465"/>
                </a:cubicBezTo>
                <a:lnTo>
                  <a:pt x="0" y="157849"/>
                </a:lnTo>
                <a:close/>
              </a:path>
            </a:pathLst>
          </a:custGeom>
          <a:solidFill>
            <a:schemeClr val="accent1"/>
          </a:solidFill>
          <a:ln w="624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Текст 58">
            <a:extLst>
              <a:ext uri="{FF2B5EF4-FFF2-40B4-BE49-F238E27FC236}">
                <a16:creationId xmlns:a16="http://schemas.microsoft.com/office/drawing/2014/main" id="{EE935AA5-CAA6-EA6F-A0E3-9D7A9583A4F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0905" y="5725603"/>
            <a:ext cx="1273815" cy="50783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знакового события в несколько строк</a:t>
            </a:r>
          </a:p>
        </p:txBody>
      </p:sp>
      <p:sp>
        <p:nvSpPr>
          <p:cNvPr id="21" name="Текст 58">
            <a:extLst>
              <a:ext uri="{FF2B5EF4-FFF2-40B4-BE49-F238E27FC236}">
                <a16:creationId xmlns:a16="http://schemas.microsoft.com/office/drawing/2014/main" id="{13E92179-D5E5-E11E-8C5E-734EF8FF491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720905" y="4402527"/>
            <a:ext cx="924495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 лет</a:t>
            </a:r>
          </a:p>
        </p:txBody>
      </p:sp>
      <p:sp>
        <p:nvSpPr>
          <p:cNvPr id="22" name="Рисунок 29">
            <a:extLst>
              <a:ext uri="{FF2B5EF4-FFF2-40B4-BE49-F238E27FC236}">
                <a16:creationId xmlns:a16="http://schemas.microsoft.com/office/drawing/2014/main" id="{C0EE33F3-AA7A-6D10-2216-429CE51EBFA9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4380190" y="1933005"/>
            <a:ext cx="2130293" cy="2102545"/>
          </a:xfrm>
          <a:prstGeom prst="roundRect">
            <a:avLst>
              <a:gd name="adj" fmla="val 813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6" name="Рисунок 22">
            <a:extLst>
              <a:ext uri="{FF2B5EF4-FFF2-40B4-BE49-F238E27FC236}">
                <a16:creationId xmlns:a16="http://schemas.microsoft.com/office/drawing/2014/main" id="{403BB29C-479B-587C-422A-334432522163}"/>
              </a:ext>
            </a:extLst>
          </p:cNvPr>
          <p:cNvSpPr/>
          <p:nvPr/>
        </p:nvSpPr>
        <p:spPr>
          <a:xfrm>
            <a:off x="6593564" y="1933005"/>
            <a:ext cx="1530170" cy="2102544"/>
          </a:xfrm>
          <a:custGeom>
            <a:avLst/>
            <a:gdLst>
              <a:gd name="connsiteX0" fmla="*/ 0 w 1530170"/>
              <a:gd name="connsiteY0" fmla="*/ 157849 h 2102544"/>
              <a:gd name="connsiteX1" fmla="*/ 156780 w 1530170"/>
              <a:gd name="connsiteY1" fmla="*/ 0 h 2102544"/>
              <a:gd name="connsiteX2" fmla="*/ 1373390 w 1530170"/>
              <a:gd name="connsiteY2" fmla="*/ 0 h 2102544"/>
              <a:gd name="connsiteX3" fmla="*/ 1530170 w 1530170"/>
              <a:gd name="connsiteY3" fmla="*/ 157849 h 2102544"/>
              <a:gd name="connsiteX4" fmla="*/ 1530170 w 1530170"/>
              <a:gd name="connsiteY4" fmla="*/ 476703 h 2102544"/>
              <a:gd name="connsiteX5" fmla="*/ 1458051 w 1530170"/>
              <a:gd name="connsiteY5" fmla="*/ 549313 h 2102544"/>
              <a:gd name="connsiteX6" fmla="*/ 1436102 w 1530170"/>
              <a:gd name="connsiteY6" fmla="*/ 549313 h 2102544"/>
              <a:gd name="connsiteX7" fmla="*/ 1385933 w 1530170"/>
              <a:gd name="connsiteY7" fmla="*/ 599825 h 2102544"/>
              <a:gd name="connsiteX8" fmla="*/ 1385933 w 1530170"/>
              <a:gd name="connsiteY8" fmla="*/ 599825 h 2102544"/>
              <a:gd name="connsiteX9" fmla="*/ 1436102 w 1530170"/>
              <a:gd name="connsiteY9" fmla="*/ 650336 h 2102544"/>
              <a:gd name="connsiteX10" fmla="*/ 1458051 w 1530170"/>
              <a:gd name="connsiteY10" fmla="*/ 650336 h 2102544"/>
              <a:gd name="connsiteX11" fmla="*/ 1530170 w 1530170"/>
              <a:gd name="connsiteY11" fmla="*/ 722947 h 2102544"/>
              <a:gd name="connsiteX12" fmla="*/ 1530170 w 1530170"/>
              <a:gd name="connsiteY12" fmla="*/ 1944695 h 2102544"/>
              <a:gd name="connsiteX13" fmla="*/ 1373390 w 1530170"/>
              <a:gd name="connsiteY13" fmla="*/ 2102544 h 2102544"/>
              <a:gd name="connsiteX14" fmla="*/ 156780 w 1530170"/>
              <a:gd name="connsiteY14" fmla="*/ 2102544 h 2102544"/>
              <a:gd name="connsiteX15" fmla="*/ 0 w 1530170"/>
              <a:gd name="connsiteY15" fmla="*/ 1944695 h 2102544"/>
              <a:gd name="connsiteX16" fmla="*/ 0 w 1530170"/>
              <a:gd name="connsiteY16" fmla="*/ 808185 h 2102544"/>
              <a:gd name="connsiteX17" fmla="*/ 156780 w 1530170"/>
              <a:gd name="connsiteY17" fmla="*/ 650336 h 2102544"/>
              <a:gd name="connsiteX18" fmla="*/ 1128814 w 1530170"/>
              <a:gd name="connsiteY18" fmla="*/ 650336 h 2102544"/>
              <a:gd name="connsiteX19" fmla="*/ 1178984 w 1530170"/>
              <a:gd name="connsiteY19" fmla="*/ 599825 h 2102544"/>
              <a:gd name="connsiteX20" fmla="*/ 1178984 w 1530170"/>
              <a:gd name="connsiteY20" fmla="*/ 599825 h 2102544"/>
              <a:gd name="connsiteX21" fmla="*/ 1128814 w 1530170"/>
              <a:gd name="connsiteY21" fmla="*/ 549313 h 2102544"/>
              <a:gd name="connsiteX22" fmla="*/ 156780 w 1530170"/>
              <a:gd name="connsiteY22" fmla="*/ 549313 h 2102544"/>
              <a:gd name="connsiteX23" fmla="*/ 0 w 1530170"/>
              <a:gd name="connsiteY23" fmla="*/ 391465 h 2102544"/>
              <a:gd name="connsiteX24" fmla="*/ 0 w 1530170"/>
              <a:gd name="connsiteY24" fmla="*/ 157849 h 210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30170" h="2102544">
                <a:moveTo>
                  <a:pt x="0" y="157849"/>
                </a:moveTo>
                <a:cubicBezTo>
                  <a:pt x="0" y="70671"/>
                  <a:pt x="70193" y="0"/>
                  <a:pt x="156780" y="0"/>
                </a:cubicBezTo>
                <a:lnTo>
                  <a:pt x="1373390" y="0"/>
                </a:lnTo>
                <a:cubicBezTo>
                  <a:pt x="1459977" y="0"/>
                  <a:pt x="1530170" y="70671"/>
                  <a:pt x="1530170" y="157849"/>
                </a:cubicBezTo>
                <a:lnTo>
                  <a:pt x="1530170" y="476703"/>
                </a:lnTo>
                <a:cubicBezTo>
                  <a:pt x="1530170" y="516805"/>
                  <a:pt x="1497880" y="549313"/>
                  <a:pt x="1458051" y="549313"/>
                </a:cubicBezTo>
                <a:lnTo>
                  <a:pt x="1436102" y="549313"/>
                </a:lnTo>
                <a:cubicBezTo>
                  <a:pt x="1408396" y="549313"/>
                  <a:pt x="1385933" y="571928"/>
                  <a:pt x="1385933" y="599825"/>
                </a:cubicBezTo>
                <a:lnTo>
                  <a:pt x="1385933" y="599825"/>
                </a:lnTo>
                <a:cubicBezTo>
                  <a:pt x="1385933" y="627722"/>
                  <a:pt x="1408396" y="650336"/>
                  <a:pt x="1436102" y="650336"/>
                </a:cubicBezTo>
                <a:lnTo>
                  <a:pt x="1458051" y="650336"/>
                </a:lnTo>
                <a:cubicBezTo>
                  <a:pt x="1497880" y="650336"/>
                  <a:pt x="1530170" y="682847"/>
                  <a:pt x="1530170" y="722947"/>
                </a:cubicBezTo>
                <a:lnTo>
                  <a:pt x="1530170" y="1944695"/>
                </a:lnTo>
                <a:cubicBezTo>
                  <a:pt x="1530170" y="2031872"/>
                  <a:pt x="1459977" y="2102544"/>
                  <a:pt x="1373390" y="2102544"/>
                </a:cubicBezTo>
                <a:lnTo>
                  <a:pt x="156780" y="2102544"/>
                </a:lnTo>
                <a:cubicBezTo>
                  <a:pt x="70193" y="2102544"/>
                  <a:pt x="0" y="2031872"/>
                  <a:pt x="0" y="1944695"/>
                </a:cubicBezTo>
                <a:lnTo>
                  <a:pt x="0" y="808185"/>
                </a:lnTo>
                <a:cubicBezTo>
                  <a:pt x="0" y="721008"/>
                  <a:pt x="70193" y="650336"/>
                  <a:pt x="156780" y="650336"/>
                </a:cubicBezTo>
                <a:lnTo>
                  <a:pt x="1128814" y="650336"/>
                </a:lnTo>
                <a:cubicBezTo>
                  <a:pt x="1156520" y="650336"/>
                  <a:pt x="1178984" y="627722"/>
                  <a:pt x="1178984" y="599825"/>
                </a:cubicBezTo>
                <a:lnTo>
                  <a:pt x="1178984" y="599825"/>
                </a:lnTo>
                <a:cubicBezTo>
                  <a:pt x="1178984" y="571928"/>
                  <a:pt x="1156520" y="549313"/>
                  <a:pt x="1128814" y="549313"/>
                </a:cubicBezTo>
                <a:lnTo>
                  <a:pt x="156780" y="549313"/>
                </a:lnTo>
                <a:cubicBezTo>
                  <a:pt x="70193" y="549313"/>
                  <a:pt x="0" y="478642"/>
                  <a:pt x="0" y="391465"/>
                </a:cubicBezTo>
                <a:lnTo>
                  <a:pt x="0" y="157849"/>
                </a:lnTo>
                <a:close/>
              </a:path>
            </a:pathLst>
          </a:custGeom>
          <a:solidFill>
            <a:schemeClr val="accent1"/>
          </a:solidFill>
          <a:ln w="624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Текст 58">
            <a:extLst>
              <a:ext uri="{FF2B5EF4-FFF2-40B4-BE49-F238E27FC236}">
                <a16:creationId xmlns:a16="http://schemas.microsoft.com/office/drawing/2014/main" id="{BF0FF445-A1E8-F1A3-6E5C-1973DAAF78A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20905" y="3415914"/>
            <a:ext cx="1273815" cy="50783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знакового события в несколько строк</a:t>
            </a:r>
          </a:p>
        </p:txBody>
      </p:sp>
      <p:sp>
        <p:nvSpPr>
          <p:cNvPr id="26" name="Текст 58">
            <a:extLst>
              <a:ext uri="{FF2B5EF4-FFF2-40B4-BE49-F238E27FC236}">
                <a16:creationId xmlns:a16="http://schemas.microsoft.com/office/drawing/2014/main" id="{3E37E708-4C63-8EDA-095D-C1A521CA491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720905" y="2092838"/>
            <a:ext cx="924495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 лет</a:t>
            </a:r>
          </a:p>
        </p:txBody>
      </p:sp>
      <p:sp>
        <p:nvSpPr>
          <p:cNvPr id="27" name="Рисунок 29">
            <a:extLst>
              <a:ext uri="{FF2B5EF4-FFF2-40B4-BE49-F238E27FC236}">
                <a16:creationId xmlns:a16="http://schemas.microsoft.com/office/drawing/2014/main" id="{25F75048-855D-4AD0-CC46-3888135C0A8D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448228" y="4242694"/>
            <a:ext cx="2130293" cy="2102545"/>
          </a:xfrm>
          <a:prstGeom prst="roundRect">
            <a:avLst>
              <a:gd name="adj" fmla="val 813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5" name="Рисунок 27">
            <a:extLst>
              <a:ext uri="{FF2B5EF4-FFF2-40B4-BE49-F238E27FC236}">
                <a16:creationId xmlns:a16="http://schemas.microsoft.com/office/drawing/2014/main" id="{DD456636-7190-F15D-71DA-B9CE87E7F7A4}"/>
              </a:ext>
            </a:extLst>
          </p:cNvPr>
          <p:cNvSpPr/>
          <p:nvPr/>
        </p:nvSpPr>
        <p:spPr>
          <a:xfrm>
            <a:off x="2661602" y="4242694"/>
            <a:ext cx="1530170" cy="2102544"/>
          </a:xfrm>
          <a:custGeom>
            <a:avLst/>
            <a:gdLst>
              <a:gd name="connsiteX0" fmla="*/ 0 w 1530170"/>
              <a:gd name="connsiteY0" fmla="*/ 157849 h 2102544"/>
              <a:gd name="connsiteX1" fmla="*/ 156780 w 1530170"/>
              <a:gd name="connsiteY1" fmla="*/ 0 h 2102544"/>
              <a:gd name="connsiteX2" fmla="*/ 1373390 w 1530170"/>
              <a:gd name="connsiteY2" fmla="*/ 0 h 2102544"/>
              <a:gd name="connsiteX3" fmla="*/ 1530170 w 1530170"/>
              <a:gd name="connsiteY3" fmla="*/ 157849 h 2102544"/>
              <a:gd name="connsiteX4" fmla="*/ 1530170 w 1530170"/>
              <a:gd name="connsiteY4" fmla="*/ 476703 h 2102544"/>
              <a:gd name="connsiteX5" fmla="*/ 1458051 w 1530170"/>
              <a:gd name="connsiteY5" fmla="*/ 549313 h 2102544"/>
              <a:gd name="connsiteX6" fmla="*/ 1436102 w 1530170"/>
              <a:gd name="connsiteY6" fmla="*/ 549313 h 2102544"/>
              <a:gd name="connsiteX7" fmla="*/ 1385933 w 1530170"/>
              <a:gd name="connsiteY7" fmla="*/ 599825 h 2102544"/>
              <a:gd name="connsiteX8" fmla="*/ 1385933 w 1530170"/>
              <a:gd name="connsiteY8" fmla="*/ 599825 h 2102544"/>
              <a:gd name="connsiteX9" fmla="*/ 1436102 w 1530170"/>
              <a:gd name="connsiteY9" fmla="*/ 650336 h 2102544"/>
              <a:gd name="connsiteX10" fmla="*/ 1458051 w 1530170"/>
              <a:gd name="connsiteY10" fmla="*/ 650336 h 2102544"/>
              <a:gd name="connsiteX11" fmla="*/ 1530170 w 1530170"/>
              <a:gd name="connsiteY11" fmla="*/ 722947 h 2102544"/>
              <a:gd name="connsiteX12" fmla="*/ 1530170 w 1530170"/>
              <a:gd name="connsiteY12" fmla="*/ 1944695 h 2102544"/>
              <a:gd name="connsiteX13" fmla="*/ 1373390 w 1530170"/>
              <a:gd name="connsiteY13" fmla="*/ 2102544 h 2102544"/>
              <a:gd name="connsiteX14" fmla="*/ 156780 w 1530170"/>
              <a:gd name="connsiteY14" fmla="*/ 2102544 h 2102544"/>
              <a:gd name="connsiteX15" fmla="*/ 0 w 1530170"/>
              <a:gd name="connsiteY15" fmla="*/ 1944695 h 2102544"/>
              <a:gd name="connsiteX16" fmla="*/ 0 w 1530170"/>
              <a:gd name="connsiteY16" fmla="*/ 808185 h 2102544"/>
              <a:gd name="connsiteX17" fmla="*/ 156780 w 1530170"/>
              <a:gd name="connsiteY17" fmla="*/ 650336 h 2102544"/>
              <a:gd name="connsiteX18" fmla="*/ 1128814 w 1530170"/>
              <a:gd name="connsiteY18" fmla="*/ 650336 h 2102544"/>
              <a:gd name="connsiteX19" fmla="*/ 1178984 w 1530170"/>
              <a:gd name="connsiteY19" fmla="*/ 599825 h 2102544"/>
              <a:gd name="connsiteX20" fmla="*/ 1178984 w 1530170"/>
              <a:gd name="connsiteY20" fmla="*/ 599825 h 2102544"/>
              <a:gd name="connsiteX21" fmla="*/ 1128814 w 1530170"/>
              <a:gd name="connsiteY21" fmla="*/ 549313 h 2102544"/>
              <a:gd name="connsiteX22" fmla="*/ 156780 w 1530170"/>
              <a:gd name="connsiteY22" fmla="*/ 549313 h 2102544"/>
              <a:gd name="connsiteX23" fmla="*/ 0 w 1530170"/>
              <a:gd name="connsiteY23" fmla="*/ 391465 h 2102544"/>
              <a:gd name="connsiteX24" fmla="*/ 0 w 1530170"/>
              <a:gd name="connsiteY24" fmla="*/ 157849 h 210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30170" h="2102544">
                <a:moveTo>
                  <a:pt x="0" y="157849"/>
                </a:moveTo>
                <a:cubicBezTo>
                  <a:pt x="0" y="70671"/>
                  <a:pt x="70193" y="0"/>
                  <a:pt x="156780" y="0"/>
                </a:cubicBezTo>
                <a:lnTo>
                  <a:pt x="1373390" y="0"/>
                </a:lnTo>
                <a:cubicBezTo>
                  <a:pt x="1459977" y="0"/>
                  <a:pt x="1530170" y="70671"/>
                  <a:pt x="1530170" y="157849"/>
                </a:cubicBezTo>
                <a:lnTo>
                  <a:pt x="1530170" y="476703"/>
                </a:lnTo>
                <a:cubicBezTo>
                  <a:pt x="1530170" y="516805"/>
                  <a:pt x="1497880" y="549313"/>
                  <a:pt x="1458051" y="549313"/>
                </a:cubicBezTo>
                <a:lnTo>
                  <a:pt x="1436102" y="549313"/>
                </a:lnTo>
                <a:cubicBezTo>
                  <a:pt x="1408396" y="549313"/>
                  <a:pt x="1385933" y="571928"/>
                  <a:pt x="1385933" y="599825"/>
                </a:cubicBezTo>
                <a:lnTo>
                  <a:pt x="1385933" y="599825"/>
                </a:lnTo>
                <a:cubicBezTo>
                  <a:pt x="1385933" y="627722"/>
                  <a:pt x="1408396" y="650336"/>
                  <a:pt x="1436102" y="650336"/>
                </a:cubicBezTo>
                <a:lnTo>
                  <a:pt x="1458051" y="650336"/>
                </a:lnTo>
                <a:cubicBezTo>
                  <a:pt x="1497880" y="650336"/>
                  <a:pt x="1530170" y="682847"/>
                  <a:pt x="1530170" y="722947"/>
                </a:cubicBezTo>
                <a:lnTo>
                  <a:pt x="1530170" y="1944695"/>
                </a:lnTo>
                <a:cubicBezTo>
                  <a:pt x="1530170" y="2031872"/>
                  <a:pt x="1459977" y="2102544"/>
                  <a:pt x="1373390" y="2102544"/>
                </a:cubicBezTo>
                <a:lnTo>
                  <a:pt x="156780" y="2102544"/>
                </a:lnTo>
                <a:cubicBezTo>
                  <a:pt x="70193" y="2102544"/>
                  <a:pt x="0" y="2031872"/>
                  <a:pt x="0" y="1944695"/>
                </a:cubicBezTo>
                <a:lnTo>
                  <a:pt x="0" y="808185"/>
                </a:lnTo>
                <a:cubicBezTo>
                  <a:pt x="0" y="721008"/>
                  <a:pt x="70193" y="650336"/>
                  <a:pt x="156780" y="650336"/>
                </a:cubicBezTo>
                <a:lnTo>
                  <a:pt x="1128814" y="650336"/>
                </a:lnTo>
                <a:cubicBezTo>
                  <a:pt x="1156520" y="650336"/>
                  <a:pt x="1178984" y="627722"/>
                  <a:pt x="1178984" y="599825"/>
                </a:cubicBezTo>
                <a:lnTo>
                  <a:pt x="1178984" y="599825"/>
                </a:lnTo>
                <a:cubicBezTo>
                  <a:pt x="1178984" y="571928"/>
                  <a:pt x="1156520" y="549313"/>
                  <a:pt x="1128814" y="549313"/>
                </a:cubicBezTo>
                <a:lnTo>
                  <a:pt x="156780" y="549313"/>
                </a:lnTo>
                <a:cubicBezTo>
                  <a:pt x="70193" y="549313"/>
                  <a:pt x="0" y="478642"/>
                  <a:pt x="0" y="391465"/>
                </a:cubicBezTo>
                <a:lnTo>
                  <a:pt x="0" y="157849"/>
                </a:lnTo>
                <a:close/>
              </a:path>
            </a:pathLst>
          </a:custGeom>
          <a:solidFill>
            <a:schemeClr val="accent1"/>
          </a:solidFill>
          <a:ln w="624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9" name="Текст 58">
            <a:extLst>
              <a:ext uri="{FF2B5EF4-FFF2-40B4-BE49-F238E27FC236}">
                <a16:creationId xmlns:a16="http://schemas.microsoft.com/office/drawing/2014/main" id="{ECA548B1-ACFC-6F80-0C17-08719074BC3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788943" y="5725603"/>
            <a:ext cx="1273815" cy="50783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знакового события в несколько строк</a:t>
            </a:r>
          </a:p>
        </p:txBody>
      </p:sp>
      <p:sp>
        <p:nvSpPr>
          <p:cNvPr id="30" name="Текст 58">
            <a:extLst>
              <a:ext uri="{FF2B5EF4-FFF2-40B4-BE49-F238E27FC236}">
                <a16:creationId xmlns:a16="http://schemas.microsoft.com/office/drawing/2014/main" id="{19C972E8-FB7C-0C03-2451-91A6E219BC0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788943" y="4402527"/>
            <a:ext cx="924495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 лет</a:t>
            </a:r>
          </a:p>
        </p:txBody>
      </p:sp>
      <p:sp>
        <p:nvSpPr>
          <p:cNvPr id="31" name="Рисунок 29">
            <a:extLst>
              <a:ext uri="{FF2B5EF4-FFF2-40B4-BE49-F238E27FC236}">
                <a16:creationId xmlns:a16="http://schemas.microsoft.com/office/drawing/2014/main" id="{9FBC8BF5-94A1-57F4-385F-2E67CA325A2D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448228" y="1933005"/>
            <a:ext cx="2130293" cy="2102545"/>
          </a:xfrm>
          <a:prstGeom prst="roundRect">
            <a:avLst>
              <a:gd name="adj" fmla="val 813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2" name="Рисунок 31">
            <a:extLst>
              <a:ext uri="{FF2B5EF4-FFF2-40B4-BE49-F238E27FC236}">
                <a16:creationId xmlns:a16="http://schemas.microsoft.com/office/drawing/2014/main" id="{4F00AF40-B244-8B98-AAA4-4931A042C3FB}"/>
              </a:ext>
            </a:extLst>
          </p:cNvPr>
          <p:cNvSpPr/>
          <p:nvPr/>
        </p:nvSpPr>
        <p:spPr>
          <a:xfrm>
            <a:off x="2661602" y="1933005"/>
            <a:ext cx="1530170" cy="2102544"/>
          </a:xfrm>
          <a:custGeom>
            <a:avLst/>
            <a:gdLst>
              <a:gd name="connsiteX0" fmla="*/ 0 w 1530170"/>
              <a:gd name="connsiteY0" fmla="*/ 157849 h 2102544"/>
              <a:gd name="connsiteX1" fmla="*/ 156780 w 1530170"/>
              <a:gd name="connsiteY1" fmla="*/ 0 h 2102544"/>
              <a:gd name="connsiteX2" fmla="*/ 1373390 w 1530170"/>
              <a:gd name="connsiteY2" fmla="*/ 0 h 2102544"/>
              <a:gd name="connsiteX3" fmla="*/ 1530170 w 1530170"/>
              <a:gd name="connsiteY3" fmla="*/ 157849 h 2102544"/>
              <a:gd name="connsiteX4" fmla="*/ 1530170 w 1530170"/>
              <a:gd name="connsiteY4" fmla="*/ 476703 h 2102544"/>
              <a:gd name="connsiteX5" fmla="*/ 1458051 w 1530170"/>
              <a:gd name="connsiteY5" fmla="*/ 549313 h 2102544"/>
              <a:gd name="connsiteX6" fmla="*/ 1436102 w 1530170"/>
              <a:gd name="connsiteY6" fmla="*/ 549313 h 2102544"/>
              <a:gd name="connsiteX7" fmla="*/ 1385933 w 1530170"/>
              <a:gd name="connsiteY7" fmla="*/ 599825 h 2102544"/>
              <a:gd name="connsiteX8" fmla="*/ 1385933 w 1530170"/>
              <a:gd name="connsiteY8" fmla="*/ 599825 h 2102544"/>
              <a:gd name="connsiteX9" fmla="*/ 1436102 w 1530170"/>
              <a:gd name="connsiteY9" fmla="*/ 650336 h 2102544"/>
              <a:gd name="connsiteX10" fmla="*/ 1458051 w 1530170"/>
              <a:gd name="connsiteY10" fmla="*/ 650336 h 2102544"/>
              <a:gd name="connsiteX11" fmla="*/ 1530170 w 1530170"/>
              <a:gd name="connsiteY11" fmla="*/ 722947 h 2102544"/>
              <a:gd name="connsiteX12" fmla="*/ 1530170 w 1530170"/>
              <a:gd name="connsiteY12" fmla="*/ 1944695 h 2102544"/>
              <a:gd name="connsiteX13" fmla="*/ 1373390 w 1530170"/>
              <a:gd name="connsiteY13" fmla="*/ 2102544 h 2102544"/>
              <a:gd name="connsiteX14" fmla="*/ 156780 w 1530170"/>
              <a:gd name="connsiteY14" fmla="*/ 2102544 h 2102544"/>
              <a:gd name="connsiteX15" fmla="*/ 0 w 1530170"/>
              <a:gd name="connsiteY15" fmla="*/ 1944695 h 2102544"/>
              <a:gd name="connsiteX16" fmla="*/ 0 w 1530170"/>
              <a:gd name="connsiteY16" fmla="*/ 808185 h 2102544"/>
              <a:gd name="connsiteX17" fmla="*/ 156780 w 1530170"/>
              <a:gd name="connsiteY17" fmla="*/ 650336 h 2102544"/>
              <a:gd name="connsiteX18" fmla="*/ 1128814 w 1530170"/>
              <a:gd name="connsiteY18" fmla="*/ 650336 h 2102544"/>
              <a:gd name="connsiteX19" fmla="*/ 1178984 w 1530170"/>
              <a:gd name="connsiteY19" fmla="*/ 599825 h 2102544"/>
              <a:gd name="connsiteX20" fmla="*/ 1178984 w 1530170"/>
              <a:gd name="connsiteY20" fmla="*/ 599825 h 2102544"/>
              <a:gd name="connsiteX21" fmla="*/ 1128814 w 1530170"/>
              <a:gd name="connsiteY21" fmla="*/ 549313 h 2102544"/>
              <a:gd name="connsiteX22" fmla="*/ 156780 w 1530170"/>
              <a:gd name="connsiteY22" fmla="*/ 549313 h 2102544"/>
              <a:gd name="connsiteX23" fmla="*/ 0 w 1530170"/>
              <a:gd name="connsiteY23" fmla="*/ 391465 h 2102544"/>
              <a:gd name="connsiteX24" fmla="*/ 0 w 1530170"/>
              <a:gd name="connsiteY24" fmla="*/ 157849 h 210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30170" h="2102544">
                <a:moveTo>
                  <a:pt x="0" y="157849"/>
                </a:moveTo>
                <a:cubicBezTo>
                  <a:pt x="0" y="70671"/>
                  <a:pt x="70193" y="0"/>
                  <a:pt x="156780" y="0"/>
                </a:cubicBezTo>
                <a:lnTo>
                  <a:pt x="1373390" y="0"/>
                </a:lnTo>
                <a:cubicBezTo>
                  <a:pt x="1459977" y="0"/>
                  <a:pt x="1530170" y="70671"/>
                  <a:pt x="1530170" y="157849"/>
                </a:cubicBezTo>
                <a:lnTo>
                  <a:pt x="1530170" y="476703"/>
                </a:lnTo>
                <a:cubicBezTo>
                  <a:pt x="1530170" y="516805"/>
                  <a:pt x="1497880" y="549313"/>
                  <a:pt x="1458051" y="549313"/>
                </a:cubicBezTo>
                <a:lnTo>
                  <a:pt x="1436102" y="549313"/>
                </a:lnTo>
                <a:cubicBezTo>
                  <a:pt x="1408396" y="549313"/>
                  <a:pt x="1385933" y="571928"/>
                  <a:pt x="1385933" y="599825"/>
                </a:cubicBezTo>
                <a:lnTo>
                  <a:pt x="1385933" y="599825"/>
                </a:lnTo>
                <a:cubicBezTo>
                  <a:pt x="1385933" y="627722"/>
                  <a:pt x="1408396" y="650336"/>
                  <a:pt x="1436102" y="650336"/>
                </a:cubicBezTo>
                <a:lnTo>
                  <a:pt x="1458051" y="650336"/>
                </a:lnTo>
                <a:cubicBezTo>
                  <a:pt x="1497880" y="650336"/>
                  <a:pt x="1530170" y="682847"/>
                  <a:pt x="1530170" y="722947"/>
                </a:cubicBezTo>
                <a:lnTo>
                  <a:pt x="1530170" y="1944695"/>
                </a:lnTo>
                <a:cubicBezTo>
                  <a:pt x="1530170" y="2031872"/>
                  <a:pt x="1459977" y="2102544"/>
                  <a:pt x="1373390" y="2102544"/>
                </a:cubicBezTo>
                <a:lnTo>
                  <a:pt x="156780" y="2102544"/>
                </a:lnTo>
                <a:cubicBezTo>
                  <a:pt x="70193" y="2102544"/>
                  <a:pt x="0" y="2031872"/>
                  <a:pt x="0" y="1944695"/>
                </a:cubicBezTo>
                <a:lnTo>
                  <a:pt x="0" y="808185"/>
                </a:lnTo>
                <a:cubicBezTo>
                  <a:pt x="0" y="721008"/>
                  <a:pt x="70193" y="650336"/>
                  <a:pt x="156780" y="650336"/>
                </a:cubicBezTo>
                <a:lnTo>
                  <a:pt x="1128814" y="650336"/>
                </a:lnTo>
                <a:cubicBezTo>
                  <a:pt x="1156520" y="650336"/>
                  <a:pt x="1178984" y="627722"/>
                  <a:pt x="1178984" y="599825"/>
                </a:cubicBezTo>
                <a:lnTo>
                  <a:pt x="1178984" y="599825"/>
                </a:lnTo>
                <a:cubicBezTo>
                  <a:pt x="1178984" y="571928"/>
                  <a:pt x="1156520" y="549313"/>
                  <a:pt x="1128814" y="549313"/>
                </a:cubicBezTo>
                <a:lnTo>
                  <a:pt x="156780" y="549313"/>
                </a:lnTo>
                <a:cubicBezTo>
                  <a:pt x="70193" y="549313"/>
                  <a:pt x="0" y="478642"/>
                  <a:pt x="0" y="391465"/>
                </a:cubicBezTo>
                <a:lnTo>
                  <a:pt x="0" y="157849"/>
                </a:lnTo>
                <a:close/>
              </a:path>
            </a:pathLst>
          </a:custGeom>
          <a:solidFill>
            <a:schemeClr val="accent1"/>
          </a:solidFill>
          <a:ln w="624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Текст 58">
            <a:extLst>
              <a:ext uri="{FF2B5EF4-FFF2-40B4-BE49-F238E27FC236}">
                <a16:creationId xmlns:a16="http://schemas.microsoft.com/office/drawing/2014/main" id="{7C426598-5045-4148-13CD-52C5363CF19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788943" y="3415914"/>
            <a:ext cx="1273815" cy="50783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знакового события в несколько строк</a:t>
            </a:r>
          </a:p>
        </p:txBody>
      </p:sp>
      <p:sp>
        <p:nvSpPr>
          <p:cNvPr id="34" name="Текст 58">
            <a:extLst>
              <a:ext uri="{FF2B5EF4-FFF2-40B4-BE49-F238E27FC236}">
                <a16:creationId xmlns:a16="http://schemas.microsoft.com/office/drawing/2014/main" id="{00DDAD2C-5CDF-B279-6A8F-600221B5696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2788943" y="2092838"/>
            <a:ext cx="924495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 лет</a:t>
            </a:r>
          </a:p>
        </p:txBody>
      </p:sp>
      <p:sp>
        <p:nvSpPr>
          <p:cNvPr id="35" name="Текст 58">
            <a:extLst>
              <a:ext uri="{FF2B5EF4-FFF2-40B4-BE49-F238E27FC236}">
                <a16:creationId xmlns:a16="http://schemas.microsoft.com/office/drawing/2014/main" id="{CE0D4951-5E98-BB62-CB08-7869ED81261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387289" y="756426"/>
            <a:ext cx="141051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 лет</a:t>
            </a:r>
          </a:p>
        </p:txBody>
      </p:sp>
      <p:sp>
        <p:nvSpPr>
          <p:cNvPr id="58" name="Текст 58">
            <a:extLst>
              <a:ext uri="{FF2B5EF4-FFF2-40B4-BE49-F238E27FC236}">
                <a16:creationId xmlns:a16="http://schemas.microsoft.com/office/drawing/2014/main" id="{A461BE89-B9D7-2C90-2DF2-A34DDEBCA1FD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99295" y="1170240"/>
            <a:ext cx="141051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Городу ХХ </a:t>
            </a:r>
            <a:br>
              <a:rPr lang="ru-RU" dirty="0"/>
            </a:br>
            <a:r>
              <a:rPr lang="ru-RU" dirty="0"/>
              <a:t>в 2024 году</a:t>
            </a:r>
          </a:p>
        </p:txBody>
      </p:sp>
      <p:sp>
        <p:nvSpPr>
          <p:cNvPr id="59" name="Текст 79">
            <a:extLst>
              <a:ext uri="{FF2B5EF4-FFF2-40B4-BE49-F238E27FC236}">
                <a16:creationId xmlns:a16="http://schemas.microsoft.com/office/drawing/2014/main" id="{30B1C2A0-050F-596F-6B65-B35C8A345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503106" y="3703040"/>
            <a:ext cx="3058018" cy="80666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None/>
              <a:defRPr lang="ru-RU" sz="9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Перечисление, что планируется</a:t>
            </a: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Перечисление, что планируется</a:t>
            </a: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Перечисление, что планируется</a:t>
            </a: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Перечисление, что планируется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1E07D501-BDA0-FA51-35E5-B07E49A0613C}"/>
              </a:ext>
            </a:extLst>
          </p:cNvPr>
          <p:cNvGrpSpPr/>
          <p:nvPr userDrawn="1"/>
        </p:nvGrpSpPr>
        <p:grpSpPr>
          <a:xfrm rot="10800000">
            <a:off x="-24554" y="19669"/>
            <a:ext cx="5849240" cy="1721792"/>
            <a:chOff x="8986330" y="5516959"/>
            <a:chExt cx="6557045" cy="1930143"/>
          </a:xfrm>
        </p:grpSpPr>
        <p:sp>
          <p:nvSpPr>
            <p:cNvPr id="61" name="Полилиния 10">
              <a:extLst>
                <a:ext uri="{FF2B5EF4-FFF2-40B4-BE49-F238E27FC236}">
                  <a16:creationId xmlns:a16="http://schemas.microsoft.com/office/drawing/2014/main" id="{2A3FD9B8-F8A8-883E-956F-31C04DE2A77F}"/>
                </a:ext>
              </a:extLst>
            </p:cNvPr>
            <p:cNvSpPr/>
            <p:nvPr userDrawn="1"/>
          </p:nvSpPr>
          <p:spPr>
            <a:xfrm rot="10800000">
              <a:off x="8986330" y="5516959"/>
              <a:ext cx="6557045" cy="1914208"/>
            </a:xfrm>
            <a:custGeom>
              <a:avLst/>
              <a:gdLst>
                <a:gd name="connsiteX0" fmla="*/ 8394543 w 8394543"/>
                <a:gd name="connsiteY0" fmla="*/ 0 h 1914208"/>
                <a:gd name="connsiteX1" fmla="*/ 8394543 w 8394543"/>
                <a:gd name="connsiteY1" fmla="*/ 1457820 h 1914208"/>
                <a:gd name="connsiteX2" fmla="*/ 8267594 w 8394543"/>
                <a:gd name="connsiteY2" fmla="*/ 1584594 h 1914208"/>
                <a:gd name="connsiteX3" fmla="*/ 8029881 w 8394543"/>
                <a:gd name="connsiteY3" fmla="*/ 1584594 h 1914208"/>
                <a:gd name="connsiteX4" fmla="*/ 7902931 w 8394543"/>
                <a:gd name="connsiteY4" fmla="*/ 1711369 h 1914208"/>
                <a:gd name="connsiteX5" fmla="*/ 7902931 w 8394543"/>
                <a:gd name="connsiteY5" fmla="*/ 1787434 h 1914208"/>
                <a:gd name="connsiteX6" fmla="*/ 7775982 w 8394543"/>
                <a:gd name="connsiteY6" fmla="*/ 1914208 h 1914208"/>
                <a:gd name="connsiteX7" fmla="*/ 7655380 w 8394543"/>
                <a:gd name="connsiteY7" fmla="*/ 1914208 h 1914208"/>
                <a:gd name="connsiteX8" fmla="*/ 7528430 w 8394543"/>
                <a:gd name="connsiteY8" fmla="*/ 1787434 h 1914208"/>
                <a:gd name="connsiteX9" fmla="*/ 7528430 w 8394543"/>
                <a:gd name="connsiteY9" fmla="*/ 1711369 h 1914208"/>
                <a:gd name="connsiteX10" fmla="*/ 7401480 w 8394543"/>
                <a:gd name="connsiteY10" fmla="*/ 1584594 h 1914208"/>
                <a:gd name="connsiteX11" fmla="*/ 6963504 w 8394543"/>
                <a:gd name="connsiteY11" fmla="*/ 1584594 h 1914208"/>
                <a:gd name="connsiteX12" fmla="*/ 6836555 w 8394543"/>
                <a:gd name="connsiteY12" fmla="*/ 1711369 h 1914208"/>
                <a:gd name="connsiteX13" fmla="*/ 6836555 w 8394543"/>
                <a:gd name="connsiteY13" fmla="*/ 1787434 h 1914208"/>
                <a:gd name="connsiteX14" fmla="*/ 6709605 w 8394543"/>
                <a:gd name="connsiteY14" fmla="*/ 1914208 h 1914208"/>
                <a:gd name="connsiteX15" fmla="*/ 6601697 w 8394543"/>
                <a:gd name="connsiteY15" fmla="*/ 1914208 h 1914208"/>
                <a:gd name="connsiteX16" fmla="*/ 6474754 w 8394543"/>
                <a:gd name="connsiteY16" fmla="*/ 1787434 h 1914208"/>
                <a:gd name="connsiteX17" fmla="*/ 6474754 w 8394543"/>
                <a:gd name="connsiteY17" fmla="*/ 1711369 h 1914208"/>
                <a:gd name="connsiteX18" fmla="*/ 6347805 w 8394543"/>
                <a:gd name="connsiteY18" fmla="*/ 1584594 h 1914208"/>
                <a:gd name="connsiteX19" fmla="*/ 0 w 8394543"/>
                <a:gd name="connsiteY19" fmla="*/ 1584594 h 1914208"/>
                <a:gd name="connsiteX0" fmla="*/ 6524776 w 6524776"/>
                <a:gd name="connsiteY0" fmla="*/ 0 h 1914208"/>
                <a:gd name="connsiteX1" fmla="*/ 6524776 w 6524776"/>
                <a:gd name="connsiteY1" fmla="*/ 1457820 h 1914208"/>
                <a:gd name="connsiteX2" fmla="*/ 6397827 w 6524776"/>
                <a:gd name="connsiteY2" fmla="*/ 1584594 h 1914208"/>
                <a:gd name="connsiteX3" fmla="*/ 6160114 w 6524776"/>
                <a:gd name="connsiteY3" fmla="*/ 1584594 h 1914208"/>
                <a:gd name="connsiteX4" fmla="*/ 6033164 w 6524776"/>
                <a:gd name="connsiteY4" fmla="*/ 1711369 h 1914208"/>
                <a:gd name="connsiteX5" fmla="*/ 6033164 w 6524776"/>
                <a:gd name="connsiteY5" fmla="*/ 1787434 h 1914208"/>
                <a:gd name="connsiteX6" fmla="*/ 5906215 w 6524776"/>
                <a:gd name="connsiteY6" fmla="*/ 1914208 h 1914208"/>
                <a:gd name="connsiteX7" fmla="*/ 5785613 w 6524776"/>
                <a:gd name="connsiteY7" fmla="*/ 1914208 h 1914208"/>
                <a:gd name="connsiteX8" fmla="*/ 5658663 w 6524776"/>
                <a:gd name="connsiteY8" fmla="*/ 1787434 h 1914208"/>
                <a:gd name="connsiteX9" fmla="*/ 5658663 w 6524776"/>
                <a:gd name="connsiteY9" fmla="*/ 1711369 h 1914208"/>
                <a:gd name="connsiteX10" fmla="*/ 5531713 w 6524776"/>
                <a:gd name="connsiteY10" fmla="*/ 1584594 h 1914208"/>
                <a:gd name="connsiteX11" fmla="*/ 5093737 w 6524776"/>
                <a:gd name="connsiteY11" fmla="*/ 1584594 h 1914208"/>
                <a:gd name="connsiteX12" fmla="*/ 4966788 w 6524776"/>
                <a:gd name="connsiteY12" fmla="*/ 1711369 h 1914208"/>
                <a:gd name="connsiteX13" fmla="*/ 4966788 w 6524776"/>
                <a:gd name="connsiteY13" fmla="*/ 1787434 h 1914208"/>
                <a:gd name="connsiteX14" fmla="*/ 4839838 w 6524776"/>
                <a:gd name="connsiteY14" fmla="*/ 1914208 h 1914208"/>
                <a:gd name="connsiteX15" fmla="*/ 4731930 w 6524776"/>
                <a:gd name="connsiteY15" fmla="*/ 1914208 h 1914208"/>
                <a:gd name="connsiteX16" fmla="*/ 4604987 w 6524776"/>
                <a:gd name="connsiteY16" fmla="*/ 1787434 h 1914208"/>
                <a:gd name="connsiteX17" fmla="*/ 4604987 w 6524776"/>
                <a:gd name="connsiteY17" fmla="*/ 1711369 h 1914208"/>
                <a:gd name="connsiteX18" fmla="*/ 4478038 w 6524776"/>
                <a:gd name="connsiteY18" fmla="*/ 1584594 h 1914208"/>
                <a:gd name="connsiteX19" fmla="*/ 0 w 6524776"/>
                <a:gd name="connsiteY19" fmla="*/ 1575104 h 1914208"/>
                <a:gd name="connsiteX0" fmla="*/ 6547555 w 6547555"/>
                <a:gd name="connsiteY0" fmla="*/ 0 h 1914208"/>
                <a:gd name="connsiteX1" fmla="*/ 6547555 w 6547555"/>
                <a:gd name="connsiteY1" fmla="*/ 1457820 h 1914208"/>
                <a:gd name="connsiteX2" fmla="*/ 6420606 w 6547555"/>
                <a:gd name="connsiteY2" fmla="*/ 1584594 h 1914208"/>
                <a:gd name="connsiteX3" fmla="*/ 6182893 w 6547555"/>
                <a:gd name="connsiteY3" fmla="*/ 1584594 h 1914208"/>
                <a:gd name="connsiteX4" fmla="*/ 6055943 w 6547555"/>
                <a:gd name="connsiteY4" fmla="*/ 1711369 h 1914208"/>
                <a:gd name="connsiteX5" fmla="*/ 6055943 w 6547555"/>
                <a:gd name="connsiteY5" fmla="*/ 1787434 h 1914208"/>
                <a:gd name="connsiteX6" fmla="*/ 5928994 w 6547555"/>
                <a:gd name="connsiteY6" fmla="*/ 1914208 h 1914208"/>
                <a:gd name="connsiteX7" fmla="*/ 5808392 w 6547555"/>
                <a:gd name="connsiteY7" fmla="*/ 1914208 h 1914208"/>
                <a:gd name="connsiteX8" fmla="*/ 5681442 w 6547555"/>
                <a:gd name="connsiteY8" fmla="*/ 1787434 h 1914208"/>
                <a:gd name="connsiteX9" fmla="*/ 5681442 w 6547555"/>
                <a:gd name="connsiteY9" fmla="*/ 1711369 h 1914208"/>
                <a:gd name="connsiteX10" fmla="*/ 5554492 w 6547555"/>
                <a:gd name="connsiteY10" fmla="*/ 1584594 h 1914208"/>
                <a:gd name="connsiteX11" fmla="*/ 5116516 w 6547555"/>
                <a:gd name="connsiteY11" fmla="*/ 1584594 h 1914208"/>
                <a:gd name="connsiteX12" fmla="*/ 4989567 w 6547555"/>
                <a:gd name="connsiteY12" fmla="*/ 1711369 h 1914208"/>
                <a:gd name="connsiteX13" fmla="*/ 4989567 w 6547555"/>
                <a:gd name="connsiteY13" fmla="*/ 1787434 h 1914208"/>
                <a:gd name="connsiteX14" fmla="*/ 4862617 w 6547555"/>
                <a:gd name="connsiteY14" fmla="*/ 1914208 h 1914208"/>
                <a:gd name="connsiteX15" fmla="*/ 4754709 w 6547555"/>
                <a:gd name="connsiteY15" fmla="*/ 1914208 h 1914208"/>
                <a:gd name="connsiteX16" fmla="*/ 4627766 w 6547555"/>
                <a:gd name="connsiteY16" fmla="*/ 1787434 h 1914208"/>
                <a:gd name="connsiteX17" fmla="*/ 4627766 w 6547555"/>
                <a:gd name="connsiteY17" fmla="*/ 1711369 h 1914208"/>
                <a:gd name="connsiteX18" fmla="*/ 4500817 w 6547555"/>
                <a:gd name="connsiteY18" fmla="*/ 1584594 h 1914208"/>
                <a:gd name="connsiteX19" fmla="*/ 0 w 6547555"/>
                <a:gd name="connsiteY19" fmla="*/ 1597883 h 1914208"/>
                <a:gd name="connsiteX0" fmla="*/ 6547555 w 6547555"/>
                <a:gd name="connsiteY0" fmla="*/ 0 h 1914208"/>
                <a:gd name="connsiteX1" fmla="*/ 6547555 w 6547555"/>
                <a:gd name="connsiteY1" fmla="*/ 1457820 h 1914208"/>
                <a:gd name="connsiteX2" fmla="*/ 6420606 w 6547555"/>
                <a:gd name="connsiteY2" fmla="*/ 1584594 h 1914208"/>
                <a:gd name="connsiteX3" fmla="*/ 6182893 w 6547555"/>
                <a:gd name="connsiteY3" fmla="*/ 1584594 h 1914208"/>
                <a:gd name="connsiteX4" fmla="*/ 6055943 w 6547555"/>
                <a:gd name="connsiteY4" fmla="*/ 1711369 h 1914208"/>
                <a:gd name="connsiteX5" fmla="*/ 6055943 w 6547555"/>
                <a:gd name="connsiteY5" fmla="*/ 1787434 h 1914208"/>
                <a:gd name="connsiteX6" fmla="*/ 5928994 w 6547555"/>
                <a:gd name="connsiteY6" fmla="*/ 1914208 h 1914208"/>
                <a:gd name="connsiteX7" fmla="*/ 5808392 w 6547555"/>
                <a:gd name="connsiteY7" fmla="*/ 1914208 h 1914208"/>
                <a:gd name="connsiteX8" fmla="*/ 5681442 w 6547555"/>
                <a:gd name="connsiteY8" fmla="*/ 1787434 h 1914208"/>
                <a:gd name="connsiteX9" fmla="*/ 5681442 w 6547555"/>
                <a:gd name="connsiteY9" fmla="*/ 1711369 h 1914208"/>
                <a:gd name="connsiteX10" fmla="*/ 5554492 w 6547555"/>
                <a:gd name="connsiteY10" fmla="*/ 1584594 h 1914208"/>
                <a:gd name="connsiteX11" fmla="*/ 5116516 w 6547555"/>
                <a:gd name="connsiteY11" fmla="*/ 1584594 h 1914208"/>
                <a:gd name="connsiteX12" fmla="*/ 4989567 w 6547555"/>
                <a:gd name="connsiteY12" fmla="*/ 1711369 h 1914208"/>
                <a:gd name="connsiteX13" fmla="*/ 4989567 w 6547555"/>
                <a:gd name="connsiteY13" fmla="*/ 1787434 h 1914208"/>
                <a:gd name="connsiteX14" fmla="*/ 4862617 w 6547555"/>
                <a:gd name="connsiteY14" fmla="*/ 1914208 h 1914208"/>
                <a:gd name="connsiteX15" fmla="*/ 4754709 w 6547555"/>
                <a:gd name="connsiteY15" fmla="*/ 1914208 h 1914208"/>
                <a:gd name="connsiteX16" fmla="*/ 4627766 w 6547555"/>
                <a:gd name="connsiteY16" fmla="*/ 1787434 h 1914208"/>
                <a:gd name="connsiteX17" fmla="*/ 4627766 w 6547555"/>
                <a:gd name="connsiteY17" fmla="*/ 1711369 h 1914208"/>
                <a:gd name="connsiteX18" fmla="*/ 4500817 w 6547555"/>
                <a:gd name="connsiteY18" fmla="*/ 1584594 h 1914208"/>
                <a:gd name="connsiteX19" fmla="*/ 0 w 6547555"/>
                <a:gd name="connsiteY19" fmla="*/ 1590765 h 1914208"/>
                <a:gd name="connsiteX0" fmla="*/ 6557045 w 6557045"/>
                <a:gd name="connsiteY0" fmla="*/ 0 h 1914208"/>
                <a:gd name="connsiteX1" fmla="*/ 6557045 w 6557045"/>
                <a:gd name="connsiteY1" fmla="*/ 1457820 h 1914208"/>
                <a:gd name="connsiteX2" fmla="*/ 6430096 w 6557045"/>
                <a:gd name="connsiteY2" fmla="*/ 1584594 h 1914208"/>
                <a:gd name="connsiteX3" fmla="*/ 6192383 w 6557045"/>
                <a:gd name="connsiteY3" fmla="*/ 1584594 h 1914208"/>
                <a:gd name="connsiteX4" fmla="*/ 6065433 w 6557045"/>
                <a:gd name="connsiteY4" fmla="*/ 1711369 h 1914208"/>
                <a:gd name="connsiteX5" fmla="*/ 6065433 w 6557045"/>
                <a:gd name="connsiteY5" fmla="*/ 1787434 h 1914208"/>
                <a:gd name="connsiteX6" fmla="*/ 5938484 w 6557045"/>
                <a:gd name="connsiteY6" fmla="*/ 1914208 h 1914208"/>
                <a:gd name="connsiteX7" fmla="*/ 5817882 w 6557045"/>
                <a:gd name="connsiteY7" fmla="*/ 1914208 h 1914208"/>
                <a:gd name="connsiteX8" fmla="*/ 5690932 w 6557045"/>
                <a:gd name="connsiteY8" fmla="*/ 1787434 h 1914208"/>
                <a:gd name="connsiteX9" fmla="*/ 5690932 w 6557045"/>
                <a:gd name="connsiteY9" fmla="*/ 1711369 h 1914208"/>
                <a:gd name="connsiteX10" fmla="*/ 5563982 w 6557045"/>
                <a:gd name="connsiteY10" fmla="*/ 1584594 h 1914208"/>
                <a:gd name="connsiteX11" fmla="*/ 5126006 w 6557045"/>
                <a:gd name="connsiteY11" fmla="*/ 1584594 h 1914208"/>
                <a:gd name="connsiteX12" fmla="*/ 4999057 w 6557045"/>
                <a:gd name="connsiteY12" fmla="*/ 1711369 h 1914208"/>
                <a:gd name="connsiteX13" fmla="*/ 4999057 w 6557045"/>
                <a:gd name="connsiteY13" fmla="*/ 1787434 h 1914208"/>
                <a:gd name="connsiteX14" fmla="*/ 4872107 w 6557045"/>
                <a:gd name="connsiteY14" fmla="*/ 1914208 h 1914208"/>
                <a:gd name="connsiteX15" fmla="*/ 4764199 w 6557045"/>
                <a:gd name="connsiteY15" fmla="*/ 1914208 h 1914208"/>
                <a:gd name="connsiteX16" fmla="*/ 4637256 w 6557045"/>
                <a:gd name="connsiteY16" fmla="*/ 1787434 h 1914208"/>
                <a:gd name="connsiteX17" fmla="*/ 4637256 w 6557045"/>
                <a:gd name="connsiteY17" fmla="*/ 1711369 h 1914208"/>
                <a:gd name="connsiteX18" fmla="*/ 4510307 w 6557045"/>
                <a:gd name="connsiteY18" fmla="*/ 1584594 h 1914208"/>
                <a:gd name="connsiteX19" fmla="*/ 0 w 6557045"/>
                <a:gd name="connsiteY19" fmla="*/ 1588391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57045" h="1914208">
                  <a:moveTo>
                    <a:pt x="6557045" y="0"/>
                  </a:moveTo>
                  <a:lnTo>
                    <a:pt x="6557045" y="1457820"/>
                  </a:lnTo>
                  <a:cubicBezTo>
                    <a:pt x="6557045" y="1527837"/>
                    <a:pt x="6500236" y="1584594"/>
                    <a:pt x="6430096" y="1584594"/>
                  </a:cubicBezTo>
                  <a:lnTo>
                    <a:pt x="6192383" y="1584594"/>
                  </a:lnTo>
                  <a:cubicBezTo>
                    <a:pt x="6122306" y="1584594"/>
                    <a:pt x="6065433" y="1641351"/>
                    <a:pt x="6065433" y="1711369"/>
                  </a:cubicBezTo>
                  <a:lnTo>
                    <a:pt x="6065433" y="1787434"/>
                  </a:lnTo>
                  <a:cubicBezTo>
                    <a:pt x="6065433" y="1857452"/>
                    <a:pt x="6008623" y="1914208"/>
                    <a:pt x="5938484" y="1914208"/>
                  </a:cubicBezTo>
                  <a:lnTo>
                    <a:pt x="5817882" y="1914208"/>
                  </a:lnTo>
                  <a:cubicBezTo>
                    <a:pt x="5747805" y="1914208"/>
                    <a:pt x="5690932" y="1857452"/>
                    <a:pt x="5690932" y="1787434"/>
                  </a:cubicBezTo>
                  <a:lnTo>
                    <a:pt x="5690932" y="1711369"/>
                  </a:lnTo>
                  <a:cubicBezTo>
                    <a:pt x="5690932" y="1641351"/>
                    <a:pt x="5634121" y="1584594"/>
                    <a:pt x="5563982" y="1584594"/>
                  </a:cubicBezTo>
                  <a:lnTo>
                    <a:pt x="5126006" y="1584594"/>
                  </a:lnTo>
                  <a:cubicBezTo>
                    <a:pt x="5055930" y="1584594"/>
                    <a:pt x="4999057" y="1641351"/>
                    <a:pt x="4999057" y="1711369"/>
                  </a:cubicBezTo>
                  <a:lnTo>
                    <a:pt x="4999057" y="1787434"/>
                  </a:lnTo>
                  <a:cubicBezTo>
                    <a:pt x="4999057" y="1857452"/>
                    <a:pt x="4942246" y="1914208"/>
                    <a:pt x="4872107" y="1914208"/>
                  </a:cubicBezTo>
                  <a:lnTo>
                    <a:pt x="4764199" y="1914208"/>
                  </a:lnTo>
                  <a:cubicBezTo>
                    <a:pt x="4694123" y="1914208"/>
                    <a:pt x="4637256" y="1857452"/>
                    <a:pt x="4637256" y="1787434"/>
                  </a:cubicBezTo>
                  <a:lnTo>
                    <a:pt x="4637256" y="1711369"/>
                  </a:lnTo>
                  <a:cubicBezTo>
                    <a:pt x="4637256" y="1641351"/>
                    <a:pt x="4580421" y="1584594"/>
                    <a:pt x="4510307" y="1584594"/>
                  </a:cubicBezTo>
                  <a:lnTo>
                    <a:pt x="0" y="1588391"/>
                  </a:lnTo>
                </a:path>
              </a:pathLst>
            </a:custGeom>
            <a:noFill/>
            <a:ln w="1059" cap="flat">
              <a:solidFill>
                <a:srgbClr val="1A35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2" name="Полилиния 21">
              <a:extLst>
                <a:ext uri="{FF2B5EF4-FFF2-40B4-BE49-F238E27FC236}">
                  <a16:creationId xmlns:a16="http://schemas.microsoft.com/office/drawing/2014/main" id="{D5D3BA33-9E9E-7CC8-5AD2-F151C58C89A1}"/>
                </a:ext>
              </a:extLst>
            </p:cNvPr>
            <p:cNvSpPr/>
            <p:nvPr userDrawn="1"/>
          </p:nvSpPr>
          <p:spPr>
            <a:xfrm rot="10800000">
              <a:off x="9490638" y="5862420"/>
              <a:ext cx="539535" cy="1584682"/>
            </a:xfrm>
            <a:custGeom>
              <a:avLst/>
              <a:gdLst>
                <a:gd name="connsiteX0" fmla="*/ 539536 w 539535"/>
                <a:gd name="connsiteY0" fmla="*/ 0 h 1584682"/>
                <a:gd name="connsiteX1" fmla="*/ 539536 w 539535"/>
                <a:gd name="connsiteY1" fmla="*/ 1457908 h 1584682"/>
                <a:gd name="connsiteX2" fmla="*/ 412586 w 539535"/>
                <a:gd name="connsiteY2" fmla="*/ 1584683 h 1584682"/>
                <a:gd name="connsiteX3" fmla="*/ 314200 w 539535"/>
                <a:gd name="connsiteY3" fmla="*/ 1584683 h 1584682"/>
                <a:gd name="connsiteX4" fmla="*/ 187251 w 539535"/>
                <a:gd name="connsiteY4" fmla="*/ 1457908 h 1584682"/>
                <a:gd name="connsiteX5" fmla="*/ 187251 w 539535"/>
                <a:gd name="connsiteY5" fmla="*/ 1380258 h 1584682"/>
                <a:gd name="connsiteX6" fmla="*/ 93625 w 539535"/>
                <a:gd name="connsiteY6" fmla="*/ 1286762 h 1584682"/>
                <a:gd name="connsiteX7" fmla="*/ 93625 w 539535"/>
                <a:gd name="connsiteY7" fmla="*/ 1286762 h 1584682"/>
                <a:gd name="connsiteX8" fmla="*/ 0 w 539535"/>
                <a:gd name="connsiteY8" fmla="*/ 1193266 h 1584682"/>
                <a:gd name="connsiteX9" fmla="*/ 0 w 539535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35" h="1584682">
                  <a:moveTo>
                    <a:pt x="539536" y="0"/>
                  </a:moveTo>
                  <a:lnTo>
                    <a:pt x="539536" y="1457908"/>
                  </a:lnTo>
                  <a:cubicBezTo>
                    <a:pt x="539536" y="1527926"/>
                    <a:pt x="482725" y="1584683"/>
                    <a:pt x="412586" y="1584683"/>
                  </a:cubicBezTo>
                  <a:lnTo>
                    <a:pt x="314200" y="1584683"/>
                  </a:lnTo>
                  <a:cubicBezTo>
                    <a:pt x="244124" y="1584683"/>
                    <a:pt x="187251" y="1527926"/>
                    <a:pt x="187251" y="1457908"/>
                  </a:cubicBezTo>
                  <a:lnTo>
                    <a:pt x="187251" y="1380258"/>
                  </a:lnTo>
                  <a:cubicBezTo>
                    <a:pt x="187251" y="1328623"/>
                    <a:pt x="145357" y="1286762"/>
                    <a:pt x="93625" y="1286762"/>
                  </a:cubicBezTo>
                  <a:lnTo>
                    <a:pt x="93625" y="1286762"/>
                  </a:lnTo>
                  <a:cubicBezTo>
                    <a:pt x="41893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1059" cap="flat">
              <a:solidFill>
                <a:srgbClr val="1A35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63" name="Shape 28">
            <a:extLst>
              <a:ext uri="{FF2B5EF4-FFF2-40B4-BE49-F238E27FC236}">
                <a16:creationId xmlns:a16="http://schemas.microsoft.com/office/drawing/2014/main" id="{92B30B4F-3B00-0488-EFF7-B6E92F71B5CE}"/>
              </a:ext>
            </a:extLst>
          </p:cNvPr>
          <p:cNvSpPr/>
          <p:nvPr userDrawn="1"/>
        </p:nvSpPr>
        <p:spPr>
          <a:xfrm rot="5400000">
            <a:off x="5186579" y="1396856"/>
            <a:ext cx="72000" cy="72000"/>
          </a:xfrm>
          <a:prstGeom prst="rect">
            <a:avLst/>
          </a:prstGeom>
          <a:solidFill>
            <a:schemeClr val="accent1"/>
          </a:solidFill>
          <a:ln/>
        </p:spPr>
      </p:sp>
      <p:sp>
        <p:nvSpPr>
          <p:cNvPr id="65" name="Полилиния 50">
            <a:extLst>
              <a:ext uri="{FF2B5EF4-FFF2-40B4-BE49-F238E27FC236}">
                <a16:creationId xmlns:a16="http://schemas.microsoft.com/office/drawing/2014/main" id="{A685D98B-498E-C610-084F-89117BE13DB6}"/>
              </a:ext>
            </a:extLst>
          </p:cNvPr>
          <p:cNvSpPr/>
          <p:nvPr userDrawn="1"/>
        </p:nvSpPr>
        <p:spPr>
          <a:xfrm>
            <a:off x="4224753" y="1692531"/>
            <a:ext cx="99794" cy="99656"/>
          </a:xfrm>
          <a:custGeom>
            <a:avLst/>
            <a:gdLst>
              <a:gd name="connsiteX0" fmla="*/ 53954 w 107908"/>
              <a:gd name="connsiteY0" fmla="*/ 107758 h 107758"/>
              <a:gd name="connsiteX1" fmla="*/ 34499 w 107908"/>
              <a:gd name="connsiteY1" fmla="*/ 73307 h 107758"/>
              <a:gd name="connsiteX2" fmla="*/ 0 w 107908"/>
              <a:gd name="connsiteY2" fmla="*/ 53879 h 107758"/>
              <a:gd name="connsiteX3" fmla="*/ 34499 w 107908"/>
              <a:gd name="connsiteY3" fmla="*/ 34451 h 107758"/>
              <a:gd name="connsiteX4" fmla="*/ 53954 w 107908"/>
              <a:gd name="connsiteY4" fmla="*/ 0 h 107758"/>
              <a:gd name="connsiteX5" fmla="*/ 73409 w 107908"/>
              <a:gd name="connsiteY5" fmla="*/ 34451 h 107758"/>
              <a:gd name="connsiteX6" fmla="*/ 107908 w 107908"/>
              <a:gd name="connsiteY6" fmla="*/ 53879 h 107758"/>
              <a:gd name="connsiteX7" fmla="*/ 73409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36" y="84229"/>
                  <a:pt x="34499" y="73307"/>
                </a:cubicBezTo>
                <a:cubicBezTo>
                  <a:pt x="23562" y="62386"/>
                  <a:pt x="0" y="53879"/>
                  <a:pt x="0" y="53879"/>
                </a:cubicBezTo>
                <a:cubicBezTo>
                  <a:pt x="0" y="53879"/>
                  <a:pt x="23562" y="45373"/>
                  <a:pt x="34499" y="34451"/>
                </a:cubicBezTo>
                <a:cubicBezTo>
                  <a:pt x="45436" y="23529"/>
                  <a:pt x="53954" y="0"/>
                  <a:pt x="53954" y="0"/>
                </a:cubicBezTo>
                <a:cubicBezTo>
                  <a:pt x="53954" y="0"/>
                  <a:pt x="62472" y="23529"/>
                  <a:pt x="73409" y="34451"/>
                </a:cubicBezTo>
                <a:cubicBezTo>
                  <a:pt x="84346" y="45373"/>
                  <a:pt x="107908" y="53879"/>
                  <a:pt x="107908" y="53879"/>
                </a:cubicBezTo>
                <a:cubicBezTo>
                  <a:pt x="107908" y="53879"/>
                  <a:pt x="84346" y="62386"/>
                  <a:pt x="73409" y="73307"/>
                </a:cubicBezTo>
                <a:cubicBezTo>
                  <a:pt x="62472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accent1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Рисунок 65">
            <a:extLst>
              <a:ext uri="{FF2B5EF4-FFF2-40B4-BE49-F238E27FC236}">
                <a16:creationId xmlns:a16="http://schemas.microsoft.com/office/drawing/2014/main" id="{4A267EA1-AC3B-E222-B264-E7267D39FA63}"/>
              </a:ext>
            </a:extLst>
          </p:cNvPr>
          <p:cNvSpPr/>
          <p:nvPr/>
        </p:nvSpPr>
        <p:spPr>
          <a:xfrm>
            <a:off x="8503106" y="2908083"/>
            <a:ext cx="591486" cy="375248"/>
          </a:xfrm>
          <a:custGeom>
            <a:avLst/>
            <a:gdLst>
              <a:gd name="connsiteX0" fmla="*/ 150252 w 591486"/>
              <a:gd name="connsiteY0" fmla="*/ 133974 h 375248"/>
              <a:gd name="connsiteX1" fmla="*/ 133069 w 591486"/>
              <a:gd name="connsiteY1" fmla="*/ 151157 h 375248"/>
              <a:gd name="connsiteX2" fmla="*/ 133069 w 591486"/>
              <a:gd name="connsiteY2" fmla="*/ 232662 h 375248"/>
              <a:gd name="connsiteX3" fmla="*/ 115886 w 591486"/>
              <a:gd name="connsiteY3" fmla="*/ 249845 h 375248"/>
              <a:gd name="connsiteX4" fmla="*/ 17183 w 591486"/>
              <a:gd name="connsiteY4" fmla="*/ 249845 h 375248"/>
              <a:gd name="connsiteX5" fmla="*/ 0 w 591486"/>
              <a:gd name="connsiteY5" fmla="*/ 232662 h 375248"/>
              <a:gd name="connsiteX6" fmla="*/ 0 w 591486"/>
              <a:gd name="connsiteY6" fmla="*/ 142107 h 375248"/>
              <a:gd name="connsiteX7" fmla="*/ 17183 w 591486"/>
              <a:gd name="connsiteY7" fmla="*/ 124923 h 375248"/>
              <a:gd name="connsiteX8" fmla="*/ 82393 w 591486"/>
              <a:gd name="connsiteY8" fmla="*/ 124923 h 375248"/>
              <a:gd name="connsiteX9" fmla="*/ 99577 w 591486"/>
              <a:gd name="connsiteY9" fmla="*/ 107740 h 375248"/>
              <a:gd name="connsiteX10" fmla="*/ 99577 w 591486"/>
              <a:gd name="connsiteY10" fmla="*/ 17183 h 375248"/>
              <a:gd name="connsiteX11" fmla="*/ 116760 w 591486"/>
              <a:gd name="connsiteY11" fmla="*/ 0 h 375248"/>
              <a:gd name="connsiteX12" fmla="*/ 221799 w 591486"/>
              <a:gd name="connsiteY12" fmla="*/ 0 h 375248"/>
              <a:gd name="connsiteX13" fmla="*/ 238982 w 591486"/>
              <a:gd name="connsiteY13" fmla="*/ 17183 h 375248"/>
              <a:gd name="connsiteX14" fmla="*/ 238982 w 591486"/>
              <a:gd name="connsiteY14" fmla="*/ 92350 h 375248"/>
              <a:gd name="connsiteX15" fmla="*/ 256165 w 591486"/>
              <a:gd name="connsiteY15" fmla="*/ 109534 h 375248"/>
              <a:gd name="connsiteX16" fmla="*/ 457155 w 591486"/>
              <a:gd name="connsiteY16" fmla="*/ 109534 h 375248"/>
              <a:gd name="connsiteX17" fmla="*/ 474339 w 591486"/>
              <a:gd name="connsiteY17" fmla="*/ 126717 h 375248"/>
              <a:gd name="connsiteX18" fmla="*/ 474339 w 591486"/>
              <a:gd name="connsiteY18" fmla="*/ 224091 h 375248"/>
              <a:gd name="connsiteX19" fmla="*/ 491522 w 591486"/>
              <a:gd name="connsiteY19" fmla="*/ 241275 h 375248"/>
              <a:gd name="connsiteX20" fmla="*/ 574303 w 591486"/>
              <a:gd name="connsiteY20" fmla="*/ 241275 h 375248"/>
              <a:gd name="connsiteX21" fmla="*/ 591487 w 591486"/>
              <a:gd name="connsiteY21" fmla="*/ 258458 h 375248"/>
              <a:gd name="connsiteX22" fmla="*/ 591487 w 591486"/>
              <a:gd name="connsiteY22" fmla="*/ 358065 h 375248"/>
              <a:gd name="connsiteX23" fmla="*/ 574303 w 591486"/>
              <a:gd name="connsiteY23" fmla="*/ 375249 h 375248"/>
              <a:gd name="connsiteX24" fmla="*/ 475601 w 591486"/>
              <a:gd name="connsiteY24" fmla="*/ 375249 h 375248"/>
              <a:gd name="connsiteX25" fmla="*/ 458418 w 591486"/>
              <a:gd name="connsiteY25" fmla="*/ 358065 h 375248"/>
              <a:gd name="connsiteX26" fmla="*/ 458418 w 591486"/>
              <a:gd name="connsiteY26" fmla="*/ 262501 h 375248"/>
              <a:gd name="connsiteX27" fmla="*/ 441235 w 591486"/>
              <a:gd name="connsiteY27" fmla="*/ 245317 h 375248"/>
              <a:gd name="connsiteX28" fmla="*/ 249826 w 591486"/>
              <a:gd name="connsiteY28" fmla="*/ 245317 h 375248"/>
              <a:gd name="connsiteX29" fmla="*/ 232643 w 591486"/>
              <a:gd name="connsiteY29" fmla="*/ 228134 h 375248"/>
              <a:gd name="connsiteX30" fmla="*/ 232643 w 591486"/>
              <a:gd name="connsiteY30" fmla="*/ 151157 h 375248"/>
              <a:gd name="connsiteX31" fmla="*/ 215460 w 591486"/>
              <a:gd name="connsiteY31" fmla="*/ 133974 h 375248"/>
              <a:gd name="connsiteX32" fmla="*/ 150252 w 591486"/>
              <a:gd name="connsiteY32" fmla="*/ 133974 h 375248"/>
              <a:gd name="connsiteX33" fmla="*/ 123093 w 591486"/>
              <a:gd name="connsiteY33" fmla="*/ 249846 h 375248"/>
              <a:gd name="connsiteX34" fmla="*/ 105910 w 591486"/>
              <a:gd name="connsiteY34" fmla="*/ 267029 h 375248"/>
              <a:gd name="connsiteX35" fmla="*/ 105910 w 591486"/>
              <a:gd name="connsiteY35" fmla="*/ 357584 h 375248"/>
              <a:gd name="connsiteX36" fmla="*/ 123093 w 591486"/>
              <a:gd name="connsiteY36" fmla="*/ 374767 h 375248"/>
              <a:gd name="connsiteX37" fmla="*/ 215458 w 591486"/>
              <a:gd name="connsiteY37" fmla="*/ 374767 h 375248"/>
              <a:gd name="connsiteX38" fmla="*/ 232641 w 591486"/>
              <a:gd name="connsiteY38" fmla="*/ 357584 h 375248"/>
              <a:gd name="connsiteX39" fmla="*/ 232641 w 591486"/>
              <a:gd name="connsiteY39" fmla="*/ 267029 h 375248"/>
              <a:gd name="connsiteX40" fmla="*/ 215458 w 591486"/>
              <a:gd name="connsiteY40" fmla="*/ 249846 h 375248"/>
              <a:gd name="connsiteX41" fmla="*/ 123093 w 591486"/>
              <a:gd name="connsiteY41" fmla="*/ 249846 h 37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91486" h="375248">
                <a:moveTo>
                  <a:pt x="150252" y="133974"/>
                </a:moveTo>
                <a:cubicBezTo>
                  <a:pt x="140762" y="133974"/>
                  <a:pt x="133069" y="141667"/>
                  <a:pt x="133069" y="151157"/>
                </a:cubicBezTo>
                <a:lnTo>
                  <a:pt x="133069" y="232662"/>
                </a:lnTo>
                <a:cubicBezTo>
                  <a:pt x="133069" y="242152"/>
                  <a:pt x="125375" y="249845"/>
                  <a:pt x="115886" y="249845"/>
                </a:cubicBezTo>
                <a:lnTo>
                  <a:pt x="17183" y="249845"/>
                </a:lnTo>
                <a:cubicBezTo>
                  <a:pt x="7693" y="249845"/>
                  <a:pt x="0" y="242152"/>
                  <a:pt x="0" y="232662"/>
                </a:cubicBezTo>
                <a:lnTo>
                  <a:pt x="0" y="142107"/>
                </a:lnTo>
                <a:cubicBezTo>
                  <a:pt x="0" y="132617"/>
                  <a:pt x="7693" y="124923"/>
                  <a:pt x="17183" y="124923"/>
                </a:cubicBezTo>
                <a:lnTo>
                  <a:pt x="82393" y="124923"/>
                </a:lnTo>
                <a:cubicBezTo>
                  <a:pt x="91884" y="124923"/>
                  <a:pt x="99577" y="117230"/>
                  <a:pt x="99577" y="107740"/>
                </a:cubicBezTo>
                <a:lnTo>
                  <a:pt x="99577" y="17183"/>
                </a:lnTo>
                <a:cubicBezTo>
                  <a:pt x="99577" y="7693"/>
                  <a:pt x="107270" y="0"/>
                  <a:pt x="116760" y="0"/>
                </a:cubicBezTo>
                <a:lnTo>
                  <a:pt x="221799" y="0"/>
                </a:lnTo>
                <a:cubicBezTo>
                  <a:pt x="231289" y="0"/>
                  <a:pt x="238982" y="7693"/>
                  <a:pt x="238982" y="17183"/>
                </a:cubicBezTo>
                <a:lnTo>
                  <a:pt x="238982" y="92350"/>
                </a:lnTo>
                <a:cubicBezTo>
                  <a:pt x="238982" y="101840"/>
                  <a:pt x="246675" y="109534"/>
                  <a:pt x="256165" y="109534"/>
                </a:cubicBezTo>
                <a:lnTo>
                  <a:pt x="457155" y="109534"/>
                </a:lnTo>
                <a:cubicBezTo>
                  <a:pt x="466646" y="109534"/>
                  <a:pt x="474339" y="117227"/>
                  <a:pt x="474339" y="126717"/>
                </a:cubicBezTo>
                <a:lnTo>
                  <a:pt x="474339" y="224091"/>
                </a:lnTo>
                <a:cubicBezTo>
                  <a:pt x="474339" y="233581"/>
                  <a:pt x="482032" y="241275"/>
                  <a:pt x="491522" y="241275"/>
                </a:cubicBezTo>
                <a:lnTo>
                  <a:pt x="574303" y="241275"/>
                </a:lnTo>
                <a:cubicBezTo>
                  <a:pt x="583793" y="241275"/>
                  <a:pt x="591487" y="248968"/>
                  <a:pt x="591487" y="258458"/>
                </a:cubicBezTo>
                <a:lnTo>
                  <a:pt x="591487" y="358065"/>
                </a:lnTo>
                <a:cubicBezTo>
                  <a:pt x="591487" y="367555"/>
                  <a:pt x="583793" y="375249"/>
                  <a:pt x="574303" y="375249"/>
                </a:cubicBezTo>
                <a:lnTo>
                  <a:pt x="475601" y="375249"/>
                </a:lnTo>
                <a:cubicBezTo>
                  <a:pt x="466111" y="375249"/>
                  <a:pt x="458418" y="367555"/>
                  <a:pt x="458418" y="358065"/>
                </a:cubicBezTo>
                <a:lnTo>
                  <a:pt x="458418" y="262501"/>
                </a:lnTo>
                <a:cubicBezTo>
                  <a:pt x="458418" y="253011"/>
                  <a:pt x="450724" y="245317"/>
                  <a:pt x="441235" y="245317"/>
                </a:cubicBezTo>
                <a:lnTo>
                  <a:pt x="249826" y="245317"/>
                </a:lnTo>
                <a:cubicBezTo>
                  <a:pt x="240336" y="245317"/>
                  <a:pt x="232643" y="237625"/>
                  <a:pt x="232643" y="228134"/>
                </a:cubicBezTo>
                <a:lnTo>
                  <a:pt x="232643" y="151157"/>
                </a:lnTo>
                <a:cubicBezTo>
                  <a:pt x="232643" y="141667"/>
                  <a:pt x="224950" y="133974"/>
                  <a:pt x="215460" y="133974"/>
                </a:cubicBezTo>
                <a:lnTo>
                  <a:pt x="150252" y="133974"/>
                </a:lnTo>
                <a:close/>
                <a:moveTo>
                  <a:pt x="123093" y="249846"/>
                </a:moveTo>
                <a:cubicBezTo>
                  <a:pt x="113603" y="249846"/>
                  <a:pt x="105910" y="257539"/>
                  <a:pt x="105910" y="267029"/>
                </a:cubicBezTo>
                <a:lnTo>
                  <a:pt x="105910" y="357584"/>
                </a:lnTo>
                <a:cubicBezTo>
                  <a:pt x="105910" y="367074"/>
                  <a:pt x="113603" y="374767"/>
                  <a:pt x="123093" y="374767"/>
                </a:cubicBezTo>
                <a:lnTo>
                  <a:pt x="215458" y="374767"/>
                </a:lnTo>
                <a:cubicBezTo>
                  <a:pt x="224948" y="374767"/>
                  <a:pt x="232641" y="367074"/>
                  <a:pt x="232641" y="357584"/>
                </a:cubicBezTo>
                <a:lnTo>
                  <a:pt x="232641" y="267029"/>
                </a:lnTo>
                <a:cubicBezTo>
                  <a:pt x="232641" y="257539"/>
                  <a:pt x="224948" y="249846"/>
                  <a:pt x="215458" y="249846"/>
                </a:cubicBezTo>
                <a:lnTo>
                  <a:pt x="123093" y="249846"/>
                </a:lnTo>
                <a:close/>
              </a:path>
            </a:pathLst>
          </a:custGeom>
          <a:solidFill>
            <a:schemeClr val="bg1"/>
          </a:solidFill>
          <a:ln w="747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1" name="Рисунок 106">
            <a:extLst>
              <a:ext uri="{FF2B5EF4-FFF2-40B4-BE49-F238E27FC236}">
                <a16:creationId xmlns:a16="http://schemas.microsoft.com/office/drawing/2014/main" id="{F8910CFF-7A41-F7C3-4A30-2681BDFF54A1}"/>
              </a:ext>
            </a:extLst>
          </p:cNvPr>
          <p:cNvSpPr/>
          <p:nvPr userDrawn="1"/>
        </p:nvSpPr>
        <p:spPr>
          <a:xfrm rot="16200000">
            <a:off x="3767498" y="2098151"/>
            <a:ext cx="449683" cy="269252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E4E7EE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" name="Рисунок 106">
            <a:extLst>
              <a:ext uri="{FF2B5EF4-FFF2-40B4-BE49-F238E27FC236}">
                <a16:creationId xmlns:a16="http://schemas.microsoft.com/office/drawing/2014/main" id="{B0329B48-D719-4E8E-8A4D-0F9827EA1630}"/>
              </a:ext>
            </a:extLst>
          </p:cNvPr>
          <p:cNvSpPr/>
          <p:nvPr userDrawn="1"/>
        </p:nvSpPr>
        <p:spPr>
          <a:xfrm rot="16200000">
            <a:off x="7693402" y="2098152"/>
            <a:ext cx="449683" cy="269252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E4E7EE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3" name="Рисунок 106">
            <a:extLst>
              <a:ext uri="{FF2B5EF4-FFF2-40B4-BE49-F238E27FC236}">
                <a16:creationId xmlns:a16="http://schemas.microsoft.com/office/drawing/2014/main" id="{095035C6-DDBF-C0EF-082B-C0DE50BDAC7E}"/>
              </a:ext>
            </a:extLst>
          </p:cNvPr>
          <p:cNvSpPr/>
          <p:nvPr userDrawn="1"/>
        </p:nvSpPr>
        <p:spPr>
          <a:xfrm rot="16200000">
            <a:off x="3767498" y="4406875"/>
            <a:ext cx="449683" cy="269252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E4E7EE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4" name="Рисунок 106">
            <a:extLst>
              <a:ext uri="{FF2B5EF4-FFF2-40B4-BE49-F238E27FC236}">
                <a16:creationId xmlns:a16="http://schemas.microsoft.com/office/drawing/2014/main" id="{63C50676-E3E3-3BB5-8810-E0858E7F53D2}"/>
              </a:ext>
            </a:extLst>
          </p:cNvPr>
          <p:cNvSpPr/>
          <p:nvPr userDrawn="1"/>
        </p:nvSpPr>
        <p:spPr>
          <a:xfrm rot="16200000">
            <a:off x="7693402" y="4406876"/>
            <a:ext cx="449683" cy="269252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E4E7EE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C55D3A-5949-2C4B-A2FE-150B0043CA8E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0" name="Текст 6">
            <a:extLst>
              <a:ext uri="{FF2B5EF4-FFF2-40B4-BE49-F238E27FC236}">
                <a16:creationId xmlns:a16="http://schemas.microsoft.com/office/drawing/2014/main" id="{93B9986A-3B30-C641-9ABF-97401FF00D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3439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г.о. для инвесторов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6">
            <a:extLst>
              <a:ext uri="{FF2B5EF4-FFF2-40B4-BE49-F238E27FC236}">
                <a16:creationId xmlns:a16="http://schemas.microsoft.com/office/drawing/2014/main" id="{31E31899-F978-184C-9759-149FA886CF1F}"/>
              </a:ext>
            </a:extLst>
          </p:cNvPr>
          <p:cNvSpPr/>
          <p:nvPr userDrawn="1"/>
        </p:nvSpPr>
        <p:spPr>
          <a:xfrm>
            <a:off x="442913" y="1089869"/>
            <a:ext cx="5533201" cy="5294106"/>
          </a:xfrm>
          <a:custGeom>
            <a:avLst/>
            <a:gdLst>
              <a:gd name="connsiteX0" fmla="*/ 5533201 w 5533201"/>
              <a:gd name="connsiteY0" fmla="*/ 254108 h 5507781"/>
              <a:gd name="connsiteX1" fmla="*/ 5279093 w 5533201"/>
              <a:gd name="connsiteY1" fmla="*/ 0 h 5507781"/>
              <a:gd name="connsiteX2" fmla="*/ 4720056 w 5533201"/>
              <a:gd name="connsiteY2" fmla="*/ 0 h 5507781"/>
              <a:gd name="connsiteX3" fmla="*/ 4465948 w 5533201"/>
              <a:gd name="connsiteY3" fmla="*/ 254108 h 5507781"/>
              <a:gd name="connsiteX4" fmla="*/ 4465948 w 5533201"/>
              <a:gd name="connsiteY4" fmla="*/ 362103 h 5507781"/>
              <a:gd name="connsiteX5" fmla="*/ 4211840 w 5533201"/>
              <a:gd name="connsiteY5" fmla="*/ 616211 h 5507781"/>
              <a:gd name="connsiteX6" fmla="*/ 254108 w 5533201"/>
              <a:gd name="connsiteY6" fmla="*/ 616211 h 5507781"/>
              <a:gd name="connsiteX7" fmla="*/ 0 w 5533201"/>
              <a:gd name="connsiteY7" fmla="*/ 870318 h 5507781"/>
              <a:gd name="connsiteX8" fmla="*/ 0 w 5533201"/>
              <a:gd name="connsiteY8" fmla="*/ 5253674 h 5507781"/>
              <a:gd name="connsiteX9" fmla="*/ 254108 w 5533201"/>
              <a:gd name="connsiteY9" fmla="*/ 5507781 h 5507781"/>
              <a:gd name="connsiteX10" fmla="*/ 5279093 w 5533201"/>
              <a:gd name="connsiteY10" fmla="*/ 5507781 h 5507781"/>
              <a:gd name="connsiteX11" fmla="*/ 5533201 w 5533201"/>
              <a:gd name="connsiteY11" fmla="*/ 5253674 h 5507781"/>
              <a:gd name="connsiteX12" fmla="*/ 5533201 w 5533201"/>
              <a:gd name="connsiteY12" fmla="*/ 838555 h 5507781"/>
              <a:gd name="connsiteX13" fmla="*/ 5533201 w 5533201"/>
              <a:gd name="connsiteY13" fmla="*/ 616211 h 5507781"/>
              <a:gd name="connsiteX14" fmla="*/ 5533201 w 5533201"/>
              <a:gd name="connsiteY14" fmla="*/ 254108 h 550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33201" h="5507781">
                <a:moveTo>
                  <a:pt x="5533201" y="254108"/>
                </a:moveTo>
                <a:cubicBezTo>
                  <a:pt x="5533201" y="113768"/>
                  <a:pt x="5419431" y="0"/>
                  <a:pt x="5279093" y="0"/>
                </a:cubicBezTo>
                <a:lnTo>
                  <a:pt x="4720056" y="0"/>
                </a:lnTo>
                <a:cubicBezTo>
                  <a:pt x="4579718" y="0"/>
                  <a:pt x="4465948" y="113768"/>
                  <a:pt x="4465948" y="254108"/>
                </a:cubicBezTo>
                <a:lnTo>
                  <a:pt x="4465948" y="362103"/>
                </a:lnTo>
                <a:cubicBezTo>
                  <a:pt x="4465948" y="502443"/>
                  <a:pt x="4352177" y="616211"/>
                  <a:pt x="4211840" y="616211"/>
                </a:cubicBezTo>
                <a:lnTo>
                  <a:pt x="254108" y="616211"/>
                </a:lnTo>
                <a:cubicBezTo>
                  <a:pt x="113768" y="616211"/>
                  <a:pt x="0" y="729981"/>
                  <a:pt x="0" y="870318"/>
                </a:cubicBezTo>
                <a:lnTo>
                  <a:pt x="0" y="5253674"/>
                </a:lnTo>
                <a:cubicBezTo>
                  <a:pt x="0" y="5394011"/>
                  <a:pt x="113768" y="5507781"/>
                  <a:pt x="254108" y="5507781"/>
                </a:cubicBezTo>
                <a:lnTo>
                  <a:pt x="5279093" y="5507781"/>
                </a:lnTo>
                <a:cubicBezTo>
                  <a:pt x="5419431" y="5507781"/>
                  <a:pt x="5533201" y="5394011"/>
                  <a:pt x="5533201" y="5253674"/>
                </a:cubicBezTo>
                <a:lnTo>
                  <a:pt x="5533201" y="838555"/>
                </a:lnTo>
                <a:lnTo>
                  <a:pt x="5533201" y="616211"/>
                </a:lnTo>
                <a:lnTo>
                  <a:pt x="5533201" y="254108"/>
                </a:lnTo>
                <a:close/>
              </a:path>
            </a:pathLst>
          </a:custGeom>
          <a:solidFill>
            <a:schemeClr val="bg1"/>
          </a:solidFill>
          <a:ln w="63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12929B85-5B15-6145-9409-692A7C3E67C6}"/>
              </a:ext>
            </a:extLst>
          </p:cNvPr>
          <p:cNvSpPr/>
          <p:nvPr userDrawn="1"/>
        </p:nvSpPr>
        <p:spPr>
          <a:xfrm>
            <a:off x="442914" y="1089868"/>
            <a:ext cx="4300801" cy="478800"/>
          </a:xfrm>
          <a:prstGeom prst="roundRect">
            <a:avLst>
              <a:gd name="adj" fmla="val 44327"/>
            </a:avLst>
          </a:prstGeom>
          <a:solidFill>
            <a:srgbClr val="820449"/>
          </a:solidFill>
          <a:ln w="6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135955-A547-614F-8999-53EDD649AF7D}"/>
              </a:ext>
            </a:extLst>
          </p:cNvPr>
          <p:cNvSpPr txBox="1"/>
          <p:nvPr userDrawn="1"/>
        </p:nvSpPr>
        <p:spPr>
          <a:xfrm>
            <a:off x="715965" y="1229488"/>
            <a:ext cx="3174983" cy="23391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ru-RU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9" name="Рисунок 15">
            <a:extLst>
              <a:ext uri="{FF2B5EF4-FFF2-40B4-BE49-F238E27FC236}">
                <a16:creationId xmlns:a16="http://schemas.microsoft.com/office/drawing/2014/main" id="{F3D0B4B7-C856-8F41-8984-E5E83B7EF000}"/>
              </a:ext>
            </a:extLst>
          </p:cNvPr>
          <p:cNvSpPr/>
          <p:nvPr userDrawn="1"/>
        </p:nvSpPr>
        <p:spPr>
          <a:xfrm>
            <a:off x="6215063" y="1089869"/>
            <a:ext cx="5533201" cy="5294106"/>
          </a:xfrm>
          <a:custGeom>
            <a:avLst/>
            <a:gdLst>
              <a:gd name="connsiteX0" fmla="*/ 5533201 w 5533201"/>
              <a:gd name="connsiteY0" fmla="*/ 254108 h 5507781"/>
              <a:gd name="connsiteX1" fmla="*/ 5279093 w 5533201"/>
              <a:gd name="connsiteY1" fmla="*/ 0 h 5507781"/>
              <a:gd name="connsiteX2" fmla="*/ 4720056 w 5533201"/>
              <a:gd name="connsiteY2" fmla="*/ 0 h 5507781"/>
              <a:gd name="connsiteX3" fmla="*/ 4465948 w 5533201"/>
              <a:gd name="connsiteY3" fmla="*/ 254108 h 5507781"/>
              <a:gd name="connsiteX4" fmla="*/ 4465948 w 5533201"/>
              <a:gd name="connsiteY4" fmla="*/ 362103 h 5507781"/>
              <a:gd name="connsiteX5" fmla="*/ 4211840 w 5533201"/>
              <a:gd name="connsiteY5" fmla="*/ 616211 h 5507781"/>
              <a:gd name="connsiteX6" fmla="*/ 254108 w 5533201"/>
              <a:gd name="connsiteY6" fmla="*/ 616211 h 5507781"/>
              <a:gd name="connsiteX7" fmla="*/ 0 w 5533201"/>
              <a:gd name="connsiteY7" fmla="*/ 870318 h 5507781"/>
              <a:gd name="connsiteX8" fmla="*/ 0 w 5533201"/>
              <a:gd name="connsiteY8" fmla="*/ 5253674 h 5507781"/>
              <a:gd name="connsiteX9" fmla="*/ 254108 w 5533201"/>
              <a:gd name="connsiteY9" fmla="*/ 5507781 h 5507781"/>
              <a:gd name="connsiteX10" fmla="*/ 5279093 w 5533201"/>
              <a:gd name="connsiteY10" fmla="*/ 5507781 h 5507781"/>
              <a:gd name="connsiteX11" fmla="*/ 5533201 w 5533201"/>
              <a:gd name="connsiteY11" fmla="*/ 5253674 h 5507781"/>
              <a:gd name="connsiteX12" fmla="*/ 5533201 w 5533201"/>
              <a:gd name="connsiteY12" fmla="*/ 838555 h 5507781"/>
              <a:gd name="connsiteX13" fmla="*/ 5533201 w 5533201"/>
              <a:gd name="connsiteY13" fmla="*/ 616211 h 5507781"/>
              <a:gd name="connsiteX14" fmla="*/ 5533201 w 5533201"/>
              <a:gd name="connsiteY14" fmla="*/ 254108 h 550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33201" h="5507781">
                <a:moveTo>
                  <a:pt x="5533201" y="254108"/>
                </a:moveTo>
                <a:cubicBezTo>
                  <a:pt x="5533201" y="113768"/>
                  <a:pt x="5419431" y="0"/>
                  <a:pt x="5279093" y="0"/>
                </a:cubicBezTo>
                <a:lnTo>
                  <a:pt x="4720056" y="0"/>
                </a:lnTo>
                <a:cubicBezTo>
                  <a:pt x="4579718" y="0"/>
                  <a:pt x="4465948" y="113768"/>
                  <a:pt x="4465948" y="254108"/>
                </a:cubicBezTo>
                <a:lnTo>
                  <a:pt x="4465948" y="362103"/>
                </a:lnTo>
                <a:cubicBezTo>
                  <a:pt x="4465948" y="502443"/>
                  <a:pt x="4352177" y="616211"/>
                  <a:pt x="4211840" y="616211"/>
                </a:cubicBezTo>
                <a:lnTo>
                  <a:pt x="254108" y="616211"/>
                </a:lnTo>
                <a:cubicBezTo>
                  <a:pt x="113768" y="616211"/>
                  <a:pt x="0" y="729981"/>
                  <a:pt x="0" y="870318"/>
                </a:cubicBezTo>
                <a:lnTo>
                  <a:pt x="0" y="5253674"/>
                </a:lnTo>
                <a:cubicBezTo>
                  <a:pt x="0" y="5394011"/>
                  <a:pt x="113768" y="5507781"/>
                  <a:pt x="254108" y="5507781"/>
                </a:cubicBezTo>
                <a:lnTo>
                  <a:pt x="5279093" y="5507781"/>
                </a:lnTo>
                <a:cubicBezTo>
                  <a:pt x="5419431" y="5507781"/>
                  <a:pt x="5533201" y="5394011"/>
                  <a:pt x="5533201" y="5253674"/>
                </a:cubicBezTo>
                <a:lnTo>
                  <a:pt x="5533201" y="838555"/>
                </a:lnTo>
                <a:lnTo>
                  <a:pt x="5533201" y="616211"/>
                </a:lnTo>
                <a:lnTo>
                  <a:pt x="5533201" y="254108"/>
                </a:lnTo>
                <a:close/>
              </a:path>
            </a:pathLst>
          </a:custGeom>
          <a:solidFill>
            <a:schemeClr val="bg1"/>
          </a:solidFill>
          <a:ln w="634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Рисунок 16">
            <a:extLst>
              <a:ext uri="{FF2B5EF4-FFF2-40B4-BE49-F238E27FC236}">
                <a16:creationId xmlns:a16="http://schemas.microsoft.com/office/drawing/2014/main" id="{20A7639D-2169-8A4C-B9CE-0FC9834C1817}"/>
              </a:ext>
            </a:extLst>
          </p:cNvPr>
          <p:cNvSpPr/>
          <p:nvPr userDrawn="1"/>
        </p:nvSpPr>
        <p:spPr>
          <a:xfrm>
            <a:off x="6215064" y="1089868"/>
            <a:ext cx="4300801" cy="478800"/>
          </a:xfrm>
          <a:prstGeom prst="roundRect">
            <a:avLst>
              <a:gd name="adj" fmla="val 38655"/>
            </a:avLst>
          </a:prstGeom>
          <a:solidFill>
            <a:schemeClr val="accent2"/>
          </a:solidFill>
          <a:ln w="62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47FCAB-665F-F74D-A0CF-4A3FEF3E3348}"/>
              </a:ext>
            </a:extLst>
          </p:cNvPr>
          <p:cNvSpPr txBox="1"/>
          <p:nvPr userDrawn="1"/>
        </p:nvSpPr>
        <p:spPr>
          <a:xfrm>
            <a:off x="6491736" y="1229488"/>
            <a:ext cx="3174983" cy="23391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ru-RU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13" name="Рисунок 18">
            <a:extLst>
              <a:ext uri="{FF2B5EF4-FFF2-40B4-BE49-F238E27FC236}">
                <a16:creationId xmlns:a16="http://schemas.microsoft.com/office/drawing/2014/main" id="{231AEA4C-010B-2043-A0A1-695582D9AE67}"/>
              </a:ext>
            </a:extLst>
          </p:cNvPr>
          <p:cNvSpPr/>
          <p:nvPr userDrawn="1"/>
        </p:nvSpPr>
        <p:spPr>
          <a:xfrm>
            <a:off x="5173476" y="1268225"/>
            <a:ext cx="495618" cy="289110"/>
          </a:xfrm>
          <a:custGeom>
            <a:avLst/>
            <a:gdLst>
              <a:gd name="connsiteX0" fmla="*/ 13822 w 495618"/>
              <a:gd name="connsiteY0" fmla="*/ 108842 h 289110"/>
              <a:gd name="connsiteX1" fmla="*/ 0 w 495618"/>
              <a:gd name="connsiteY1" fmla="*/ 95088 h 289110"/>
              <a:gd name="connsiteX2" fmla="*/ 0 w 495618"/>
              <a:gd name="connsiteY2" fmla="*/ 13754 h 289110"/>
              <a:gd name="connsiteX3" fmla="*/ 13822 w 495618"/>
              <a:gd name="connsiteY3" fmla="*/ 0 h 289110"/>
              <a:gd name="connsiteX4" fmla="*/ 143409 w 495618"/>
              <a:gd name="connsiteY4" fmla="*/ 0 h 289110"/>
              <a:gd name="connsiteX5" fmla="*/ 157231 w 495618"/>
              <a:gd name="connsiteY5" fmla="*/ 13754 h 289110"/>
              <a:gd name="connsiteX6" fmla="*/ 157231 w 495618"/>
              <a:gd name="connsiteY6" fmla="*/ 73919 h 289110"/>
              <a:gd name="connsiteX7" fmla="*/ 171052 w 495618"/>
              <a:gd name="connsiteY7" fmla="*/ 87673 h 289110"/>
              <a:gd name="connsiteX8" fmla="*/ 317730 w 495618"/>
              <a:gd name="connsiteY8" fmla="*/ 87673 h 289110"/>
              <a:gd name="connsiteX9" fmla="*/ 331551 w 495618"/>
              <a:gd name="connsiteY9" fmla="*/ 73919 h 289110"/>
              <a:gd name="connsiteX10" fmla="*/ 331551 w 495618"/>
              <a:gd name="connsiteY10" fmla="*/ 13754 h 289110"/>
              <a:gd name="connsiteX11" fmla="*/ 345374 w 495618"/>
              <a:gd name="connsiteY11" fmla="*/ 0 h 289110"/>
              <a:gd name="connsiteX12" fmla="*/ 481795 w 495618"/>
              <a:gd name="connsiteY12" fmla="*/ 0 h 289110"/>
              <a:gd name="connsiteX13" fmla="*/ 495618 w 495618"/>
              <a:gd name="connsiteY13" fmla="*/ 13754 h 289110"/>
              <a:gd name="connsiteX14" fmla="*/ 495618 w 495618"/>
              <a:gd name="connsiteY14" fmla="*/ 95088 h 289110"/>
              <a:gd name="connsiteX15" fmla="*/ 481795 w 495618"/>
              <a:gd name="connsiteY15" fmla="*/ 108842 h 289110"/>
              <a:gd name="connsiteX16" fmla="*/ 359699 w 495618"/>
              <a:gd name="connsiteY16" fmla="*/ 108842 h 289110"/>
              <a:gd name="connsiteX17" fmla="*/ 345876 w 495618"/>
              <a:gd name="connsiteY17" fmla="*/ 122596 h 289110"/>
              <a:gd name="connsiteX18" fmla="*/ 345876 w 495618"/>
              <a:gd name="connsiteY18" fmla="*/ 169917 h 289110"/>
              <a:gd name="connsiteX19" fmla="*/ 359699 w 495618"/>
              <a:gd name="connsiteY19" fmla="*/ 183670 h 289110"/>
              <a:gd name="connsiteX20" fmla="*/ 481795 w 495618"/>
              <a:gd name="connsiteY20" fmla="*/ 183670 h 289110"/>
              <a:gd name="connsiteX21" fmla="*/ 495618 w 495618"/>
              <a:gd name="connsiteY21" fmla="*/ 197424 h 289110"/>
              <a:gd name="connsiteX22" fmla="*/ 495618 w 495618"/>
              <a:gd name="connsiteY22" fmla="*/ 275357 h 289110"/>
              <a:gd name="connsiteX23" fmla="*/ 481795 w 495618"/>
              <a:gd name="connsiteY23" fmla="*/ 289111 h 289110"/>
              <a:gd name="connsiteX24" fmla="*/ 345374 w 495618"/>
              <a:gd name="connsiteY24" fmla="*/ 289111 h 289110"/>
              <a:gd name="connsiteX25" fmla="*/ 331551 w 495618"/>
              <a:gd name="connsiteY25" fmla="*/ 275357 h 289110"/>
              <a:gd name="connsiteX26" fmla="*/ 331551 w 495618"/>
              <a:gd name="connsiteY26" fmla="*/ 210111 h 289110"/>
              <a:gd name="connsiteX27" fmla="*/ 317730 w 495618"/>
              <a:gd name="connsiteY27" fmla="*/ 196357 h 289110"/>
              <a:gd name="connsiteX28" fmla="*/ 171052 w 495618"/>
              <a:gd name="connsiteY28" fmla="*/ 196357 h 289110"/>
              <a:gd name="connsiteX29" fmla="*/ 157231 w 495618"/>
              <a:gd name="connsiteY29" fmla="*/ 210111 h 289110"/>
              <a:gd name="connsiteX30" fmla="*/ 157231 w 495618"/>
              <a:gd name="connsiteY30" fmla="*/ 275357 h 289110"/>
              <a:gd name="connsiteX31" fmla="*/ 143409 w 495618"/>
              <a:gd name="connsiteY31" fmla="*/ 289111 h 289110"/>
              <a:gd name="connsiteX32" fmla="*/ 13822 w 495618"/>
              <a:gd name="connsiteY32" fmla="*/ 289111 h 289110"/>
              <a:gd name="connsiteX33" fmla="*/ 0 w 495618"/>
              <a:gd name="connsiteY33" fmla="*/ 275357 h 289110"/>
              <a:gd name="connsiteX34" fmla="*/ 0 w 495618"/>
              <a:gd name="connsiteY34" fmla="*/ 197424 h 289110"/>
              <a:gd name="connsiteX35" fmla="*/ 13822 w 495618"/>
              <a:gd name="connsiteY35" fmla="*/ 183670 h 289110"/>
              <a:gd name="connsiteX36" fmla="*/ 137645 w 495618"/>
              <a:gd name="connsiteY36" fmla="*/ 183670 h 289110"/>
              <a:gd name="connsiteX37" fmla="*/ 151467 w 495618"/>
              <a:gd name="connsiteY37" fmla="*/ 169917 h 289110"/>
              <a:gd name="connsiteX38" fmla="*/ 151467 w 495618"/>
              <a:gd name="connsiteY38" fmla="*/ 122596 h 289110"/>
              <a:gd name="connsiteX39" fmla="*/ 137645 w 495618"/>
              <a:gd name="connsiteY39" fmla="*/ 108842 h 289110"/>
              <a:gd name="connsiteX40" fmla="*/ 13822 w 495618"/>
              <a:gd name="connsiteY40" fmla="*/ 108842 h 28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95618" h="289110">
                <a:moveTo>
                  <a:pt x="13822" y="108842"/>
                </a:moveTo>
                <a:cubicBezTo>
                  <a:pt x="6188" y="108842"/>
                  <a:pt x="0" y="102684"/>
                  <a:pt x="0" y="95088"/>
                </a:cubicBezTo>
                <a:lnTo>
                  <a:pt x="0" y="13754"/>
                </a:lnTo>
                <a:cubicBezTo>
                  <a:pt x="0" y="6158"/>
                  <a:pt x="6188" y="0"/>
                  <a:pt x="13822" y="0"/>
                </a:cubicBezTo>
                <a:lnTo>
                  <a:pt x="143409" y="0"/>
                </a:lnTo>
                <a:cubicBezTo>
                  <a:pt x="151043" y="0"/>
                  <a:pt x="157231" y="6158"/>
                  <a:pt x="157231" y="13754"/>
                </a:cubicBezTo>
                <a:lnTo>
                  <a:pt x="157231" y="73919"/>
                </a:lnTo>
                <a:cubicBezTo>
                  <a:pt x="157231" y="81515"/>
                  <a:pt x="163419" y="87673"/>
                  <a:pt x="171052" y="87673"/>
                </a:cubicBezTo>
                <a:lnTo>
                  <a:pt x="317730" y="87673"/>
                </a:lnTo>
                <a:cubicBezTo>
                  <a:pt x="325363" y="87673"/>
                  <a:pt x="331551" y="81515"/>
                  <a:pt x="331551" y="73919"/>
                </a:cubicBezTo>
                <a:lnTo>
                  <a:pt x="331551" y="13754"/>
                </a:lnTo>
                <a:cubicBezTo>
                  <a:pt x="331551" y="6158"/>
                  <a:pt x="337739" y="0"/>
                  <a:pt x="345374" y="0"/>
                </a:cubicBezTo>
                <a:lnTo>
                  <a:pt x="481795" y="0"/>
                </a:lnTo>
                <a:cubicBezTo>
                  <a:pt x="489431" y="0"/>
                  <a:pt x="495618" y="6158"/>
                  <a:pt x="495618" y="13754"/>
                </a:cubicBezTo>
                <a:lnTo>
                  <a:pt x="495618" y="95088"/>
                </a:lnTo>
                <a:cubicBezTo>
                  <a:pt x="495618" y="102684"/>
                  <a:pt x="489431" y="108842"/>
                  <a:pt x="481795" y="108842"/>
                </a:cubicBezTo>
                <a:lnTo>
                  <a:pt x="359699" y="108842"/>
                </a:lnTo>
                <a:cubicBezTo>
                  <a:pt x="352067" y="108842"/>
                  <a:pt x="345876" y="115000"/>
                  <a:pt x="345876" y="122596"/>
                </a:cubicBezTo>
                <a:lnTo>
                  <a:pt x="345876" y="169917"/>
                </a:lnTo>
                <a:cubicBezTo>
                  <a:pt x="345876" y="177513"/>
                  <a:pt x="352067" y="183670"/>
                  <a:pt x="359699" y="183670"/>
                </a:cubicBezTo>
                <a:lnTo>
                  <a:pt x="481795" y="183670"/>
                </a:lnTo>
                <a:cubicBezTo>
                  <a:pt x="489431" y="183670"/>
                  <a:pt x="495618" y="189828"/>
                  <a:pt x="495618" y="197424"/>
                </a:cubicBezTo>
                <a:lnTo>
                  <a:pt x="495618" y="275357"/>
                </a:lnTo>
                <a:cubicBezTo>
                  <a:pt x="495618" y="282953"/>
                  <a:pt x="489431" y="289111"/>
                  <a:pt x="481795" y="289111"/>
                </a:cubicBezTo>
                <a:lnTo>
                  <a:pt x="345374" y="289111"/>
                </a:lnTo>
                <a:cubicBezTo>
                  <a:pt x="337739" y="289111"/>
                  <a:pt x="331551" y="282953"/>
                  <a:pt x="331551" y="275357"/>
                </a:cubicBezTo>
                <a:lnTo>
                  <a:pt x="331551" y="210111"/>
                </a:lnTo>
                <a:cubicBezTo>
                  <a:pt x="331551" y="202515"/>
                  <a:pt x="325363" y="196357"/>
                  <a:pt x="317730" y="196357"/>
                </a:cubicBezTo>
                <a:lnTo>
                  <a:pt x="171052" y="196357"/>
                </a:lnTo>
                <a:cubicBezTo>
                  <a:pt x="163419" y="196357"/>
                  <a:pt x="157231" y="202515"/>
                  <a:pt x="157231" y="210111"/>
                </a:cubicBezTo>
                <a:lnTo>
                  <a:pt x="157231" y="275357"/>
                </a:lnTo>
                <a:cubicBezTo>
                  <a:pt x="157231" y="282953"/>
                  <a:pt x="151043" y="289111"/>
                  <a:pt x="143409" y="289111"/>
                </a:cubicBezTo>
                <a:lnTo>
                  <a:pt x="13822" y="289111"/>
                </a:lnTo>
                <a:cubicBezTo>
                  <a:pt x="6188" y="289111"/>
                  <a:pt x="0" y="282953"/>
                  <a:pt x="0" y="275357"/>
                </a:cubicBezTo>
                <a:lnTo>
                  <a:pt x="0" y="197424"/>
                </a:lnTo>
                <a:cubicBezTo>
                  <a:pt x="0" y="189828"/>
                  <a:pt x="6188" y="183670"/>
                  <a:pt x="13822" y="183670"/>
                </a:cubicBezTo>
                <a:lnTo>
                  <a:pt x="137645" y="183670"/>
                </a:lnTo>
                <a:cubicBezTo>
                  <a:pt x="145279" y="183670"/>
                  <a:pt x="151467" y="177513"/>
                  <a:pt x="151467" y="169917"/>
                </a:cubicBezTo>
                <a:lnTo>
                  <a:pt x="151467" y="122596"/>
                </a:lnTo>
                <a:cubicBezTo>
                  <a:pt x="151467" y="115000"/>
                  <a:pt x="145279" y="108842"/>
                  <a:pt x="137645" y="108842"/>
                </a:cubicBezTo>
                <a:lnTo>
                  <a:pt x="13822" y="108842"/>
                </a:lnTo>
                <a:close/>
              </a:path>
            </a:pathLst>
          </a:custGeom>
          <a:solidFill>
            <a:schemeClr val="accent2"/>
          </a:solidFill>
          <a:ln w="34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Рисунок 20">
            <a:extLst>
              <a:ext uri="{FF2B5EF4-FFF2-40B4-BE49-F238E27FC236}">
                <a16:creationId xmlns:a16="http://schemas.microsoft.com/office/drawing/2014/main" id="{3DEC9702-1060-1E40-917B-D0AA1CD6CB13}"/>
              </a:ext>
            </a:extLst>
          </p:cNvPr>
          <p:cNvSpPr/>
          <p:nvPr userDrawn="1"/>
        </p:nvSpPr>
        <p:spPr>
          <a:xfrm>
            <a:off x="11045442" y="1270214"/>
            <a:ext cx="328110" cy="285874"/>
          </a:xfrm>
          <a:custGeom>
            <a:avLst/>
            <a:gdLst>
              <a:gd name="connsiteX0" fmla="*/ 246497 w 328110"/>
              <a:gd name="connsiteY0" fmla="*/ 105455 h 285874"/>
              <a:gd name="connsiteX1" fmla="*/ 232958 w 328110"/>
              <a:gd name="connsiteY1" fmla="*/ 118981 h 285874"/>
              <a:gd name="connsiteX2" fmla="*/ 232958 w 328110"/>
              <a:gd name="connsiteY2" fmla="*/ 167097 h 285874"/>
              <a:gd name="connsiteX3" fmla="*/ 246497 w 328110"/>
              <a:gd name="connsiteY3" fmla="*/ 180622 h 285874"/>
              <a:gd name="connsiteX4" fmla="*/ 314571 w 328110"/>
              <a:gd name="connsiteY4" fmla="*/ 180622 h 285874"/>
              <a:gd name="connsiteX5" fmla="*/ 328110 w 328110"/>
              <a:gd name="connsiteY5" fmla="*/ 194148 h 285874"/>
              <a:gd name="connsiteX6" fmla="*/ 328110 w 328110"/>
              <a:gd name="connsiteY6" fmla="*/ 270788 h 285874"/>
              <a:gd name="connsiteX7" fmla="*/ 314571 w 328110"/>
              <a:gd name="connsiteY7" fmla="*/ 284313 h 285874"/>
              <a:gd name="connsiteX8" fmla="*/ 236653 w 328110"/>
              <a:gd name="connsiteY8" fmla="*/ 284313 h 285874"/>
              <a:gd name="connsiteX9" fmla="*/ 223115 w 328110"/>
              <a:gd name="connsiteY9" fmla="*/ 270788 h 285874"/>
              <a:gd name="connsiteX10" fmla="*/ 223115 w 328110"/>
              <a:gd name="connsiteY10" fmla="*/ 207528 h 285874"/>
              <a:gd name="connsiteX11" fmla="*/ 209576 w 328110"/>
              <a:gd name="connsiteY11" fmla="*/ 194002 h 285874"/>
              <a:gd name="connsiteX12" fmla="*/ 121177 w 328110"/>
              <a:gd name="connsiteY12" fmla="*/ 194002 h 285874"/>
              <a:gd name="connsiteX13" fmla="*/ 107639 w 328110"/>
              <a:gd name="connsiteY13" fmla="*/ 207528 h 285874"/>
              <a:gd name="connsiteX14" fmla="*/ 107639 w 328110"/>
              <a:gd name="connsiteY14" fmla="*/ 272349 h 285874"/>
              <a:gd name="connsiteX15" fmla="*/ 94100 w 328110"/>
              <a:gd name="connsiteY15" fmla="*/ 285875 h 285874"/>
              <a:gd name="connsiteX16" fmla="*/ 13539 w 328110"/>
              <a:gd name="connsiteY16" fmla="*/ 285875 h 285874"/>
              <a:gd name="connsiteX17" fmla="*/ 0 w 328110"/>
              <a:gd name="connsiteY17" fmla="*/ 272349 h 285874"/>
              <a:gd name="connsiteX18" fmla="*/ 0 w 328110"/>
              <a:gd name="connsiteY18" fmla="*/ 193945 h 285874"/>
              <a:gd name="connsiteX19" fmla="*/ 13539 w 328110"/>
              <a:gd name="connsiteY19" fmla="*/ 180419 h 285874"/>
              <a:gd name="connsiteX20" fmla="*/ 88176 w 328110"/>
              <a:gd name="connsiteY20" fmla="*/ 180419 h 285874"/>
              <a:gd name="connsiteX21" fmla="*/ 101714 w 328110"/>
              <a:gd name="connsiteY21" fmla="*/ 166893 h 285874"/>
              <a:gd name="connsiteX22" fmla="*/ 101714 w 328110"/>
              <a:gd name="connsiteY22" fmla="*/ 118982 h 285874"/>
              <a:gd name="connsiteX23" fmla="*/ 88176 w 328110"/>
              <a:gd name="connsiteY23" fmla="*/ 105456 h 285874"/>
              <a:gd name="connsiteX24" fmla="*/ 13539 w 328110"/>
              <a:gd name="connsiteY24" fmla="*/ 105456 h 285874"/>
              <a:gd name="connsiteX25" fmla="*/ 0 w 328110"/>
              <a:gd name="connsiteY25" fmla="*/ 91931 h 285874"/>
              <a:gd name="connsiteX26" fmla="*/ 0 w 328110"/>
              <a:gd name="connsiteY26" fmla="*/ 13527 h 285874"/>
              <a:gd name="connsiteX27" fmla="*/ 13539 w 328110"/>
              <a:gd name="connsiteY27" fmla="*/ 1 h 285874"/>
              <a:gd name="connsiteX28" fmla="*/ 94100 w 328110"/>
              <a:gd name="connsiteY28" fmla="*/ 1 h 285874"/>
              <a:gd name="connsiteX29" fmla="*/ 107639 w 328110"/>
              <a:gd name="connsiteY29" fmla="*/ 13527 h 285874"/>
              <a:gd name="connsiteX30" fmla="*/ 107639 w 328110"/>
              <a:gd name="connsiteY30" fmla="*/ 73441 h 285874"/>
              <a:gd name="connsiteX31" fmla="*/ 121177 w 328110"/>
              <a:gd name="connsiteY31" fmla="*/ 86966 h 285874"/>
              <a:gd name="connsiteX32" fmla="*/ 209576 w 328110"/>
              <a:gd name="connsiteY32" fmla="*/ 86966 h 285874"/>
              <a:gd name="connsiteX33" fmla="*/ 223115 w 328110"/>
              <a:gd name="connsiteY33" fmla="*/ 73441 h 285874"/>
              <a:gd name="connsiteX34" fmla="*/ 223115 w 328110"/>
              <a:gd name="connsiteY34" fmla="*/ 13526 h 285874"/>
              <a:gd name="connsiteX35" fmla="*/ 236653 w 328110"/>
              <a:gd name="connsiteY35" fmla="*/ 0 h 285874"/>
              <a:gd name="connsiteX36" fmla="*/ 312323 w 328110"/>
              <a:gd name="connsiteY36" fmla="*/ 0 h 285874"/>
              <a:gd name="connsiteX37" fmla="*/ 325861 w 328110"/>
              <a:gd name="connsiteY37" fmla="*/ 13526 h 285874"/>
              <a:gd name="connsiteX38" fmla="*/ 325861 w 328110"/>
              <a:gd name="connsiteY38" fmla="*/ 91930 h 285874"/>
              <a:gd name="connsiteX39" fmla="*/ 312323 w 328110"/>
              <a:gd name="connsiteY39" fmla="*/ 105455 h 285874"/>
              <a:gd name="connsiteX40" fmla="*/ 246497 w 328110"/>
              <a:gd name="connsiteY40" fmla="*/ 105455 h 28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8110" h="285874">
                <a:moveTo>
                  <a:pt x="246497" y="105455"/>
                </a:moveTo>
                <a:cubicBezTo>
                  <a:pt x="239019" y="105455"/>
                  <a:pt x="232958" y="111511"/>
                  <a:pt x="232958" y="118981"/>
                </a:cubicBezTo>
                <a:lnTo>
                  <a:pt x="232958" y="167097"/>
                </a:lnTo>
                <a:cubicBezTo>
                  <a:pt x="232958" y="174567"/>
                  <a:pt x="239019" y="180622"/>
                  <a:pt x="246497" y="180622"/>
                </a:cubicBezTo>
                <a:lnTo>
                  <a:pt x="314571" y="180622"/>
                </a:lnTo>
                <a:cubicBezTo>
                  <a:pt x="322049" y="180622"/>
                  <a:pt x="328110" y="186678"/>
                  <a:pt x="328110" y="194148"/>
                </a:cubicBezTo>
                <a:lnTo>
                  <a:pt x="328110" y="270788"/>
                </a:lnTo>
                <a:cubicBezTo>
                  <a:pt x="328110" y="278258"/>
                  <a:pt x="322049" y="284313"/>
                  <a:pt x="314571" y="284313"/>
                </a:cubicBezTo>
                <a:lnTo>
                  <a:pt x="236653" y="284313"/>
                </a:lnTo>
                <a:cubicBezTo>
                  <a:pt x="229176" y="284313"/>
                  <a:pt x="223115" y="278258"/>
                  <a:pt x="223115" y="270788"/>
                </a:cubicBezTo>
                <a:lnTo>
                  <a:pt x="223115" y="207528"/>
                </a:lnTo>
                <a:cubicBezTo>
                  <a:pt x="223115" y="200058"/>
                  <a:pt x="217053" y="194002"/>
                  <a:pt x="209576" y="194002"/>
                </a:cubicBezTo>
                <a:lnTo>
                  <a:pt x="121177" y="194002"/>
                </a:lnTo>
                <a:cubicBezTo>
                  <a:pt x="113700" y="194002"/>
                  <a:pt x="107639" y="200058"/>
                  <a:pt x="107639" y="207528"/>
                </a:cubicBezTo>
                <a:lnTo>
                  <a:pt x="107639" y="272349"/>
                </a:lnTo>
                <a:cubicBezTo>
                  <a:pt x="107639" y="279819"/>
                  <a:pt x="101577" y="285875"/>
                  <a:pt x="94100" y="285875"/>
                </a:cubicBezTo>
                <a:lnTo>
                  <a:pt x="13539" y="285875"/>
                </a:lnTo>
                <a:cubicBezTo>
                  <a:pt x="6061" y="285875"/>
                  <a:pt x="0" y="279819"/>
                  <a:pt x="0" y="272349"/>
                </a:cubicBezTo>
                <a:lnTo>
                  <a:pt x="0" y="193945"/>
                </a:lnTo>
                <a:cubicBezTo>
                  <a:pt x="0" y="186475"/>
                  <a:pt x="6061" y="180419"/>
                  <a:pt x="13539" y="180419"/>
                </a:cubicBezTo>
                <a:lnTo>
                  <a:pt x="88176" y="180419"/>
                </a:lnTo>
                <a:cubicBezTo>
                  <a:pt x="95652" y="180419"/>
                  <a:pt x="101714" y="174364"/>
                  <a:pt x="101714" y="166893"/>
                </a:cubicBezTo>
                <a:lnTo>
                  <a:pt x="101714" y="118982"/>
                </a:lnTo>
                <a:cubicBezTo>
                  <a:pt x="101714" y="111512"/>
                  <a:pt x="95652" y="105456"/>
                  <a:pt x="88176" y="105456"/>
                </a:cubicBezTo>
                <a:lnTo>
                  <a:pt x="13539" y="105456"/>
                </a:lnTo>
                <a:cubicBezTo>
                  <a:pt x="6061" y="105456"/>
                  <a:pt x="0" y="99401"/>
                  <a:pt x="0" y="91931"/>
                </a:cubicBezTo>
                <a:lnTo>
                  <a:pt x="0" y="13527"/>
                </a:lnTo>
                <a:cubicBezTo>
                  <a:pt x="0" y="6057"/>
                  <a:pt x="6061" y="1"/>
                  <a:pt x="13539" y="1"/>
                </a:cubicBezTo>
                <a:lnTo>
                  <a:pt x="94100" y="1"/>
                </a:lnTo>
                <a:cubicBezTo>
                  <a:pt x="101577" y="1"/>
                  <a:pt x="107639" y="6057"/>
                  <a:pt x="107639" y="13527"/>
                </a:cubicBezTo>
                <a:lnTo>
                  <a:pt x="107639" y="73441"/>
                </a:lnTo>
                <a:cubicBezTo>
                  <a:pt x="107639" y="80911"/>
                  <a:pt x="113700" y="86966"/>
                  <a:pt x="121177" y="86966"/>
                </a:cubicBezTo>
                <a:lnTo>
                  <a:pt x="209576" y="86966"/>
                </a:lnTo>
                <a:cubicBezTo>
                  <a:pt x="217053" y="86966"/>
                  <a:pt x="223115" y="80911"/>
                  <a:pt x="223115" y="73441"/>
                </a:cubicBezTo>
                <a:lnTo>
                  <a:pt x="223115" y="13526"/>
                </a:lnTo>
                <a:cubicBezTo>
                  <a:pt x="223115" y="6056"/>
                  <a:pt x="229176" y="0"/>
                  <a:pt x="236653" y="0"/>
                </a:cubicBezTo>
                <a:lnTo>
                  <a:pt x="312323" y="0"/>
                </a:lnTo>
                <a:cubicBezTo>
                  <a:pt x="319799" y="0"/>
                  <a:pt x="325861" y="6056"/>
                  <a:pt x="325861" y="13526"/>
                </a:cubicBezTo>
                <a:lnTo>
                  <a:pt x="325861" y="91930"/>
                </a:lnTo>
                <a:cubicBezTo>
                  <a:pt x="325861" y="99400"/>
                  <a:pt x="319799" y="105455"/>
                  <a:pt x="312323" y="105455"/>
                </a:cubicBezTo>
                <a:lnTo>
                  <a:pt x="246497" y="105455"/>
                </a:lnTo>
                <a:close/>
              </a:path>
            </a:pathLst>
          </a:custGeom>
          <a:solidFill>
            <a:schemeClr val="accent2"/>
          </a:solidFill>
          <a:ln w="330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8746D367-75B6-2140-A6C6-672EBFD26CFB}"/>
              </a:ext>
            </a:extLst>
          </p:cNvPr>
          <p:cNvSpPr/>
          <p:nvPr userDrawn="1"/>
        </p:nvSpPr>
        <p:spPr>
          <a:xfrm rot="10800000">
            <a:off x="10394067" y="5457773"/>
            <a:ext cx="8394623" cy="1914208"/>
          </a:xfrm>
          <a:custGeom>
            <a:avLst/>
            <a:gdLst>
              <a:gd name="connsiteX0" fmla="*/ 8394624 w 8394623"/>
              <a:gd name="connsiteY0" fmla="*/ 0 h 1914208"/>
              <a:gd name="connsiteX1" fmla="*/ 8394624 w 8394623"/>
              <a:gd name="connsiteY1" fmla="*/ 1457820 h 1914208"/>
              <a:gd name="connsiteX2" fmla="*/ 8267673 w 8394623"/>
              <a:gd name="connsiteY2" fmla="*/ 1584594 h 1914208"/>
              <a:gd name="connsiteX3" fmla="*/ 8029958 w 8394623"/>
              <a:gd name="connsiteY3" fmla="*/ 1584594 h 1914208"/>
              <a:gd name="connsiteX4" fmla="*/ 7903007 w 8394623"/>
              <a:gd name="connsiteY4" fmla="*/ 1711369 h 1914208"/>
              <a:gd name="connsiteX5" fmla="*/ 7903007 w 8394623"/>
              <a:gd name="connsiteY5" fmla="*/ 1787434 h 1914208"/>
              <a:gd name="connsiteX6" fmla="*/ 7776056 w 8394623"/>
              <a:gd name="connsiteY6" fmla="*/ 1914208 h 1914208"/>
              <a:gd name="connsiteX7" fmla="*/ 7655453 w 8394623"/>
              <a:gd name="connsiteY7" fmla="*/ 1914208 h 1914208"/>
              <a:gd name="connsiteX8" fmla="*/ 7528502 w 8394623"/>
              <a:gd name="connsiteY8" fmla="*/ 1787434 h 1914208"/>
              <a:gd name="connsiteX9" fmla="*/ 7528502 w 8394623"/>
              <a:gd name="connsiteY9" fmla="*/ 1711369 h 1914208"/>
              <a:gd name="connsiteX10" fmla="*/ 7401551 w 8394623"/>
              <a:gd name="connsiteY10" fmla="*/ 1584594 h 1914208"/>
              <a:gd name="connsiteX11" fmla="*/ 6963571 w 8394623"/>
              <a:gd name="connsiteY11" fmla="*/ 1584594 h 1914208"/>
              <a:gd name="connsiteX12" fmla="*/ 6836620 w 8394623"/>
              <a:gd name="connsiteY12" fmla="*/ 1711369 h 1914208"/>
              <a:gd name="connsiteX13" fmla="*/ 6836620 w 8394623"/>
              <a:gd name="connsiteY13" fmla="*/ 1787434 h 1914208"/>
              <a:gd name="connsiteX14" fmla="*/ 6709669 w 8394623"/>
              <a:gd name="connsiteY14" fmla="*/ 1914208 h 1914208"/>
              <a:gd name="connsiteX15" fmla="*/ 6601761 w 8394623"/>
              <a:gd name="connsiteY15" fmla="*/ 1914208 h 1914208"/>
              <a:gd name="connsiteX16" fmla="*/ 6474817 w 8394623"/>
              <a:gd name="connsiteY16" fmla="*/ 1787434 h 1914208"/>
              <a:gd name="connsiteX17" fmla="*/ 6474817 w 8394623"/>
              <a:gd name="connsiteY17" fmla="*/ 1711369 h 1914208"/>
              <a:gd name="connsiteX18" fmla="*/ 6347866 w 8394623"/>
              <a:gd name="connsiteY18" fmla="*/ 1584594 h 1914208"/>
              <a:gd name="connsiteX19" fmla="*/ 0 w 8394623"/>
              <a:gd name="connsiteY19" fmla="*/ 1584594 h 191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94623" h="1914208">
                <a:moveTo>
                  <a:pt x="8394624" y="0"/>
                </a:moveTo>
                <a:lnTo>
                  <a:pt x="8394624" y="1457820"/>
                </a:lnTo>
                <a:cubicBezTo>
                  <a:pt x="8394624" y="1527837"/>
                  <a:pt x="8337814" y="1584594"/>
                  <a:pt x="8267673" y="1584594"/>
                </a:cubicBezTo>
                <a:lnTo>
                  <a:pt x="8029958" y="1584594"/>
                </a:lnTo>
                <a:cubicBezTo>
                  <a:pt x="7959881" y="1584594"/>
                  <a:pt x="7903007" y="1641351"/>
                  <a:pt x="7903007" y="1711369"/>
                </a:cubicBezTo>
                <a:lnTo>
                  <a:pt x="7903007" y="1787434"/>
                </a:lnTo>
                <a:cubicBezTo>
                  <a:pt x="7903007" y="1857452"/>
                  <a:pt x="7846196" y="1914208"/>
                  <a:pt x="7776056" y="1914208"/>
                </a:cubicBezTo>
                <a:lnTo>
                  <a:pt x="7655453" y="1914208"/>
                </a:lnTo>
                <a:cubicBezTo>
                  <a:pt x="7585376" y="1914208"/>
                  <a:pt x="7528502" y="1857452"/>
                  <a:pt x="7528502" y="1787434"/>
                </a:cubicBezTo>
                <a:lnTo>
                  <a:pt x="7528502" y="1711369"/>
                </a:lnTo>
                <a:cubicBezTo>
                  <a:pt x="7528502" y="1641351"/>
                  <a:pt x="7471691" y="1584594"/>
                  <a:pt x="7401551" y="1584594"/>
                </a:cubicBezTo>
                <a:lnTo>
                  <a:pt x="6963571" y="1584594"/>
                </a:lnTo>
                <a:cubicBezTo>
                  <a:pt x="6893494" y="1584594"/>
                  <a:pt x="6836620" y="1641351"/>
                  <a:pt x="6836620" y="1711369"/>
                </a:cubicBezTo>
                <a:lnTo>
                  <a:pt x="6836620" y="1787434"/>
                </a:lnTo>
                <a:cubicBezTo>
                  <a:pt x="6836620" y="1857452"/>
                  <a:pt x="6779809" y="1914208"/>
                  <a:pt x="6709669" y="1914208"/>
                </a:cubicBezTo>
                <a:lnTo>
                  <a:pt x="6601761" y="1914208"/>
                </a:lnTo>
                <a:cubicBezTo>
                  <a:pt x="6531684" y="1914208"/>
                  <a:pt x="6474817" y="1857452"/>
                  <a:pt x="6474817" y="1787434"/>
                </a:cubicBezTo>
                <a:lnTo>
                  <a:pt x="6474817" y="1711369"/>
                </a:lnTo>
                <a:cubicBezTo>
                  <a:pt x="6474817" y="1641351"/>
                  <a:pt x="6417980" y="1584594"/>
                  <a:pt x="6347866" y="1584594"/>
                </a:cubicBezTo>
                <a:lnTo>
                  <a:pt x="0" y="1584594"/>
                </a:lnTo>
              </a:path>
            </a:pathLst>
          </a:custGeom>
          <a:noFill/>
          <a:ln w="4442" cap="flat">
            <a:solidFill>
              <a:srgbClr val="1A356D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89093B97-1BAF-BF4C-A50C-72D1469CE3A9}"/>
              </a:ext>
            </a:extLst>
          </p:cNvPr>
          <p:cNvSpPr/>
          <p:nvPr userDrawn="1"/>
        </p:nvSpPr>
        <p:spPr>
          <a:xfrm rot="10800000">
            <a:off x="10340112" y="6278550"/>
            <a:ext cx="107908" cy="107758"/>
          </a:xfrm>
          <a:custGeom>
            <a:avLst/>
            <a:gdLst>
              <a:gd name="connsiteX0" fmla="*/ 53954 w 107908"/>
              <a:gd name="connsiteY0" fmla="*/ 107758 h 107758"/>
              <a:gd name="connsiteX1" fmla="*/ 34467 w 107908"/>
              <a:gd name="connsiteY1" fmla="*/ 73307 h 107758"/>
              <a:gd name="connsiteX2" fmla="*/ 0 w 107908"/>
              <a:gd name="connsiteY2" fmla="*/ 53879 h 107758"/>
              <a:gd name="connsiteX3" fmla="*/ 34467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9" y="84229"/>
                  <a:pt x="34467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467" y="34451"/>
                </a:cubicBezTo>
                <a:cubicBezTo>
                  <a:pt x="45449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9" y="45373"/>
                  <a:pt x="107908" y="53879"/>
                  <a:pt x="107908" y="53879"/>
                </a:cubicBezTo>
                <a:cubicBezTo>
                  <a:pt x="107908" y="53879"/>
                  <a:pt x="84359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rgbClr val="1A356D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9A361CE9-AC8D-4E46-98D6-66065660C0FD}"/>
              </a:ext>
            </a:extLst>
          </p:cNvPr>
          <p:cNvSpPr/>
          <p:nvPr userDrawn="1"/>
        </p:nvSpPr>
        <p:spPr>
          <a:xfrm rot="10800000">
            <a:off x="11025329" y="5403894"/>
            <a:ext cx="107908" cy="10775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rgbClr val="1A356D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AD850C07-9B3E-AA41-98AD-29F5FA212FAD}"/>
              </a:ext>
            </a:extLst>
          </p:cNvPr>
          <p:cNvSpPr/>
          <p:nvPr userDrawn="1"/>
        </p:nvSpPr>
        <p:spPr>
          <a:xfrm rot="10800000">
            <a:off x="11383965" y="6278639"/>
            <a:ext cx="107908" cy="10775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rgbClr val="1A356D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" name="Полилиния 19">
            <a:extLst>
              <a:ext uri="{FF2B5EF4-FFF2-40B4-BE49-F238E27FC236}">
                <a16:creationId xmlns:a16="http://schemas.microsoft.com/office/drawing/2014/main" id="{38156330-C3D6-B842-84CF-9E23C1EF3805}"/>
              </a:ext>
            </a:extLst>
          </p:cNvPr>
          <p:cNvSpPr/>
          <p:nvPr userDrawn="1"/>
        </p:nvSpPr>
        <p:spPr>
          <a:xfrm rot="10800000">
            <a:off x="13904257" y="5733419"/>
            <a:ext cx="107908" cy="107758"/>
          </a:xfrm>
          <a:custGeom>
            <a:avLst/>
            <a:gdLst>
              <a:gd name="connsiteX0" fmla="*/ 53954 w 107908"/>
              <a:gd name="connsiteY0" fmla="*/ 107758 h 107758"/>
              <a:gd name="connsiteX1" fmla="*/ 34499 w 107908"/>
              <a:gd name="connsiteY1" fmla="*/ 73307 h 107758"/>
              <a:gd name="connsiteX2" fmla="*/ 0 w 107908"/>
              <a:gd name="connsiteY2" fmla="*/ 53879 h 107758"/>
              <a:gd name="connsiteX3" fmla="*/ 34499 w 107908"/>
              <a:gd name="connsiteY3" fmla="*/ 34451 h 107758"/>
              <a:gd name="connsiteX4" fmla="*/ 53954 w 107908"/>
              <a:gd name="connsiteY4" fmla="*/ 0 h 107758"/>
              <a:gd name="connsiteX5" fmla="*/ 73409 w 107908"/>
              <a:gd name="connsiteY5" fmla="*/ 34451 h 107758"/>
              <a:gd name="connsiteX6" fmla="*/ 107908 w 107908"/>
              <a:gd name="connsiteY6" fmla="*/ 53879 h 107758"/>
              <a:gd name="connsiteX7" fmla="*/ 73409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36" y="84229"/>
                  <a:pt x="34499" y="73307"/>
                </a:cubicBezTo>
                <a:cubicBezTo>
                  <a:pt x="23562" y="62386"/>
                  <a:pt x="0" y="53879"/>
                  <a:pt x="0" y="53879"/>
                </a:cubicBezTo>
                <a:cubicBezTo>
                  <a:pt x="0" y="53879"/>
                  <a:pt x="23562" y="45373"/>
                  <a:pt x="34499" y="34451"/>
                </a:cubicBezTo>
                <a:cubicBezTo>
                  <a:pt x="45436" y="23529"/>
                  <a:pt x="53954" y="0"/>
                  <a:pt x="53954" y="0"/>
                </a:cubicBezTo>
                <a:cubicBezTo>
                  <a:pt x="53954" y="0"/>
                  <a:pt x="62472" y="23529"/>
                  <a:pt x="73409" y="34451"/>
                </a:cubicBezTo>
                <a:cubicBezTo>
                  <a:pt x="84346" y="45373"/>
                  <a:pt x="107908" y="53879"/>
                  <a:pt x="107908" y="53879"/>
                </a:cubicBezTo>
                <a:cubicBezTo>
                  <a:pt x="107908" y="53879"/>
                  <a:pt x="84346" y="62386"/>
                  <a:pt x="73409" y="73307"/>
                </a:cubicBezTo>
                <a:cubicBezTo>
                  <a:pt x="62472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rgbClr val="1A356D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D26FEB88-ECC0-234D-B098-3183AEC8D4A8}"/>
              </a:ext>
            </a:extLst>
          </p:cNvPr>
          <p:cNvSpPr/>
          <p:nvPr userDrawn="1"/>
        </p:nvSpPr>
        <p:spPr>
          <a:xfrm rot="10800000">
            <a:off x="18147589" y="5739758"/>
            <a:ext cx="107908" cy="107758"/>
          </a:xfrm>
          <a:custGeom>
            <a:avLst/>
            <a:gdLst>
              <a:gd name="connsiteX0" fmla="*/ 53954 w 107908"/>
              <a:gd name="connsiteY0" fmla="*/ 107758 h 107758"/>
              <a:gd name="connsiteX1" fmla="*/ 34497 w 107908"/>
              <a:gd name="connsiteY1" fmla="*/ 73307 h 107758"/>
              <a:gd name="connsiteX2" fmla="*/ 0 w 107908"/>
              <a:gd name="connsiteY2" fmla="*/ 53879 h 107758"/>
              <a:gd name="connsiteX3" fmla="*/ 34497 w 107908"/>
              <a:gd name="connsiteY3" fmla="*/ 34451 h 107758"/>
              <a:gd name="connsiteX4" fmla="*/ 53954 w 107908"/>
              <a:gd name="connsiteY4" fmla="*/ 0 h 107758"/>
              <a:gd name="connsiteX5" fmla="*/ 73411 w 107908"/>
              <a:gd name="connsiteY5" fmla="*/ 34451 h 107758"/>
              <a:gd name="connsiteX6" fmla="*/ 107908 w 107908"/>
              <a:gd name="connsiteY6" fmla="*/ 53879 h 107758"/>
              <a:gd name="connsiteX7" fmla="*/ 7341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34" y="84229"/>
                  <a:pt x="34497" y="73307"/>
                </a:cubicBezTo>
                <a:cubicBezTo>
                  <a:pt x="23560" y="62386"/>
                  <a:pt x="0" y="53879"/>
                  <a:pt x="0" y="53879"/>
                </a:cubicBezTo>
                <a:cubicBezTo>
                  <a:pt x="0" y="53879"/>
                  <a:pt x="23560" y="45373"/>
                  <a:pt x="34497" y="34451"/>
                </a:cubicBezTo>
                <a:cubicBezTo>
                  <a:pt x="45434" y="23529"/>
                  <a:pt x="53954" y="0"/>
                  <a:pt x="53954" y="0"/>
                </a:cubicBezTo>
                <a:cubicBezTo>
                  <a:pt x="53954" y="0"/>
                  <a:pt x="62474" y="23529"/>
                  <a:pt x="73411" y="34451"/>
                </a:cubicBezTo>
                <a:cubicBezTo>
                  <a:pt x="84348" y="45373"/>
                  <a:pt x="107908" y="53879"/>
                  <a:pt x="107908" y="53879"/>
                </a:cubicBezTo>
                <a:cubicBezTo>
                  <a:pt x="107908" y="53879"/>
                  <a:pt x="84348" y="62386"/>
                  <a:pt x="73411" y="73307"/>
                </a:cubicBezTo>
                <a:cubicBezTo>
                  <a:pt x="62474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rgbClr val="1A356D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 21">
            <a:extLst>
              <a:ext uri="{FF2B5EF4-FFF2-40B4-BE49-F238E27FC236}">
                <a16:creationId xmlns:a16="http://schemas.microsoft.com/office/drawing/2014/main" id="{80D41A9D-BE75-0C44-87CF-C486D0DC0014}"/>
              </a:ext>
            </a:extLst>
          </p:cNvPr>
          <p:cNvSpPr/>
          <p:nvPr userDrawn="1"/>
        </p:nvSpPr>
        <p:spPr>
          <a:xfrm rot="10800000">
            <a:off x="10898378" y="5803234"/>
            <a:ext cx="539541" cy="1584682"/>
          </a:xfrm>
          <a:custGeom>
            <a:avLst/>
            <a:gdLst>
              <a:gd name="connsiteX0" fmla="*/ 539541 w 539541"/>
              <a:gd name="connsiteY0" fmla="*/ 0 h 1584682"/>
              <a:gd name="connsiteX1" fmla="*/ 539541 w 539541"/>
              <a:gd name="connsiteY1" fmla="*/ 1457908 h 1584682"/>
              <a:gd name="connsiteX2" fmla="*/ 412590 w 539541"/>
              <a:gd name="connsiteY2" fmla="*/ 1584683 h 1584682"/>
              <a:gd name="connsiteX3" fmla="*/ 314203 w 539541"/>
              <a:gd name="connsiteY3" fmla="*/ 1584683 h 1584682"/>
              <a:gd name="connsiteX4" fmla="*/ 187252 w 539541"/>
              <a:gd name="connsiteY4" fmla="*/ 1457908 h 1584682"/>
              <a:gd name="connsiteX5" fmla="*/ 187252 w 539541"/>
              <a:gd name="connsiteY5" fmla="*/ 1380258 h 1584682"/>
              <a:gd name="connsiteX6" fmla="*/ 93626 w 539541"/>
              <a:gd name="connsiteY6" fmla="*/ 1286762 h 1584682"/>
              <a:gd name="connsiteX7" fmla="*/ 93626 w 539541"/>
              <a:gd name="connsiteY7" fmla="*/ 1286762 h 1584682"/>
              <a:gd name="connsiteX8" fmla="*/ 0 w 539541"/>
              <a:gd name="connsiteY8" fmla="*/ 1193266 h 1584682"/>
              <a:gd name="connsiteX9" fmla="*/ 0 w 539541"/>
              <a:gd name="connsiteY9" fmla="*/ 0 h 158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9541" h="1584682">
                <a:moveTo>
                  <a:pt x="539541" y="0"/>
                </a:moveTo>
                <a:lnTo>
                  <a:pt x="539541" y="1457908"/>
                </a:lnTo>
                <a:cubicBezTo>
                  <a:pt x="539541" y="1527926"/>
                  <a:pt x="482730" y="1584683"/>
                  <a:pt x="412590" y="1584683"/>
                </a:cubicBezTo>
                <a:lnTo>
                  <a:pt x="314203" y="1584683"/>
                </a:lnTo>
                <a:cubicBezTo>
                  <a:pt x="244126" y="1584683"/>
                  <a:pt x="187252" y="1527926"/>
                  <a:pt x="187252" y="1457908"/>
                </a:cubicBezTo>
                <a:lnTo>
                  <a:pt x="187252" y="1380258"/>
                </a:lnTo>
                <a:cubicBezTo>
                  <a:pt x="187252" y="1328623"/>
                  <a:pt x="145358" y="1286762"/>
                  <a:pt x="93626" y="1286762"/>
                </a:cubicBezTo>
                <a:lnTo>
                  <a:pt x="93626" y="1286762"/>
                </a:lnTo>
                <a:cubicBezTo>
                  <a:pt x="41894" y="1286762"/>
                  <a:pt x="0" y="1244901"/>
                  <a:pt x="0" y="1193266"/>
                </a:cubicBezTo>
                <a:lnTo>
                  <a:pt x="0" y="0"/>
                </a:lnTo>
              </a:path>
            </a:pathLst>
          </a:custGeom>
          <a:noFill/>
          <a:ln w="4442" cap="flat">
            <a:solidFill>
              <a:srgbClr val="1A356D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AE4E15F1-62AF-2E47-8FAB-1678FF550B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6979" y="1972134"/>
            <a:ext cx="4932115" cy="43731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64600" indent="-264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  <a:def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Описание ваших пунктов в несколько строк</a:t>
            </a:r>
          </a:p>
          <a:p>
            <a:pPr marL="228600" lvl="0" indent="-228600"/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lvl="0" indent="-228600"/>
            <a:endParaRPr lang="ru-RU" dirty="0"/>
          </a:p>
          <a:p>
            <a:pPr marL="228600" lvl="0" indent="-228600"/>
            <a:endParaRPr lang="ru-RU" dirty="0"/>
          </a:p>
          <a:p>
            <a:pPr marL="228600" lvl="0" indent="-228600"/>
            <a:endParaRPr lang="ru-RU" dirty="0"/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813FB3B8-1BD5-B344-88FD-89C66DDBDF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1736" y="1972134"/>
            <a:ext cx="4932115" cy="43731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64600" indent="-264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  <a:def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Описание ваших пунктов в несколько строк</a:t>
            </a:r>
          </a:p>
          <a:p>
            <a:pPr marL="228600" lvl="0" indent="-228600"/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ru-RU" dirty="0"/>
              <a:t>Описание ваших пунктов в несколько строк</a:t>
            </a:r>
          </a:p>
          <a:p>
            <a:pPr marL="228600" lvl="0" indent="-228600"/>
            <a:endParaRPr lang="ru-RU" dirty="0"/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8B5C83C7-8EF9-EE4E-B108-92DB4801E3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74026"/>
            <a:ext cx="1130617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ПРЕИМУЩЕСТВА ________ГОРОДСКОГО ОКРУГА ДЛЯ ИНВЕСТОРОВ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2613E1C-6730-DD4D-8DFE-D438150AE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978B2C-B2C4-B944-BD95-B80EAF4444EA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F12468C1-9B16-C549-86D5-5DE569F97C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363220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522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(для отдаленных г.о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044FCD4F-0C2D-4F4D-82D5-DAC1C4C806C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19347006"/>
              </p:ext>
            </p:extLst>
          </p:nvPr>
        </p:nvGraphicFramePr>
        <p:xfrm>
          <a:off x="457252" y="2498937"/>
          <a:ext cx="5364428" cy="370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6192">
                  <a:extLst>
                    <a:ext uri="{9D8B030D-6E8A-4147-A177-3AD203B41FA5}">
                      <a16:colId xmlns:a16="http://schemas.microsoft.com/office/drawing/2014/main" val="2995440468"/>
                    </a:ext>
                  </a:extLst>
                </a:gridCol>
                <a:gridCol w="218236">
                  <a:extLst>
                    <a:ext uri="{9D8B030D-6E8A-4147-A177-3AD203B41FA5}">
                      <a16:colId xmlns:a16="http://schemas.microsoft.com/office/drawing/2014/main" val="662989767"/>
                    </a:ext>
                  </a:extLst>
                </a:gridCol>
              </a:tblGrid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Характеристика городского округа</a:t>
                      </a:r>
                    </a:p>
                  </a:txBody>
                  <a:tcPr marL="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2266920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i="0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Преимущества городского округа</a:t>
                      </a:r>
                    </a:p>
                  </a:txBody>
                  <a:tcPr marL="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1" i="0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5511128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Общая характеристика городского округа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0941402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Структура экономики городского округа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734074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Социально-экономические показатели городского округа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6710182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Занятость и доходы населения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3481338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Ресурсная база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1281819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Социальная инфраструктура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0700871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Туризм: Достопримечательности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5629945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Туризм: Туристические маршруты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8027776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Туризм: Знаковые события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1753739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Основные организации городского округа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149116"/>
                  </a:ext>
                </a:extLst>
              </a:tr>
              <a:tr h="159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Преимущества городского округа для инвесторов</a:t>
                      </a:r>
                    </a:p>
                  </a:txBody>
                  <a:tcPr marL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0959800"/>
                  </a:ext>
                </a:extLst>
              </a:tr>
            </a:tbl>
          </a:graphicData>
        </a:graphic>
      </p:graphicFrame>
      <p:sp>
        <p:nvSpPr>
          <p:cNvPr id="27" name="Полилиния 26">
            <a:extLst>
              <a:ext uri="{FF2B5EF4-FFF2-40B4-BE49-F238E27FC236}">
                <a16:creationId xmlns:a16="http://schemas.microsoft.com/office/drawing/2014/main" id="{031115AA-4506-DD49-8FF3-DD300B8CE05A}"/>
              </a:ext>
            </a:extLst>
          </p:cNvPr>
          <p:cNvSpPr/>
          <p:nvPr userDrawn="1"/>
        </p:nvSpPr>
        <p:spPr>
          <a:xfrm>
            <a:off x="235601" y="918644"/>
            <a:ext cx="5802629" cy="5688156"/>
          </a:xfrm>
          <a:custGeom>
            <a:avLst/>
            <a:gdLst>
              <a:gd name="connsiteX0" fmla="*/ 270457 w 5802629"/>
              <a:gd name="connsiteY0" fmla="*/ 229464 h 5688156"/>
              <a:gd name="connsiteX1" fmla="*/ 5507440 w 5802629"/>
              <a:gd name="connsiteY1" fmla="*/ 276 h 5688156"/>
              <a:gd name="connsiteX2" fmla="*/ 5802630 w 5802629"/>
              <a:gd name="connsiteY2" fmla="*/ 282825 h 5688156"/>
              <a:gd name="connsiteX3" fmla="*/ 5802630 w 5802629"/>
              <a:gd name="connsiteY3" fmla="*/ 5405334 h 5688156"/>
              <a:gd name="connsiteX4" fmla="*/ 5519807 w 5802629"/>
              <a:gd name="connsiteY4" fmla="*/ 5688157 h 5688156"/>
              <a:gd name="connsiteX5" fmla="*/ 282823 w 5802629"/>
              <a:gd name="connsiteY5" fmla="*/ 5688157 h 5688156"/>
              <a:gd name="connsiteX6" fmla="*/ 0 w 5802629"/>
              <a:gd name="connsiteY6" fmla="*/ 5405334 h 5688156"/>
              <a:gd name="connsiteX7" fmla="*/ 0 w 5802629"/>
              <a:gd name="connsiteY7" fmla="*/ 512020 h 5688156"/>
              <a:gd name="connsiteX8" fmla="*/ 270457 w 5802629"/>
              <a:gd name="connsiteY8" fmla="*/ 229464 h 568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2629" h="5688156">
                <a:moveTo>
                  <a:pt x="270457" y="229464"/>
                </a:moveTo>
                <a:lnTo>
                  <a:pt x="5507440" y="276"/>
                </a:lnTo>
                <a:cubicBezTo>
                  <a:pt x="5668337" y="-6766"/>
                  <a:pt x="5802630" y="121775"/>
                  <a:pt x="5802630" y="282825"/>
                </a:cubicBezTo>
                <a:lnTo>
                  <a:pt x="5802630" y="5405334"/>
                </a:lnTo>
                <a:cubicBezTo>
                  <a:pt x="5802630" y="5561535"/>
                  <a:pt x="5676008" y="5688157"/>
                  <a:pt x="5519807" y="5688157"/>
                </a:cubicBezTo>
                <a:lnTo>
                  <a:pt x="282823" y="5688157"/>
                </a:lnTo>
                <a:cubicBezTo>
                  <a:pt x="126624" y="5688157"/>
                  <a:pt x="0" y="5561535"/>
                  <a:pt x="0" y="5405334"/>
                </a:cubicBezTo>
                <a:lnTo>
                  <a:pt x="0" y="512020"/>
                </a:lnTo>
                <a:cubicBezTo>
                  <a:pt x="0" y="360630"/>
                  <a:pt x="119212" y="236087"/>
                  <a:pt x="270457" y="229464"/>
                </a:cubicBezTo>
                <a:close/>
              </a:path>
            </a:pathLst>
          </a:custGeom>
          <a:noFill/>
          <a:ln w="9525" cap="flat">
            <a:solidFill>
              <a:srgbClr val="1A356D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Полилиния 27">
            <a:extLst>
              <a:ext uri="{FF2B5EF4-FFF2-40B4-BE49-F238E27FC236}">
                <a16:creationId xmlns:a16="http://schemas.microsoft.com/office/drawing/2014/main" id="{62E360F2-F3A3-8A4F-99A2-B306753CEA0C}"/>
              </a:ext>
            </a:extLst>
          </p:cNvPr>
          <p:cNvSpPr/>
          <p:nvPr userDrawn="1"/>
        </p:nvSpPr>
        <p:spPr>
          <a:xfrm>
            <a:off x="6171698" y="651874"/>
            <a:ext cx="5802629" cy="5954926"/>
          </a:xfrm>
          <a:custGeom>
            <a:avLst/>
            <a:gdLst>
              <a:gd name="connsiteX0" fmla="*/ 270302 w 5802629"/>
              <a:gd name="connsiteY0" fmla="*/ 232337 h 5954926"/>
              <a:gd name="connsiteX1" fmla="*/ 5507287 w 5802629"/>
              <a:gd name="connsiteY1" fmla="*/ 283 h 5954926"/>
              <a:gd name="connsiteX2" fmla="*/ 5802630 w 5802629"/>
              <a:gd name="connsiteY2" fmla="*/ 282827 h 5954926"/>
              <a:gd name="connsiteX3" fmla="*/ 5802630 w 5802629"/>
              <a:gd name="connsiteY3" fmla="*/ 5672104 h 5954926"/>
              <a:gd name="connsiteX4" fmla="*/ 5519807 w 5802629"/>
              <a:gd name="connsiteY4" fmla="*/ 5954927 h 5954926"/>
              <a:gd name="connsiteX5" fmla="*/ 282823 w 5802629"/>
              <a:gd name="connsiteY5" fmla="*/ 5954927 h 5954926"/>
              <a:gd name="connsiteX6" fmla="*/ 0 w 5802629"/>
              <a:gd name="connsiteY6" fmla="*/ 5672104 h 5954926"/>
              <a:gd name="connsiteX7" fmla="*/ 0 w 5802629"/>
              <a:gd name="connsiteY7" fmla="*/ 514882 h 5954926"/>
              <a:gd name="connsiteX8" fmla="*/ 270302 w 5802629"/>
              <a:gd name="connsiteY8" fmla="*/ 232337 h 595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2629" h="5954926">
                <a:moveTo>
                  <a:pt x="270302" y="232337"/>
                </a:moveTo>
                <a:lnTo>
                  <a:pt x="5507287" y="283"/>
                </a:lnTo>
                <a:cubicBezTo>
                  <a:pt x="5668273" y="-6849"/>
                  <a:pt x="5802630" y="121716"/>
                  <a:pt x="5802630" y="282827"/>
                </a:cubicBezTo>
                <a:lnTo>
                  <a:pt x="5802630" y="5672104"/>
                </a:lnTo>
                <a:cubicBezTo>
                  <a:pt x="5802630" y="5828305"/>
                  <a:pt x="5676027" y="5954927"/>
                  <a:pt x="5519807" y="5954927"/>
                </a:cubicBezTo>
                <a:lnTo>
                  <a:pt x="282823" y="5954927"/>
                </a:lnTo>
                <a:cubicBezTo>
                  <a:pt x="126622" y="5954927"/>
                  <a:pt x="0" y="5828305"/>
                  <a:pt x="0" y="5672104"/>
                </a:cubicBezTo>
                <a:lnTo>
                  <a:pt x="0" y="514882"/>
                </a:lnTo>
                <a:cubicBezTo>
                  <a:pt x="0" y="363556"/>
                  <a:pt x="119122" y="239037"/>
                  <a:pt x="270302" y="232337"/>
                </a:cubicBezTo>
                <a:close/>
              </a:path>
            </a:pathLst>
          </a:custGeom>
          <a:noFill/>
          <a:ln w="9525" cap="flat">
            <a:solidFill>
              <a:srgbClr val="1A356D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C64B22A9-911B-9D4C-A6C9-015B16D33347}"/>
              </a:ext>
            </a:extLst>
          </p:cNvPr>
          <p:cNvSpPr/>
          <p:nvPr userDrawn="1"/>
        </p:nvSpPr>
        <p:spPr>
          <a:xfrm>
            <a:off x="235601" y="257592"/>
            <a:ext cx="11738726" cy="759014"/>
          </a:xfrm>
          <a:custGeom>
            <a:avLst/>
            <a:gdLst>
              <a:gd name="connsiteX0" fmla="*/ 282823 w 11738726"/>
              <a:gd name="connsiteY0" fmla="*/ 0 h 759014"/>
              <a:gd name="connsiteX1" fmla="*/ 11614729 w 11738726"/>
              <a:gd name="connsiteY1" fmla="*/ 0 h 759014"/>
              <a:gd name="connsiteX2" fmla="*/ 11738726 w 11738726"/>
              <a:gd name="connsiteY2" fmla="*/ 124014 h 759014"/>
              <a:gd name="connsiteX3" fmla="*/ 11620322 w 11738726"/>
              <a:gd name="connsiteY3" fmla="*/ 247901 h 759014"/>
              <a:gd name="connsiteX4" fmla="*/ 295567 w 11738726"/>
              <a:gd name="connsiteY4" fmla="*/ 758721 h 759014"/>
              <a:gd name="connsiteX5" fmla="*/ 0 w 11738726"/>
              <a:gd name="connsiteY5" fmla="*/ 476187 h 759014"/>
              <a:gd name="connsiteX6" fmla="*/ 0 w 11738726"/>
              <a:gd name="connsiteY6" fmla="*/ 282823 h 759014"/>
              <a:gd name="connsiteX7" fmla="*/ 282823 w 11738726"/>
              <a:gd name="connsiteY7" fmla="*/ 0 h 75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8726" h="759014">
                <a:moveTo>
                  <a:pt x="282823" y="0"/>
                </a:moveTo>
                <a:lnTo>
                  <a:pt x="11614729" y="0"/>
                </a:lnTo>
                <a:cubicBezTo>
                  <a:pt x="11683179" y="0"/>
                  <a:pt x="11738726" y="55523"/>
                  <a:pt x="11738726" y="124014"/>
                </a:cubicBezTo>
                <a:cubicBezTo>
                  <a:pt x="11738726" y="190331"/>
                  <a:pt x="11686548" y="244913"/>
                  <a:pt x="11620322" y="247901"/>
                </a:cubicBezTo>
                <a:lnTo>
                  <a:pt x="295567" y="758721"/>
                </a:lnTo>
                <a:cubicBezTo>
                  <a:pt x="134529" y="765985"/>
                  <a:pt x="0" y="637387"/>
                  <a:pt x="0" y="476187"/>
                </a:cubicBezTo>
                <a:lnTo>
                  <a:pt x="0" y="282823"/>
                </a:lnTo>
                <a:cubicBezTo>
                  <a:pt x="0" y="126624"/>
                  <a:pt x="126624" y="0"/>
                  <a:pt x="28282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3F2717-3DC4-734A-9E1C-C5F1AE2A6619}"/>
              </a:ext>
            </a:extLst>
          </p:cNvPr>
          <p:cNvSpPr txBox="1"/>
          <p:nvPr userDrawn="1"/>
        </p:nvSpPr>
        <p:spPr>
          <a:xfrm>
            <a:off x="448364" y="474027"/>
            <a:ext cx="42389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</a:p>
        </p:txBody>
      </p:sp>
      <p:sp>
        <p:nvSpPr>
          <p:cNvPr id="29" name="Рисунок 47">
            <a:extLst>
              <a:ext uri="{FF2B5EF4-FFF2-40B4-BE49-F238E27FC236}">
                <a16:creationId xmlns:a16="http://schemas.microsoft.com/office/drawing/2014/main" id="{655526ED-157D-EA4F-A84B-1F78FA4405A0}"/>
              </a:ext>
            </a:extLst>
          </p:cNvPr>
          <p:cNvSpPr/>
          <p:nvPr userDrawn="1"/>
        </p:nvSpPr>
        <p:spPr>
          <a:xfrm>
            <a:off x="10770427" y="126242"/>
            <a:ext cx="710299" cy="1122513"/>
          </a:xfrm>
          <a:custGeom>
            <a:avLst/>
            <a:gdLst>
              <a:gd name="connsiteX0" fmla="*/ 468485 w 710299"/>
              <a:gd name="connsiteY0" fmla="*/ 756974 h 1122513"/>
              <a:gd name="connsiteX1" fmla="*/ 485154 w 710299"/>
              <a:gd name="connsiteY1" fmla="*/ 740311 h 1122513"/>
              <a:gd name="connsiteX2" fmla="*/ 559333 w 710299"/>
              <a:gd name="connsiteY2" fmla="*/ 740325 h 1122513"/>
              <a:gd name="connsiteX3" fmla="*/ 575995 w 710299"/>
              <a:gd name="connsiteY3" fmla="*/ 756994 h 1122513"/>
              <a:gd name="connsiteX4" fmla="*/ 575982 w 710299"/>
              <a:gd name="connsiteY4" fmla="*/ 840668 h 1122513"/>
              <a:gd name="connsiteX5" fmla="*/ 592644 w 710299"/>
              <a:gd name="connsiteY5" fmla="*/ 857337 h 1122513"/>
              <a:gd name="connsiteX6" fmla="*/ 693544 w 710299"/>
              <a:gd name="connsiteY6" fmla="*/ 857357 h 1122513"/>
              <a:gd name="connsiteX7" fmla="*/ 710213 w 710299"/>
              <a:gd name="connsiteY7" fmla="*/ 840695 h 1122513"/>
              <a:gd name="connsiteX8" fmla="*/ 710233 w 710299"/>
              <a:gd name="connsiteY8" fmla="*/ 740698 h 1122513"/>
              <a:gd name="connsiteX9" fmla="*/ 693571 w 710299"/>
              <a:gd name="connsiteY9" fmla="*/ 724029 h 1122513"/>
              <a:gd name="connsiteX10" fmla="*/ 617152 w 710299"/>
              <a:gd name="connsiteY10" fmla="*/ 724016 h 1122513"/>
              <a:gd name="connsiteX11" fmla="*/ 600490 w 710299"/>
              <a:gd name="connsiteY11" fmla="*/ 707347 h 1122513"/>
              <a:gd name="connsiteX12" fmla="*/ 600527 w 710299"/>
              <a:gd name="connsiteY12" fmla="*/ 521189 h 1122513"/>
              <a:gd name="connsiteX13" fmla="*/ 617192 w 710299"/>
              <a:gd name="connsiteY13" fmla="*/ 504527 h 1122513"/>
              <a:gd name="connsiteX14" fmla="*/ 693611 w 710299"/>
              <a:gd name="connsiteY14" fmla="*/ 504540 h 1122513"/>
              <a:gd name="connsiteX15" fmla="*/ 710280 w 710299"/>
              <a:gd name="connsiteY15" fmla="*/ 487878 h 1122513"/>
              <a:gd name="connsiteX16" fmla="*/ 710300 w 710299"/>
              <a:gd name="connsiteY16" fmla="*/ 381535 h 1122513"/>
              <a:gd name="connsiteX17" fmla="*/ 693637 w 710299"/>
              <a:gd name="connsiteY17" fmla="*/ 364866 h 1122513"/>
              <a:gd name="connsiteX18" fmla="*/ 592734 w 710299"/>
              <a:gd name="connsiteY18" fmla="*/ 364846 h 1122513"/>
              <a:gd name="connsiteX19" fmla="*/ 576065 w 710299"/>
              <a:gd name="connsiteY19" fmla="*/ 381508 h 1122513"/>
              <a:gd name="connsiteX20" fmla="*/ 576048 w 710299"/>
              <a:gd name="connsiteY20" fmla="*/ 481498 h 1122513"/>
              <a:gd name="connsiteX21" fmla="*/ 559380 w 710299"/>
              <a:gd name="connsiteY21" fmla="*/ 498164 h 1122513"/>
              <a:gd name="connsiteX22" fmla="*/ 481148 w 710299"/>
              <a:gd name="connsiteY22" fmla="*/ 498147 h 1122513"/>
              <a:gd name="connsiteX23" fmla="*/ 464479 w 710299"/>
              <a:gd name="connsiteY23" fmla="*/ 514809 h 1122513"/>
              <a:gd name="connsiteX24" fmla="*/ 464442 w 710299"/>
              <a:gd name="connsiteY24" fmla="*/ 707693 h 1122513"/>
              <a:gd name="connsiteX25" fmla="*/ 447777 w 710299"/>
              <a:gd name="connsiteY25" fmla="*/ 724356 h 1122513"/>
              <a:gd name="connsiteX26" fmla="*/ 359996 w 710299"/>
              <a:gd name="connsiteY26" fmla="*/ 724339 h 1122513"/>
              <a:gd name="connsiteX27" fmla="*/ 343327 w 710299"/>
              <a:gd name="connsiteY27" fmla="*/ 741001 h 1122513"/>
              <a:gd name="connsiteX28" fmla="*/ 343307 w 710299"/>
              <a:gd name="connsiteY28" fmla="*/ 834648 h 1122513"/>
              <a:gd name="connsiteX29" fmla="*/ 359972 w 710299"/>
              <a:gd name="connsiteY29" fmla="*/ 851317 h 1122513"/>
              <a:gd name="connsiteX30" fmla="*/ 451803 w 710299"/>
              <a:gd name="connsiteY30" fmla="*/ 851334 h 1122513"/>
              <a:gd name="connsiteX31" fmla="*/ 468472 w 710299"/>
              <a:gd name="connsiteY31" fmla="*/ 834672 h 1122513"/>
              <a:gd name="connsiteX32" fmla="*/ 468485 w 710299"/>
              <a:gd name="connsiteY32" fmla="*/ 756974 h 1122513"/>
              <a:gd name="connsiteX33" fmla="*/ 116513 w 710299"/>
              <a:gd name="connsiteY33" fmla="*/ 1005834 h 1122513"/>
              <a:gd name="connsiteX34" fmla="*/ 133182 w 710299"/>
              <a:gd name="connsiteY34" fmla="*/ 989172 h 1122513"/>
              <a:gd name="connsiteX35" fmla="*/ 215945 w 710299"/>
              <a:gd name="connsiteY35" fmla="*/ 989185 h 1122513"/>
              <a:gd name="connsiteX36" fmla="*/ 232614 w 710299"/>
              <a:gd name="connsiteY36" fmla="*/ 972523 h 1122513"/>
              <a:gd name="connsiteX37" fmla="*/ 232626 w 710299"/>
              <a:gd name="connsiteY37" fmla="*/ 906087 h 1122513"/>
              <a:gd name="connsiteX38" fmla="*/ 215964 w 710299"/>
              <a:gd name="connsiteY38" fmla="*/ 889418 h 1122513"/>
              <a:gd name="connsiteX39" fmla="*/ 137733 w 710299"/>
              <a:gd name="connsiteY39" fmla="*/ 889402 h 1122513"/>
              <a:gd name="connsiteX40" fmla="*/ 121071 w 710299"/>
              <a:gd name="connsiteY40" fmla="*/ 872733 h 1122513"/>
              <a:gd name="connsiteX41" fmla="*/ 121106 w 710299"/>
              <a:gd name="connsiteY41" fmla="*/ 679855 h 1122513"/>
              <a:gd name="connsiteX42" fmla="*/ 104444 w 710299"/>
              <a:gd name="connsiteY42" fmla="*/ 663186 h 1122513"/>
              <a:gd name="connsiteX43" fmla="*/ 16663 w 710299"/>
              <a:gd name="connsiteY43" fmla="*/ 663170 h 1122513"/>
              <a:gd name="connsiteX44" fmla="*/ 0 w 710299"/>
              <a:gd name="connsiteY44" fmla="*/ 646501 h 1122513"/>
              <a:gd name="connsiteX45" fmla="*/ 17 w 710299"/>
              <a:gd name="connsiteY45" fmla="*/ 552857 h 1122513"/>
              <a:gd name="connsiteX46" fmla="*/ 16686 w 710299"/>
              <a:gd name="connsiteY46" fmla="*/ 536191 h 1122513"/>
              <a:gd name="connsiteX47" fmla="*/ 108518 w 710299"/>
              <a:gd name="connsiteY47" fmla="*/ 536211 h 1122513"/>
              <a:gd name="connsiteX48" fmla="*/ 125181 w 710299"/>
              <a:gd name="connsiteY48" fmla="*/ 552877 h 1122513"/>
              <a:gd name="connsiteX49" fmla="*/ 125166 w 710299"/>
              <a:gd name="connsiteY49" fmla="*/ 630572 h 1122513"/>
              <a:gd name="connsiteX50" fmla="*/ 141829 w 710299"/>
              <a:gd name="connsiteY50" fmla="*/ 647241 h 1122513"/>
              <a:gd name="connsiteX51" fmla="*/ 240494 w 710299"/>
              <a:gd name="connsiteY51" fmla="*/ 647257 h 1122513"/>
              <a:gd name="connsiteX52" fmla="*/ 257156 w 710299"/>
              <a:gd name="connsiteY52" fmla="*/ 663926 h 1122513"/>
              <a:gd name="connsiteX53" fmla="*/ 257119 w 710299"/>
              <a:gd name="connsiteY53" fmla="*/ 866406 h 1122513"/>
              <a:gd name="connsiteX54" fmla="*/ 273781 w 710299"/>
              <a:gd name="connsiteY54" fmla="*/ 883075 h 1122513"/>
              <a:gd name="connsiteX55" fmla="*/ 350196 w 710299"/>
              <a:gd name="connsiteY55" fmla="*/ 883089 h 1122513"/>
              <a:gd name="connsiteX56" fmla="*/ 366859 w 710299"/>
              <a:gd name="connsiteY56" fmla="*/ 899758 h 1122513"/>
              <a:gd name="connsiteX57" fmla="*/ 366842 w 710299"/>
              <a:gd name="connsiteY57" fmla="*/ 1006101 h 1122513"/>
              <a:gd name="connsiteX58" fmla="*/ 350173 w 710299"/>
              <a:gd name="connsiteY58" fmla="*/ 1022763 h 1122513"/>
              <a:gd name="connsiteX59" fmla="*/ 258339 w 710299"/>
              <a:gd name="connsiteY59" fmla="*/ 1022746 h 1122513"/>
              <a:gd name="connsiteX60" fmla="*/ 241670 w 710299"/>
              <a:gd name="connsiteY60" fmla="*/ 1039408 h 1122513"/>
              <a:gd name="connsiteX61" fmla="*/ 241658 w 710299"/>
              <a:gd name="connsiteY61" fmla="*/ 1105851 h 1122513"/>
              <a:gd name="connsiteX62" fmla="*/ 224989 w 710299"/>
              <a:gd name="connsiteY62" fmla="*/ 1122513 h 1122513"/>
              <a:gd name="connsiteX63" fmla="*/ 133157 w 710299"/>
              <a:gd name="connsiteY63" fmla="*/ 1122496 h 1122513"/>
              <a:gd name="connsiteX64" fmla="*/ 116495 w 710299"/>
              <a:gd name="connsiteY64" fmla="*/ 1105827 h 1122513"/>
              <a:gd name="connsiteX65" fmla="*/ 116513 w 710299"/>
              <a:gd name="connsiteY65" fmla="*/ 1005834 h 1122513"/>
              <a:gd name="connsiteX66" fmla="*/ 214487 w 710299"/>
              <a:gd name="connsiteY66" fmla="*/ 452980 h 1122513"/>
              <a:gd name="connsiteX67" fmla="*/ 197818 w 710299"/>
              <a:gd name="connsiteY67" fmla="*/ 469642 h 1122513"/>
              <a:gd name="connsiteX68" fmla="*/ 197800 w 710299"/>
              <a:gd name="connsiteY68" fmla="*/ 569636 h 1122513"/>
              <a:gd name="connsiteX69" fmla="*/ 214462 w 710299"/>
              <a:gd name="connsiteY69" fmla="*/ 586305 h 1122513"/>
              <a:gd name="connsiteX70" fmla="*/ 306294 w 710299"/>
              <a:gd name="connsiteY70" fmla="*/ 586321 h 1122513"/>
              <a:gd name="connsiteX71" fmla="*/ 322963 w 710299"/>
              <a:gd name="connsiteY71" fmla="*/ 569659 h 1122513"/>
              <a:gd name="connsiteX72" fmla="*/ 322975 w 710299"/>
              <a:gd name="connsiteY72" fmla="*/ 503217 h 1122513"/>
              <a:gd name="connsiteX73" fmla="*/ 339644 w 710299"/>
              <a:gd name="connsiteY73" fmla="*/ 486555 h 1122513"/>
              <a:gd name="connsiteX74" fmla="*/ 431475 w 710299"/>
              <a:gd name="connsiteY74" fmla="*/ 486571 h 1122513"/>
              <a:gd name="connsiteX75" fmla="*/ 448143 w 710299"/>
              <a:gd name="connsiteY75" fmla="*/ 469909 h 1122513"/>
              <a:gd name="connsiteX76" fmla="*/ 448163 w 710299"/>
              <a:gd name="connsiteY76" fmla="*/ 363566 h 1122513"/>
              <a:gd name="connsiteX77" fmla="*/ 431501 w 710299"/>
              <a:gd name="connsiteY77" fmla="*/ 346897 h 1122513"/>
              <a:gd name="connsiteX78" fmla="*/ 355086 w 710299"/>
              <a:gd name="connsiteY78" fmla="*/ 346884 h 1122513"/>
              <a:gd name="connsiteX79" fmla="*/ 338424 w 710299"/>
              <a:gd name="connsiteY79" fmla="*/ 330213 h 1122513"/>
              <a:gd name="connsiteX80" fmla="*/ 338461 w 710299"/>
              <a:gd name="connsiteY80" fmla="*/ 127734 h 1122513"/>
              <a:gd name="connsiteX81" fmla="*/ 321799 w 710299"/>
              <a:gd name="connsiteY81" fmla="*/ 111065 h 1122513"/>
              <a:gd name="connsiteX82" fmla="*/ 223134 w 710299"/>
              <a:gd name="connsiteY82" fmla="*/ 111047 h 1122513"/>
              <a:gd name="connsiteX83" fmla="*/ 206471 w 710299"/>
              <a:gd name="connsiteY83" fmla="*/ 94378 h 1122513"/>
              <a:gd name="connsiteX84" fmla="*/ 206485 w 710299"/>
              <a:gd name="connsiteY84" fmla="*/ 16686 h 1122513"/>
              <a:gd name="connsiteX85" fmla="*/ 189823 w 710299"/>
              <a:gd name="connsiteY85" fmla="*/ 17 h 1122513"/>
              <a:gd name="connsiteX86" fmla="*/ 97991 w 710299"/>
              <a:gd name="connsiteY86" fmla="*/ 0 h 1122513"/>
              <a:gd name="connsiteX87" fmla="*/ 81322 w 710299"/>
              <a:gd name="connsiteY87" fmla="*/ 16663 h 1122513"/>
              <a:gd name="connsiteX88" fmla="*/ 81305 w 710299"/>
              <a:gd name="connsiteY88" fmla="*/ 110308 h 1122513"/>
              <a:gd name="connsiteX89" fmla="*/ 97967 w 710299"/>
              <a:gd name="connsiteY89" fmla="*/ 126977 h 1122513"/>
              <a:gd name="connsiteX90" fmla="*/ 185749 w 710299"/>
              <a:gd name="connsiteY90" fmla="*/ 126993 h 1122513"/>
              <a:gd name="connsiteX91" fmla="*/ 202411 w 710299"/>
              <a:gd name="connsiteY91" fmla="*/ 143662 h 1122513"/>
              <a:gd name="connsiteX92" fmla="*/ 202375 w 710299"/>
              <a:gd name="connsiteY92" fmla="*/ 336541 h 1122513"/>
              <a:gd name="connsiteX93" fmla="*/ 219038 w 710299"/>
              <a:gd name="connsiteY93" fmla="*/ 353210 h 1122513"/>
              <a:gd name="connsiteX94" fmla="*/ 297268 w 710299"/>
              <a:gd name="connsiteY94" fmla="*/ 353223 h 1122513"/>
              <a:gd name="connsiteX95" fmla="*/ 313930 w 710299"/>
              <a:gd name="connsiteY95" fmla="*/ 369892 h 1122513"/>
              <a:gd name="connsiteX96" fmla="*/ 313918 w 710299"/>
              <a:gd name="connsiteY96" fmla="*/ 436331 h 1122513"/>
              <a:gd name="connsiteX97" fmla="*/ 297249 w 710299"/>
              <a:gd name="connsiteY97" fmla="*/ 452993 h 1122513"/>
              <a:gd name="connsiteX98" fmla="*/ 214487 w 710299"/>
              <a:gd name="connsiteY98" fmla="*/ 452980 h 112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10299" h="1122513">
                <a:moveTo>
                  <a:pt x="468485" y="756974"/>
                </a:moveTo>
                <a:cubicBezTo>
                  <a:pt x="468489" y="747771"/>
                  <a:pt x="475952" y="740311"/>
                  <a:pt x="485154" y="740311"/>
                </a:cubicBezTo>
                <a:lnTo>
                  <a:pt x="559333" y="740325"/>
                </a:lnTo>
                <a:cubicBezTo>
                  <a:pt x="568539" y="740328"/>
                  <a:pt x="575998" y="747791"/>
                  <a:pt x="575995" y="756994"/>
                </a:cubicBezTo>
                <a:lnTo>
                  <a:pt x="575982" y="840668"/>
                </a:lnTo>
                <a:cubicBezTo>
                  <a:pt x="575978" y="849874"/>
                  <a:pt x="583438" y="857337"/>
                  <a:pt x="592644" y="857337"/>
                </a:cubicBezTo>
                <a:lnTo>
                  <a:pt x="693544" y="857357"/>
                </a:lnTo>
                <a:cubicBezTo>
                  <a:pt x="702750" y="857357"/>
                  <a:pt x="710213" y="849897"/>
                  <a:pt x="710213" y="840695"/>
                </a:cubicBezTo>
                <a:lnTo>
                  <a:pt x="710233" y="740698"/>
                </a:lnTo>
                <a:cubicBezTo>
                  <a:pt x="710233" y="731495"/>
                  <a:pt x="702774" y="724032"/>
                  <a:pt x="693571" y="724029"/>
                </a:cubicBezTo>
                <a:lnTo>
                  <a:pt x="617152" y="724016"/>
                </a:lnTo>
                <a:cubicBezTo>
                  <a:pt x="607950" y="724016"/>
                  <a:pt x="600490" y="716553"/>
                  <a:pt x="600490" y="707347"/>
                </a:cubicBezTo>
                <a:lnTo>
                  <a:pt x="600527" y="521189"/>
                </a:lnTo>
                <a:cubicBezTo>
                  <a:pt x="600527" y="511986"/>
                  <a:pt x="607990" y="504523"/>
                  <a:pt x="617192" y="504527"/>
                </a:cubicBezTo>
                <a:lnTo>
                  <a:pt x="693611" y="504540"/>
                </a:lnTo>
                <a:cubicBezTo>
                  <a:pt x="702814" y="504543"/>
                  <a:pt x="710276" y="497081"/>
                  <a:pt x="710280" y="487878"/>
                </a:cubicBezTo>
                <a:lnTo>
                  <a:pt x="710300" y="381535"/>
                </a:lnTo>
                <a:cubicBezTo>
                  <a:pt x="710300" y="372329"/>
                  <a:pt x="702840" y="364866"/>
                  <a:pt x="693637" y="364866"/>
                </a:cubicBezTo>
                <a:lnTo>
                  <a:pt x="592734" y="364846"/>
                </a:lnTo>
                <a:cubicBezTo>
                  <a:pt x="583531" y="364846"/>
                  <a:pt x="576068" y="372305"/>
                  <a:pt x="576065" y="381508"/>
                </a:cubicBezTo>
                <a:lnTo>
                  <a:pt x="576048" y="481498"/>
                </a:lnTo>
                <a:cubicBezTo>
                  <a:pt x="576045" y="490704"/>
                  <a:pt x="568582" y="498164"/>
                  <a:pt x="559380" y="498164"/>
                </a:cubicBezTo>
                <a:lnTo>
                  <a:pt x="481148" y="498147"/>
                </a:lnTo>
                <a:cubicBezTo>
                  <a:pt x="471945" y="498147"/>
                  <a:pt x="464482" y="505607"/>
                  <a:pt x="464479" y="514809"/>
                </a:cubicBezTo>
                <a:lnTo>
                  <a:pt x="464442" y="707693"/>
                </a:lnTo>
                <a:cubicBezTo>
                  <a:pt x="464442" y="716896"/>
                  <a:pt x="456980" y="724356"/>
                  <a:pt x="447777" y="724356"/>
                </a:cubicBezTo>
                <a:lnTo>
                  <a:pt x="359996" y="724339"/>
                </a:lnTo>
                <a:cubicBezTo>
                  <a:pt x="350790" y="724336"/>
                  <a:pt x="343327" y="731799"/>
                  <a:pt x="343327" y="741001"/>
                </a:cubicBezTo>
                <a:lnTo>
                  <a:pt x="343307" y="834648"/>
                </a:lnTo>
                <a:cubicBezTo>
                  <a:pt x="343307" y="843851"/>
                  <a:pt x="350766" y="851314"/>
                  <a:pt x="359972" y="851317"/>
                </a:cubicBezTo>
                <a:lnTo>
                  <a:pt x="451803" y="851334"/>
                </a:lnTo>
                <a:cubicBezTo>
                  <a:pt x="461006" y="851334"/>
                  <a:pt x="468469" y="843875"/>
                  <a:pt x="468472" y="834672"/>
                </a:cubicBezTo>
                <a:lnTo>
                  <a:pt x="468485" y="756974"/>
                </a:lnTo>
                <a:close/>
                <a:moveTo>
                  <a:pt x="116513" y="1005834"/>
                </a:moveTo>
                <a:cubicBezTo>
                  <a:pt x="116515" y="996628"/>
                  <a:pt x="123978" y="989168"/>
                  <a:pt x="133182" y="989172"/>
                </a:cubicBezTo>
                <a:lnTo>
                  <a:pt x="215945" y="989185"/>
                </a:lnTo>
                <a:cubicBezTo>
                  <a:pt x="225149" y="989188"/>
                  <a:pt x="232612" y="981726"/>
                  <a:pt x="232614" y="972523"/>
                </a:cubicBezTo>
                <a:lnTo>
                  <a:pt x="232626" y="906087"/>
                </a:lnTo>
                <a:cubicBezTo>
                  <a:pt x="232628" y="896881"/>
                  <a:pt x="225168" y="889418"/>
                  <a:pt x="215964" y="889418"/>
                </a:cubicBezTo>
                <a:lnTo>
                  <a:pt x="137733" y="889402"/>
                </a:lnTo>
                <a:cubicBezTo>
                  <a:pt x="128529" y="889402"/>
                  <a:pt x="121069" y="881939"/>
                  <a:pt x="121071" y="872733"/>
                </a:cubicBezTo>
                <a:lnTo>
                  <a:pt x="121106" y="679855"/>
                </a:lnTo>
                <a:cubicBezTo>
                  <a:pt x="121108" y="670649"/>
                  <a:pt x="113648" y="663190"/>
                  <a:pt x="104444" y="663186"/>
                </a:cubicBezTo>
                <a:lnTo>
                  <a:pt x="16663" y="663170"/>
                </a:lnTo>
                <a:cubicBezTo>
                  <a:pt x="7458" y="663170"/>
                  <a:pt x="-2" y="655707"/>
                  <a:pt x="0" y="646501"/>
                </a:cubicBezTo>
                <a:lnTo>
                  <a:pt x="17" y="552857"/>
                </a:lnTo>
                <a:cubicBezTo>
                  <a:pt x="19" y="543651"/>
                  <a:pt x="7482" y="536191"/>
                  <a:pt x="16686" y="536191"/>
                </a:cubicBezTo>
                <a:lnTo>
                  <a:pt x="108518" y="536211"/>
                </a:lnTo>
                <a:cubicBezTo>
                  <a:pt x="117722" y="536211"/>
                  <a:pt x="125182" y="543674"/>
                  <a:pt x="125181" y="552877"/>
                </a:cubicBezTo>
                <a:lnTo>
                  <a:pt x="125166" y="630572"/>
                </a:lnTo>
                <a:cubicBezTo>
                  <a:pt x="125164" y="639775"/>
                  <a:pt x="132625" y="647237"/>
                  <a:pt x="141829" y="647241"/>
                </a:cubicBezTo>
                <a:lnTo>
                  <a:pt x="240494" y="647257"/>
                </a:lnTo>
                <a:cubicBezTo>
                  <a:pt x="249698" y="647261"/>
                  <a:pt x="257158" y="654724"/>
                  <a:pt x="257156" y="663926"/>
                </a:cubicBezTo>
                <a:lnTo>
                  <a:pt x="257119" y="866406"/>
                </a:lnTo>
                <a:cubicBezTo>
                  <a:pt x="257117" y="875609"/>
                  <a:pt x="264577" y="883072"/>
                  <a:pt x="273781" y="883075"/>
                </a:cubicBezTo>
                <a:lnTo>
                  <a:pt x="350196" y="883089"/>
                </a:lnTo>
                <a:cubicBezTo>
                  <a:pt x="359403" y="883092"/>
                  <a:pt x="366862" y="890555"/>
                  <a:pt x="366859" y="899758"/>
                </a:cubicBezTo>
                <a:lnTo>
                  <a:pt x="366842" y="1006101"/>
                </a:lnTo>
                <a:cubicBezTo>
                  <a:pt x="366839" y="1015307"/>
                  <a:pt x="359376" y="1022766"/>
                  <a:pt x="350173" y="1022763"/>
                </a:cubicBezTo>
                <a:lnTo>
                  <a:pt x="258339" y="1022746"/>
                </a:lnTo>
                <a:cubicBezTo>
                  <a:pt x="249135" y="1022746"/>
                  <a:pt x="241672" y="1030206"/>
                  <a:pt x="241670" y="1039408"/>
                </a:cubicBezTo>
                <a:lnTo>
                  <a:pt x="241658" y="1105851"/>
                </a:lnTo>
                <a:cubicBezTo>
                  <a:pt x="241656" y="1115054"/>
                  <a:pt x="234193" y="1122516"/>
                  <a:pt x="224989" y="1122513"/>
                </a:cubicBezTo>
                <a:lnTo>
                  <a:pt x="133157" y="1122496"/>
                </a:lnTo>
                <a:cubicBezTo>
                  <a:pt x="123953" y="1122493"/>
                  <a:pt x="116493" y="1115030"/>
                  <a:pt x="116495" y="1105827"/>
                </a:cubicBezTo>
                <a:lnTo>
                  <a:pt x="116513" y="1005834"/>
                </a:lnTo>
                <a:close/>
                <a:moveTo>
                  <a:pt x="214487" y="452980"/>
                </a:moveTo>
                <a:cubicBezTo>
                  <a:pt x="205283" y="452977"/>
                  <a:pt x="197820" y="460436"/>
                  <a:pt x="197818" y="469642"/>
                </a:cubicBezTo>
                <a:lnTo>
                  <a:pt x="197800" y="569636"/>
                </a:lnTo>
                <a:cubicBezTo>
                  <a:pt x="197798" y="578842"/>
                  <a:pt x="205258" y="586305"/>
                  <a:pt x="214462" y="586305"/>
                </a:cubicBezTo>
                <a:lnTo>
                  <a:pt x="306294" y="586321"/>
                </a:lnTo>
                <a:cubicBezTo>
                  <a:pt x="315498" y="586325"/>
                  <a:pt x="322961" y="578865"/>
                  <a:pt x="322963" y="569659"/>
                </a:cubicBezTo>
                <a:lnTo>
                  <a:pt x="322975" y="503217"/>
                </a:lnTo>
                <a:cubicBezTo>
                  <a:pt x="322977" y="494014"/>
                  <a:pt x="330440" y="486551"/>
                  <a:pt x="339644" y="486555"/>
                </a:cubicBezTo>
                <a:lnTo>
                  <a:pt x="431475" y="486571"/>
                </a:lnTo>
                <a:cubicBezTo>
                  <a:pt x="440681" y="486575"/>
                  <a:pt x="448143" y="479112"/>
                  <a:pt x="448143" y="469909"/>
                </a:cubicBezTo>
                <a:lnTo>
                  <a:pt x="448163" y="363566"/>
                </a:lnTo>
                <a:cubicBezTo>
                  <a:pt x="448167" y="354360"/>
                  <a:pt x="440707" y="346897"/>
                  <a:pt x="431501" y="346897"/>
                </a:cubicBezTo>
                <a:lnTo>
                  <a:pt x="355086" y="346884"/>
                </a:lnTo>
                <a:cubicBezTo>
                  <a:pt x="345883" y="346880"/>
                  <a:pt x="338421" y="339417"/>
                  <a:pt x="338424" y="330213"/>
                </a:cubicBezTo>
                <a:lnTo>
                  <a:pt x="338461" y="127734"/>
                </a:lnTo>
                <a:cubicBezTo>
                  <a:pt x="338464" y="118530"/>
                  <a:pt x="331003" y="111067"/>
                  <a:pt x="321799" y="111065"/>
                </a:cubicBezTo>
                <a:lnTo>
                  <a:pt x="223134" y="111047"/>
                </a:lnTo>
                <a:cubicBezTo>
                  <a:pt x="213930" y="111045"/>
                  <a:pt x="206469" y="103583"/>
                  <a:pt x="206471" y="94378"/>
                </a:cubicBezTo>
                <a:lnTo>
                  <a:pt x="206485" y="16686"/>
                </a:lnTo>
                <a:cubicBezTo>
                  <a:pt x="206487" y="7482"/>
                  <a:pt x="199027" y="19"/>
                  <a:pt x="189823" y="17"/>
                </a:cubicBezTo>
                <a:lnTo>
                  <a:pt x="97991" y="0"/>
                </a:lnTo>
                <a:cubicBezTo>
                  <a:pt x="88787" y="-2"/>
                  <a:pt x="81324" y="7458"/>
                  <a:pt x="81322" y="16663"/>
                </a:cubicBezTo>
                <a:lnTo>
                  <a:pt x="81305" y="110308"/>
                </a:lnTo>
                <a:cubicBezTo>
                  <a:pt x="81303" y="119513"/>
                  <a:pt x="88763" y="126976"/>
                  <a:pt x="97967" y="126977"/>
                </a:cubicBezTo>
                <a:lnTo>
                  <a:pt x="185749" y="126993"/>
                </a:lnTo>
                <a:cubicBezTo>
                  <a:pt x="194953" y="126995"/>
                  <a:pt x="202413" y="134458"/>
                  <a:pt x="202411" y="143662"/>
                </a:cubicBezTo>
                <a:lnTo>
                  <a:pt x="202375" y="336541"/>
                </a:lnTo>
                <a:cubicBezTo>
                  <a:pt x="202374" y="345747"/>
                  <a:pt x="209834" y="353210"/>
                  <a:pt x="219038" y="353210"/>
                </a:cubicBezTo>
                <a:lnTo>
                  <a:pt x="297268" y="353223"/>
                </a:lnTo>
                <a:cubicBezTo>
                  <a:pt x="306472" y="353227"/>
                  <a:pt x="313932" y="360689"/>
                  <a:pt x="313930" y="369892"/>
                </a:cubicBezTo>
                <a:lnTo>
                  <a:pt x="313918" y="436331"/>
                </a:lnTo>
                <a:cubicBezTo>
                  <a:pt x="313916" y="445537"/>
                  <a:pt x="306453" y="452997"/>
                  <a:pt x="297249" y="452993"/>
                </a:cubicBezTo>
                <a:lnTo>
                  <a:pt x="214487" y="452980"/>
                </a:lnTo>
                <a:close/>
              </a:path>
            </a:pathLst>
          </a:custGeom>
          <a:solidFill>
            <a:srgbClr val="E4E8EE"/>
          </a:solidFill>
          <a:ln w="32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Текст 32">
            <a:extLst>
              <a:ext uri="{FF2B5EF4-FFF2-40B4-BE49-F238E27FC236}">
                <a16:creationId xmlns:a16="http://schemas.microsoft.com/office/drawing/2014/main" id="{040D5FE8-3C24-124D-91C1-763A83C03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917" y="1375129"/>
            <a:ext cx="4858012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Обращение главы _______________ городского округа к инвесторам</a:t>
            </a:r>
          </a:p>
        </p:txBody>
      </p:sp>
      <p:sp>
        <p:nvSpPr>
          <p:cNvPr id="35" name="Текст 32">
            <a:extLst>
              <a:ext uri="{FF2B5EF4-FFF2-40B4-BE49-F238E27FC236}">
                <a16:creationId xmlns:a16="http://schemas.microsoft.com/office/drawing/2014/main" id="{2C292AD5-9535-3E4A-8073-CF91AB92F0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917" y="1929530"/>
            <a:ext cx="4858012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Обращение заместителя главы _____________ городского округа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CCA1BA-6525-9C48-BE01-23FBA6801448}"/>
              </a:ext>
            </a:extLst>
          </p:cNvPr>
          <p:cNvSpPr txBox="1"/>
          <p:nvPr userDrawn="1"/>
        </p:nvSpPr>
        <p:spPr>
          <a:xfrm>
            <a:off x="5441397" y="1377405"/>
            <a:ext cx="38028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4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AD56F7-E82C-0D42-9F52-21BB020AF3BE}"/>
              </a:ext>
            </a:extLst>
          </p:cNvPr>
          <p:cNvSpPr txBox="1"/>
          <p:nvPr userDrawn="1"/>
        </p:nvSpPr>
        <p:spPr>
          <a:xfrm>
            <a:off x="5441397" y="1926045"/>
            <a:ext cx="38028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4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aphicFrame>
        <p:nvGraphicFramePr>
          <p:cNvPr id="40" name="Таблица 7">
            <a:extLst>
              <a:ext uri="{FF2B5EF4-FFF2-40B4-BE49-F238E27FC236}">
                <a16:creationId xmlns:a16="http://schemas.microsoft.com/office/drawing/2014/main" id="{68F8E841-A327-6342-AD28-38C3C95822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05580625"/>
              </p:ext>
            </p:extLst>
          </p:nvPr>
        </p:nvGraphicFramePr>
        <p:xfrm>
          <a:off x="6391327" y="1295227"/>
          <a:ext cx="5364428" cy="497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6192">
                  <a:extLst>
                    <a:ext uri="{9D8B030D-6E8A-4147-A177-3AD203B41FA5}">
                      <a16:colId xmlns:a16="http://schemas.microsoft.com/office/drawing/2014/main" val="2995440468"/>
                    </a:ext>
                  </a:extLst>
                </a:gridCol>
                <a:gridCol w="218236">
                  <a:extLst>
                    <a:ext uri="{9D8B030D-6E8A-4147-A177-3AD203B41FA5}">
                      <a16:colId xmlns:a16="http://schemas.microsoft.com/office/drawing/2014/main" val="662989767"/>
                    </a:ext>
                  </a:extLst>
                </a:gridCol>
              </a:tblGrid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i="0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Крупнейшие инвестиционные проекты</a:t>
                      </a:r>
                    </a:p>
                  </a:txBody>
                  <a:tcPr marL="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1" i="0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695762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Крупнейшие реализованные инвестиционные проекты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9420558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Крупнейшие реализуемые инвестиционные проекты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5309151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Планируемые инвестиционные проекты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734074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Специализация округа</a:t>
                      </a:r>
                    </a:p>
                  </a:txBody>
                  <a:tcPr marL="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6710182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Инвестиционные ниши</a:t>
                      </a:r>
                    </a:p>
                  </a:txBody>
                  <a:tcPr marL="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3481338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i="0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Механизмы реализации инвестиционного профиля</a:t>
                      </a:r>
                    </a:p>
                  </a:txBody>
                  <a:tcPr marL="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1" i="0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1281819"/>
                  </a:ext>
                </a:extLst>
              </a:tr>
              <a:tr h="31958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Инвестиционная инфраструктура для инвесторов.</a:t>
                      </a:r>
                      <a:b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Действующие индустриальные парки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0700871"/>
                  </a:ext>
                </a:extLst>
              </a:tr>
              <a:tr h="3195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Инвестиционная инфраструктура для инвесторов.</a:t>
                      </a:r>
                      <a:b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Создаваемые индустриальные парки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219992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Свободные инвестиционные площадки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5629945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Предпринимательское сообщество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8027776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Меры поддержки инвестиционных проектов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1753739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Программа поддержки отдаленных городских округов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782844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Институты развития и поддержки </a:t>
                      </a:r>
                      <a:r>
                        <a:rPr lang="ru-RU" sz="1400" b="0" i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проектов МО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149116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Муниципальный инвестиционный стандарт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0959800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ЦУР «Бизнес»</a:t>
                      </a:r>
                    </a:p>
                  </a:txBody>
                  <a:tcPr marL="10800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007922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Контакты</a:t>
                      </a:r>
                    </a:p>
                  </a:txBody>
                  <a:tcPr marL="0" marT="54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40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260407"/>
                  </a:ext>
                </a:extLst>
              </a:tr>
            </a:tbl>
          </a:graphicData>
        </a:graphic>
      </p:graphicFrame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6241488-8C69-6F49-9FE5-177517729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C7FDDA-1863-794D-A6FB-A3E47E968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56077" y="3933201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C4522213-3060-DA46-A819-03D2A598DD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6077" y="4206801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48C2890A-1C1C-494D-940D-16BF60B07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6077" y="4466001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5E9627EA-881E-8741-9334-80FC5EE208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56077" y="4732401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6764F876-9D83-8C45-B972-928A2B3003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56077" y="5006001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05EC529B-F71E-A443-90E6-6460F77061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56077" y="5279601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CEE22941-FE8C-1F41-8033-733743DCF1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56077" y="5531601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89F3EEDB-148F-F84B-B6C8-73BEE80141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56077" y="5798001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E103A232-EB86-2D40-82E3-A1EEF56C35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56077" y="6071601"/>
            <a:ext cx="340346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ru-RU" dirty="0"/>
              <a:t>ХХ</a:t>
            </a:r>
          </a:p>
        </p:txBody>
      </p:sp>
    </p:spTree>
    <p:extLst>
      <p:ext uri="{BB962C8B-B14F-4D97-AF65-F5344CB8AC3E}">
        <p14:creationId xmlns:p14="http://schemas.microsoft.com/office/powerpoint/2010/main" val="330211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65" userDrawn="1">
          <p15:clr>
            <a:srgbClr val="FBAE40"/>
          </p15:clr>
        </p15:guide>
        <p15:guide id="4" orient="horz" pos="3929" userDrawn="1">
          <p15:clr>
            <a:srgbClr val="FBAE40"/>
          </p15:clr>
        </p15:guide>
        <p15:guide id="5" orient="horz" pos="432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организации (7 шт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D48EE4-156E-0226-20F0-41E761616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89" b="16396"/>
          <a:stretch/>
        </p:blipFill>
        <p:spPr>
          <a:xfrm>
            <a:off x="2" y="-1"/>
            <a:ext cx="12191936" cy="6857555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D1E3885-5430-D9CD-7611-8B64759A0FC2}"/>
              </a:ext>
            </a:extLst>
          </p:cNvPr>
          <p:cNvSpPr/>
          <p:nvPr userDrawn="1"/>
        </p:nvSpPr>
        <p:spPr>
          <a:xfrm>
            <a:off x="0" y="0"/>
            <a:ext cx="12191936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A5998-F1CA-6EC1-CF1D-94FF17DD053D}"/>
              </a:ext>
            </a:extLst>
          </p:cNvPr>
          <p:cNvSpPr txBox="1"/>
          <p:nvPr userDrawn="1"/>
        </p:nvSpPr>
        <p:spPr>
          <a:xfrm>
            <a:off x="448364" y="474027"/>
            <a:ext cx="43712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pic>
        <p:nvPicPr>
          <p:cNvPr id="25" name="Image 3" descr=" ">
            <a:extLst>
              <a:ext uri="{FF2B5EF4-FFF2-40B4-BE49-F238E27FC236}">
                <a16:creationId xmlns:a16="http://schemas.microsoft.com/office/drawing/2014/main" id="{68D9630F-B311-4D3E-2D21-9DA745CECA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1375" y="446"/>
            <a:ext cx="2040562" cy="706978"/>
          </a:xfrm>
          <a:prstGeom prst="rect">
            <a:avLst/>
          </a:prstGeom>
        </p:spPr>
      </p:pic>
      <p:sp>
        <p:nvSpPr>
          <p:cNvPr id="26" name="Shape 28">
            <a:extLst>
              <a:ext uri="{FF2B5EF4-FFF2-40B4-BE49-F238E27FC236}">
                <a16:creationId xmlns:a16="http://schemas.microsoft.com/office/drawing/2014/main" id="{AEB7D8CA-1D6C-E733-31F1-CC2AA855D913}"/>
              </a:ext>
            </a:extLst>
          </p:cNvPr>
          <p:cNvSpPr/>
          <p:nvPr userDrawn="1"/>
        </p:nvSpPr>
        <p:spPr>
          <a:xfrm rot="5400000">
            <a:off x="11182292" y="330604"/>
            <a:ext cx="88899" cy="88888"/>
          </a:xfrm>
          <a:prstGeom prst="rect">
            <a:avLst/>
          </a:prstGeom>
          <a:solidFill>
            <a:srgbClr val="FFFFFF">
              <a:alpha val="100000"/>
            </a:srgbClr>
          </a:solidFill>
          <a:ln/>
        </p:spPr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AFFC36B-1702-9B8A-BC9F-3BC49D0991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695824" y="4867275"/>
            <a:ext cx="1638401" cy="1477964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0DB1A1CB-8B3A-8144-9482-8B97DA1CA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A3FEBD78-0D04-B84F-A171-FB82C824D5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0E7569-806D-E94C-BF25-FBF728D943EE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6E475DB6-B441-AB47-B654-86D98247A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613" y="474027"/>
            <a:ext cx="53317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Г. О.</a:t>
            </a:r>
          </a:p>
        </p:txBody>
      </p:sp>
      <p:sp>
        <p:nvSpPr>
          <p:cNvPr id="30" name="Рисунок 23">
            <a:extLst>
              <a:ext uri="{FF2B5EF4-FFF2-40B4-BE49-F238E27FC236}">
                <a16:creationId xmlns:a16="http://schemas.microsoft.com/office/drawing/2014/main" id="{99FAF0BA-3F74-F047-9636-F4FBE6D0DABE}"/>
              </a:ext>
            </a:extLst>
          </p:cNvPr>
          <p:cNvSpPr/>
          <p:nvPr/>
        </p:nvSpPr>
        <p:spPr>
          <a:xfrm>
            <a:off x="442913" y="1867887"/>
            <a:ext cx="11306175" cy="535153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" name="Рисунок 28">
            <a:extLst>
              <a:ext uri="{FF2B5EF4-FFF2-40B4-BE49-F238E27FC236}">
                <a16:creationId xmlns:a16="http://schemas.microsoft.com/office/drawing/2014/main" id="{21CCB628-7144-C849-AFAB-BC8B0C78CB76}"/>
              </a:ext>
            </a:extLst>
          </p:cNvPr>
          <p:cNvSpPr/>
          <p:nvPr/>
        </p:nvSpPr>
        <p:spPr>
          <a:xfrm>
            <a:off x="442913" y="1160463"/>
            <a:ext cx="11306175" cy="535153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820449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1" name="Рисунок 42">
            <a:extLst>
              <a:ext uri="{FF2B5EF4-FFF2-40B4-BE49-F238E27FC236}">
                <a16:creationId xmlns:a16="http://schemas.microsoft.com/office/drawing/2014/main" id="{71AB378C-C15F-AF4E-80DC-027F0A4A2A95}"/>
              </a:ext>
            </a:extLst>
          </p:cNvPr>
          <p:cNvSpPr/>
          <p:nvPr/>
        </p:nvSpPr>
        <p:spPr>
          <a:xfrm>
            <a:off x="442913" y="2524519"/>
            <a:ext cx="11306175" cy="535153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2" name="Рисунок 43">
            <a:extLst>
              <a:ext uri="{FF2B5EF4-FFF2-40B4-BE49-F238E27FC236}">
                <a16:creationId xmlns:a16="http://schemas.microsoft.com/office/drawing/2014/main" id="{A006A8DB-28BE-524C-A5D9-C4652E7866A6}"/>
              </a:ext>
            </a:extLst>
          </p:cNvPr>
          <p:cNvSpPr/>
          <p:nvPr/>
        </p:nvSpPr>
        <p:spPr>
          <a:xfrm>
            <a:off x="442913" y="3181151"/>
            <a:ext cx="11306175" cy="535153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Рисунок 45">
            <a:extLst>
              <a:ext uri="{FF2B5EF4-FFF2-40B4-BE49-F238E27FC236}">
                <a16:creationId xmlns:a16="http://schemas.microsoft.com/office/drawing/2014/main" id="{116C9E9C-5A8C-DD44-B5A7-88B3742261FD}"/>
              </a:ext>
            </a:extLst>
          </p:cNvPr>
          <p:cNvSpPr/>
          <p:nvPr/>
        </p:nvSpPr>
        <p:spPr>
          <a:xfrm>
            <a:off x="442913" y="3837783"/>
            <a:ext cx="11306175" cy="535153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4" name="Рисунок 46">
            <a:extLst>
              <a:ext uri="{FF2B5EF4-FFF2-40B4-BE49-F238E27FC236}">
                <a16:creationId xmlns:a16="http://schemas.microsoft.com/office/drawing/2014/main" id="{7B0BA010-7319-C04B-B46F-DDB44D1FC1AE}"/>
              </a:ext>
            </a:extLst>
          </p:cNvPr>
          <p:cNvSpPr/>
          <p:nvPr/>
        </p:nvSpPr>
        <p:spPr>
          <a:xfrm>
            <a:off x="442913" y="4494415"/>
            <a:ext cx="11306175" cy="535153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Рисунок 50">
            <a:extLst>
              <a:ext uri="{FF2B5EF4-FFF2-40B4-BE49-F238E27FC236}">
                <a16:creationId xmlns:a16="http://schemas.microsoft.com/office/drawing/2014/main" id="{A7A0A4AA-C0D9-D84B-98F7-48FABCB88BA0}"/>
              </a:ext>
            </a:extLst>
          </p:cNvPr>
          <p:cNvSpPr/>
          <p:nvPr/>
        </p:nvSpPr>
        <p:spPr>
          <a:xfrm>
            <a:off x="442913" y="5151047"/>
            <a:ext cx="11306175" cy="535153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Рисунок 51">
            <a:extLst>
              <a:ext uri="{FF2B5EF4-FFF2-40B4-BE49-F238E27FC236}">
                <a16:creationId xmlns:a16="http://schemas.microsoft.com/office/drawing/2014/main" id="{A45C4F35-9C4F-B249-AC5A-124B16D80F91}"/>
              </a:ext>
            </a:extLst>
          </p:cNvPr>
          <p:cNvSpPr/>
          <p:nvPr/>
        </p:nvSpPr>
        <p:spPr>
          <a:xfrm>
            <a:off x="442913" y="5807680"/>
            <a:ext cx="11306175" cy="535153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F9D09DB-EAF2-154C-9CCB-F42FA2E44898}"/>
              </a:ext>
            </a:extLst>
          </p:cNvPr>
          <p:cNvSpPr txBox="1"/>
          <p:nvPr userDrawn="1"/>
        </p:nvSpPr>
        <p:spPr>
          <a:xfrm>
            <a:off x="610768" y="1304929"/>
            <a:ext cx="3174983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3EE634-6AB3-4649-99CF-4CB1356AB88C}"/>
              </a:ext>
            </a:extLst>
          </p:cNvPr>
          <p:cNvSpPr txBox="1"/>
          <p:nvPr userDrawn="1"/>
        </p:nvSpPr>
        <p:spPr>
          <a:xfrm>
            <a:off x="4376670" y="1304929"/>
            <a:ext cx="3174983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деятельности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4C77BA-02D4-AB42-8646-B51EAC860041}"/>
              </a:ext>
            </a:extLst>
          </p:cNvPr>
          <p:cNvSpPr txBox="1"/>
          <p:nvPr userDrawn="1"/>
        </p:nvSpPr>
        <p:spPr>
          <a:xfrm>
            <a:off x="9220272" y="1243373"/>
            <a:ext cx="1091624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Выручка, </a:t>
            </a:r>
            <a:b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C642D1-5C5F-5540-879F-17F15A5BBE8D}"/>
              </a:ext>
            </a:extLst>
          </p:cNvPr>
          <p:cNvSpPr txBox="1"/>
          <p:nvPr userDrawn="1"/>
        </p:nvSpPr>
        <p:spPr>
          <a:xfrm>
            <a:off x="10578291" y="1335706"/>
            <a:ext cx="1091624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</a:t>
            </a:r>
          </a:p>
        </p:txBody>
      </p:sp>
      <p:sp>
        <p:nvSpPr>
          <p:cNvPr id="63" name="Текст 79">
            <a:extLst>
              <a:ext uri="{FF2B5EF4-FFF2-40B4-BE49-F238E27FC236}">
                <a16:creationId xmlns:a16="http://schemas.microsoft.com/office/drawing/2014/main" id="{4BFF10D5-D4C8-1E42-836F-886F147A21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0768" y="1950797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64" name="Текст 79">
            <a:extLst>
              <a:ext uri="{FF2B5EF4-FFF2-40B4-BE49-F238E27FC236}">
                <a16:creationId xmlns:a16="http://schemas.microsoft.com/office/drawing/2014/main" id="{3041551B-3A91-7D4D-AA95-9897EE277E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76670" y="2043130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65" name="Текст 79">
            <a:extLst>
              <a:ext uri="{FF2B5EF4-FFF2-40B4-BE49-F238E27FC236}">
                <a16:creationId xmlns:a16="http://schemas.microsoft.com/office/drawing/2014/main" id="{FAAC3AE9-8B37-9D48-AF43-5ADA3D28CE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20272" y="2043130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66" name="Текст 79">
            <a:extLst>
              <a:ext uri="{FF2B5EF4-FFF2-40B4-BE49-F238E27FC236}">
                <a16:creationId xmlns:a16="http://schemas.microsoft.com/office/drawing/2014/main" id="{FA7DB5BF-47B1-4A48-990B-8BE19BEF4C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578291" y="2043130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67" name="Текст 79">
            <a:extLst>
              <a:ext uri="{FF2B5EF4-FFF2-40B4-BE49-F238E27FC236}">
                <a16:creationId xmlns:a16="http://schemas.microsoft.com/office/drawing/2014/main" id="{A463C210-4203-2448-B4D6-39CB9ABFA1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0768" y="2602647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68" name="Текст 79">
            <a:extLst>
              <a:ext uri="{FF2B5EF4-FFF2-40B4-BE49-F238E27FC236}">
                <a16:creationId xmlns:a16="http://schemas.microsoft.com/office/drawing/2014/main" id="{5E4437C6-3024-5C40-B4B4-7BDDFDE4D72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76670" y="2694980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69" name="Текст 79">
            <a:extLst>
              <a:ext uri="{FF2B5EF4-FFF2-40B4-BE49-F238E27FC236}">
                <a16:creationId xmlns:a16="http://schemas.microsoft.com/office/drawing/2014/main" id="{F039B638-A1F8-154A-AF03-3B62B1AC61C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220272" y="2694980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70" name="Текст 79">
            <a:extLst>
              <a:ext uri="{FF2B5EF4-FFF2-40B4-BE49-F238E27FC236}">
                <a16:creationId xmlns:a16="http://schemas.microsoft.com/office/drawing/2014/main" id="{438A065D-73A2-D047-AAD4-2AAE555AD68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78291" y="2694980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71" name="Текст 79">
            <a:extLst>
              <a:ext uri="{FF2B5EF4-FFF2-40B4-BE49-F238E27FC236}">
                <a16:creationId xmlns:a16="http://schemas.microsoft.com/office/drawing/2014/main" id="{92CD945C-EA72-574A-BD57-365E53EBB98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10768" y="3263549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72" name="Текст 79">
            <a:extLst>
              <a:ext uri="{FF2B5EF4-FFF2-40B4-BE49-F238E27FC236}">
                <a16:creationId xmlns:a16="http://schemas.microsoft.com/office/drawing/2014/main" id="{19C08263-F579-8848-88F9-5199DB6A51B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376670" y="3355882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73" name="Текст 79">
            <a:extLst>
              <a:ext uri="{FF2B5EF4-FFF2-40B4-BE49-F238E27FC236}">
                <a16:creationId xmlns:a16="http://schemas.microsoft.com/office/drawing/2014/main" id="{561E6F18-1684-1B4B-9D81-53ECDB9701E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220272" y="3355882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75" name="Текст 79">
            <a:extLst>
              <a:ext uri="{FF2B5EF4-FFF2-40B4-BE49-F238E27FC236}">
                <a16:creationId xmlns:a16="http://schemas.microsoft.com/office/drawing/2014/main" id="{31D730D0-C1EF-494F-9E60-D0BB345A736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578291" y="3355882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76" name="Текст 79">
            <a:extLst>
              <a:ext uri="{FF2B5EF4-FFF2-40B4-BE49-F238E27FC236}">
                <a16:creationId xmlns:a16="http://schemas.microsoft.com/office/drawing/2014/main" id="{54EEB6B6-9F50-014B-ABA5-A47431010C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10768" y="3924452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78" name="Текст 79">
            <a:extLst>
              <a:ext uri="{FF2B5EF4-FFF2-40B4-BE49-F238E27FC236}">
                <a16:creationId xmlns:a16="http://schemas.microsoft.com/office/drawing/2014/main" id="{37C874E5-EE8C-5941-AA7A-674627B089C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76670" y="4016785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79" name="Текст 79">
            <a:extLst>
              <a:ext uri="{FF2B5EF4-FFF2-40B4-BE49-F238E27FC236}">
                <a16:creationId xmlns:a16="http://schemas.microsoft.com/office/drawing/2014/main" id="{56A57412-AC37-A84B-B5B9-1451F89F365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220272" y="4016785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80" name="Текст 79">
            <a:extLst>
              <a:ext uri="{FF2B5EF4-FFF2-40B4-BE49-F238E27FC236}">
                <a16:creationId xmlns:a16="http://schemas.microsoft.com/office/drawing/2014/main" id="{4C4B8EAE-59F7-7F46-8E4B-9A524CD5C24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578291" y="4016785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81" name="Текст 79">
            <a:extLst>
              <a:ext uri="{FF2B5EF4-FFF2-40B4-BE49-F238E27FC236}">
                <a16:creationId xmlns:a16="http://schemas.microsoft.com/office/drawing/2014/main" id="{23B59D51-717E-F94F-8C6F-6651FA1AC95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10768" y="4576302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82" name="Текст 79">
            <a:extLst>
              <a:ext uri="{FF2B5EF4-FFF2-40B4-BE49-F238E27FC236}">
                <a16:creationId xmlns:a16="http://schemas.microsoft.com/office/drawing/2014/main" id="{6297C5A0-A1C2-3F44-B4A3-1AD1FB7815F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376670" y="4668635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83" name="Текст 79">
            <a:extLst>
              <a:ext uri="{FF2B5EF4-FFF2-40B4-BE49-F238E27FC236}">
                <a16:creationId xmlns:a16="http://schemas.microsoft.com/office/drawing/2014/main" id="{5E2B079A-4B9F-9A49-A3A8-EE117C15020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220272" y="4668635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84" name="Текст 79">
            <a:extLst>
              <a:ext uri="{FF2B5EF4-FFF2-40B4-BE49-F238E27FC236}">
                <a16:creationId xmlns:a16="http://schemas.microsoft.com/office/drawing/2014/main" id="{C22E0083-960D-C248-A087-EF0DB82829A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578291" y="4668635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85" name="Текст 79">
            <a:extLst>
              <a:ext uri="{FF2B5EF4-FFF2-40B4-BE49-F238E27FC236}">
                <a16:creationId xmlns:a16="http://schemas.microsoft.com/office/drawing/2014/main" id="{73D0CA1F-2A67-7040-98B0-BDDF6AA7155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10768" y="5237205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86" name="Текст 79">
            <a:extLst>
              <a:ext uri="{FF2B5EF4-FFF2-40B4-BE49-F238E27FC236}">
                <a16:creationId xmlns:a16="http://schemas.microsoft.com/office/drawing/2014/main" id="{76C6BEB7-617F-1F4D-9AC8-0C80C6B5ADAF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76670" y="5329538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87" name="Текст 79">
            <a:extLst>
              <a:ext uri="{FF2B5EF4-FFF2-40B4-BE49-F238E27FC236}">
                <a16:creationId xmlns:a16="http://schemas.microsoft.com/office/drawing/2014/main" id="{E33FFC7E-F95F-3F47-B26E-3C2F088F142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220272" y="5329538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88" name="Текст 79">
            <a:extLst>
              <a:ext uri="{FF2B5EF4-FFF2-40B4-BE49-F238E27FC236}">
                <a16:creationId xmlns:a16="http://schemas.microsoft.com/office/drawing/2014/main" id="{F0121055-BF03-6440-B941-AA400FD91D68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578291" y="5329538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89" name="Текст 79">
            <a:extLst>
              <a:ext uri="{FF2B5EF4-FFF2-40B4-BE49-F238E27FC236}">
                <a16:creationId xmlns:a16="http://schemas.microsoft.com/office/drawing/2014/main" id="{4E1D9959-42F2-7445-9A58-627FED2C424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10768" y="5898108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90" name="Текст 79">
            <a:extLst>
              <a:ext uri="{FF2B5EF4-FFF2-40B4-BE49-F238E27FC236}">
                <a16:creationId xmlns:a16="http://schemas.microsoft.com/office/drawing/2014/main" id="{672B7E64-360B-BF4E-AA27-E56186BC123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376670" y="5990441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91" name="Текст 79">
            <a:extLst>
              <a:ext uri="{FF2B5EF4-FFF2-40B4-BE49-F238E27FC236}">
                <a16:creationId xmlns:a16="http://schemas.microsoft.com/office/drawing/2014/main" id="{53D79A8E-16AC-F646-998B-1107B9F3E47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220272" y="5990441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92" name="Текст 79">
            <a:extLst>
              <a:ext uri="{FF2B5EF4-FFF2-40B4-BE49-F238E27FC236}">
                <a16:creationId xmlns:a16="http://schemas.microsoft.com/office/drawing/2014/main" id="{5EFFDB68-4197-EF4C-A8D4-0ACE42E18CC0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578291" y="5990441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</p:spTree>
    <p:extLst>
      <p:ext uri="{BB962C8B-B14F-4D97-AF65-F5344CB8AC3E}">
        <p14:creationId xmlns:p14="http://schemas.microsoft.com/office/powerpoint/2010/main" val="2890281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организации (6 шт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D48EE4-156E-0226-20F0-41E761616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89" b="16396"/>
          <a:stretch/>
        </p:blipFill>
        <p:spPr>
          <a:xfrm>
            <a:off x="2" y="-1"/>
            <a:ext cx="12191936" cy="6857555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D1E3885-5430-D9CD-7611-8B64759A0FC2}"/>
              </a:ext>
            </a:extLst>
          </p:cNvPr>
          <p:cNvSpPr/>
          <p:nvPr userDrawn="1"/>
        </p:nvSpPr>
        <p:spPr>
          <a:xfrm>
            <a:off x="0" y="0"/>
            <a:ext cx="12191936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A5998-F1CA-6EC1-CF1D-94FF17DD053D}"/>
              </a:ext>
            </a:extLst>
          </p:cNvPr>
          <p:cNvSpPr txBox="1"/>
          <p:nvPr userDrawn="1"/>
        </p:nvSpPr>
        <p:spPr>
          <a:xfrm>
            <a:off x="448364" y="474027"/>
            <a:ext cx="43712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pic>
        <p:nvPicPr>
          <p:cNvPr id="25" name="Image 3" descr=" ">
            <a:extLst>
              <a:ext uri="{FF2B5EF4-FFF2-40B4-BE49-F238E27FC236}">
                <a16:creationId xmlns:a16="http://schemas.microsoft.com/office/drawing/2014/main" id="{68D9630F-B311-4D3E-2D21-9DA745CECA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1375" y="446"/>
            <a:ext cx="2040562" cy="706978"/>
          </a:xfrm>
          <a:prstGeom prst="rect">
            <a:avLst/>
          </a:prstGeom>
        </p:spPr>
      </p:pic>
      <p:sp>
        <p:nvSpPr>
          <p:cNvPr id="26" name="Shape 28">
            <a:extLst>
              <a:ext uri="{FF2B5EF4-FFF2-40B4-BE49-F238E27FC236}">
                <a16:creationId xmlns:a16="http://schemas.microsoft.com/office/drawing/2014/main" id="{AEB7D8CA-1D6C-E733-31F1-CC2AA855D913}"/>
              </a:ext>
            </a:extLst>
          </p:cNvPr>
          <p:cNvSpPr/>
          <p:nvPr userDrawn="1"/>
        </p:nvSpPr>
        <p:spPr>
          <a:xfrm rot="5400000">
            <a:off x="11182292" y="330604"/>
            <a:ext cx="88899" cy="88888"/>
          </a:xfrm>
          <a:prstGeom prst="rect">
            <a:avLst/>
          </a:prstGeom>
          <a:solidFill>
            <a:srgbClr val="FFFFFF">
              <a:alpha val="100000"/>
            </a:srgbClr>
          </a:solidFill>
          <a:ln/>
        </p:spPr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AFFC36B-1702-9B8A-BC9F-3BC49D0991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695824" y="4867275"/>
            <a:ext cx="1638401" cy="1477964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0DB1A1CB-8B3A-8144-9482-8B97DA1CA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A3FEBD78-0D04-B84F-A171-FB82C824D5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0E7569-806D-E94C-BF25-FBF728D943EE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6E475DB6-B441-AB47-B654-86D98247A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613" y="474027"/>
            <a:ext cx="53317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Г. О.</a:t>
            </a:r>
          </a:p>
        </p:txBody>
      </p:sp>
      <p:sp>
        <p:nvSpPr>
          <p:cNvPr id="30" name="Рисунок 23">
            <a:extLst>
              <a:ext uri="{FF2B5EF4-FFF2-40B4-BE49-F238E27FC236}">
                <a16:creationId xmlns:a16="http://schemas.microsoft.com/office/drawing/2014/main" id="{99FAF0BA-3F74-F047-9636-F4FBE6D0DABE}"/>
              </a:ext>
            </a:extLst>
          </p:cNvPr>
          <p:cNvSpPr/>
          <p:nvPr/>
        </p:nvSpPr>
        <p:spPr>
          <a:xfrm>
            <a:off x="442913" y="1867887"/>
            <a:ext cx="11306175" cy="648000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" name="Рисунок 28">
            <a:extLst>
              <a:ext uri="{FF2B5EF4-FFF2-40B4-BE49-F238E27FC236}">
                <a16:creationId xmlns:a16="http://schemas.microsoft.com/office/drawing/2014/main" id="{21CCB628-7144-C849-AFAB-BC8B0C78CB76}"/>
              </a:ext>
            </a:extLst>
          </p:cNvPr>
          <p:cNvSpPr/>
          <p:nvPr/>
        </p:nvSpPr>
        <p:spPr>
          <a:xfrm>
            <a:off x="442913" y="1160463"/>
            <a:ext cx="11306175" cy="535153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820449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1" name="Рисунок 42">
            <a:extLst>
              <a:ext uri="{FF2B5EF4-FFF2-40B4-BE49-F238E27FC236}">
                <a16:creationId xmlns:a16="http://schemas.microsoft.com/office/drawing/2014/main" id="{71AB378C-C15F-AF4E-80DC-027F0A4A2A95}"/>
              </a:ext>
            </a:extLst>
          </p:cNvPr>
          <p:cNvSpPr/>
          <p:nvPr/>
        </p:nvSpPr>
        <p:spPr>
          <a:xfrm>
            <a:off x="442913" y="2633949"/>
            <a:ext cx="11306175" cy="648000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2" name="Рисунок 43">
            <a:extLst>
              <a:ext uri="{FF2B5EF4-FFF2-40B4-BE49-F238E27FC236}">
                <a16:creationId xmlns:a16="http://schemas.microsoft.com/office/drawing/2014/main" id="{A006A8DB-28BE-524C-A5D9-C4652E7866A6}"/>
              </a:ext>
            </a:extLst>
          </p:cNvPr>
          <p:cNvSpPr/>
          <p:nvPr/>
        </p:nvSpPr>
        <p:spPr>
          <a:xfrm>
            <a:off x="442913" y="3400011"/>
            <a:ext cx="11306175" cy="648000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Рисунок 45">
            <a:extLst>
              <a:ext uri="{FF2B5EF4-FFF2-40B4-BE49-F238E27FC236}">
                <a16:creationId xmlns:a16="http://schemas.microsoft.com/office/drawing/2014/main" id="{116C9E9C-5A8C-DD44-B5A7-88B3742261FD}"/>
              </a:ext>
            </a:extLst>
          </p:cNvPr>
          <p:cNvSpPr/>
          <p:nvPr/>
        </p:nvSpPr>
        <p:spPr>
          <a:xfrm>
            <a:off x="442913" y="4166073"/>
            <a:ext cx="11306175" cy="648000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4" name="Рисунок 46">
            <a:extLst>
              <a:ext uri="{FF2B5EF4-FFF2-40B4-BE49-F238E27FC236}">
                <a16:creationId xmlns:a16="http://schemas.microsoft.com/office/drawing/2014/main" id="{7B0BA010-7319-C04B-B46F-DDB44D1FC1AE}"/>
              </a:ext>
            </a:extLst>
          </p:cNvPr>
          <p:cNvSpPr/>
          <p:nvPr/>
        </p:nvSpPr>
        <p:spPr>
          <a:xfrm>
            <a:off x="442913" y="4932135"/>
            <a:ext cx="11306175" cy="648000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Рисунок 50">
            <a:extLst>
              <a:ext uri="{FF2B5EF4-FFF2-40B4-BE49-F238E27FC236}">
                <a16:creationId xmlns:a16="http://schemas.microsoft.com/office/drawing/2014/main" id="{A7A0A4AA-C0D9-D84B-98F7-48FABCB88BA0}"/>
              </a:ext>
            </a:extLst>
          </p:cNvPr>
          <p:cNvSpPr/>
          <p:nvPr/>
        </p:nvSpPr>
        <p:spPr>
          <a:xfrm>
            <a:off x="442913" y="5698197"/>
            <a:ext cx="11306175" cy="648000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F9D09DB-EAF2-154C-9CCB-F42FA2E44898}"/>
              </a:ext>
            </a:extLst>
          </p:cNvPr>
          <p:cNvSpPr txBox="1"/>
          <p:nvPr userDrawn="1"/>
        </p:nvSpPr>
        <p:spPr>
          <a:xfrm>
            <a:off x="610768" y="1304929"/>
            <a:ext cx="3174983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3EE634-6AB3-4649-99CF-4CB1356AB88C}"/>
              </a:ext>
            </a:extLst>
          </p:cNvPr>
          <p:cNvSpPr txBox="1"/>
          <p:nvPr userDrawn="1"/>
        </p:nvSpPr>
        <p:spPr>
          <a:xfrm>
            <a:off x="4376670" y="1304929"/>
            <a:ext cx="3174983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деятельности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4C77BA-02D4-AB42-8646-B51EAC860041}"/>
              </a:ext>
            </a:extLst>
          </p:cNvPr>
          <p:cNvSpPr txBox="1"/>
          <p:nvPr userDrawn="1"/>
        </p:nvSpPr>
        <p:spPr>
          <a:xfrm>
            <a:off x="9220272" y="1243373"/>
            <a:ext cx="1091624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Выручка, </a:t>
            </a:r>
            <a:b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C642D1-5C5F-5540-879F-17F15A5BBE8D}"/>
              </a:ext>
            </a:extLst>
          </p:cNvPr>
          <p:cNvSpPr txBox="1"/>
          <p:nvPr userDrawn="1"/>
        </p:nvSpPr>
        <p:spPr>
          <a:xfrm>
            <a:off x="10578291" y="1335706"/>
            <a:ext cx="1091624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</a:t>
            </a:r>
          </a:p>
        </p:txBody>
      </p:sp>
      <p:sp>
        <p:nvSpPr>
          <p:cNvPr id="63" name="Текст 79">
            <a:extLst>
              <a:ext uri="{FF2B5EF4-FFF2-40B4-BE49-F238E27FC236}">
                <a16:creationId xmlns:a16="http://schemas.microsoft.com/office/drawing/2014/main" id="{4BFF10D5-D4C8-1E42-836F-886F147A21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0768" y="2007221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64" name="Текст 79">
            <a:extLst>
              <a:ext uri="{FF2B5EF4-FFF2-40B4-BE49-F238E27FC236}">
                <a16:creationId xmlns:a16="http://schemas.microsoft.com/office/drawing/2014/main" id="{3041551B-3A91-7D4D-AA95-9897EE277E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76670" y="2099554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65" name="Текст 79">
            <a:extLst>
              <a:ext uri="{FF2B5EF4-FFF2-40B4-BE49-F238E27FC236}">
                <a16:creationId xmlns:a16="http://schemas.microsoft.com/office/drawing/2014/main" id="{FAAC3AE9-8B37-9D48-AF43-5ADA3D28CE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20272" y="2099554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66" name="Текст 79">
            <a:extLst>
              <a:ext uri="{FF2B5EF4-FFF2-40B4-BE49-F238E27FC236}">
                <a16:creationId xmlns:a16="http://schemas.microsoft.com/office/drawing/2014/main" id="{FA7DB5BF-47B1-4A48-990B-8BE19BEF4C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578291" y="2099554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67" name="Текст 79">
            <a:extLst>
              <a:ext uri="{FF2B5EF4-FFF2-40B4-BE49-F238E27FC236}">
                <a16:creationId xmlns:a16="http://schemas.microsoft.com/office/drawing/2014/main" id="{A463C210-4203-2448-B4D6-39CB9ABFA1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0768" y="2773283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68" name="Текст 79">
            <a:extLst>
              <a:ext uri="{FF2B5EF4-FFF2-40B4-BE49-F238E27FC236}">
                <a16:creationId xmlns:a16="http://schemas.microsoft.com/office/drawing/2014/main" id="{5E4437C6-3024-5C40-B4B4-7BDDFDE4D72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76670" y="2865616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69" name="Текст 79">
            <a:extLst>
              <a:ext uri="{FF2B5EF4-FFF2-40B4-BE49-F238E27FC236}">
                <a16:creationId xmlns:a16="http://schemas.microsoft.com/office/drawing/2014/main" id="{F039B638-A1F8-154A-AF03-3B62B1AC61C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220272" y="2865616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70" name="Текст 79">
            <a:extLst>
              <a:ext uri="{FF2B5EF4-FFF2-40B4-BE49-F238E27FC236}">
                <a16:creationId xmlns:a16="http://schemas.microsoft.com/office/drawing/2014/main" id="{438A065D-73A2-D047-AAD4-2AAE555AD68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78291" y="2865616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71" name="Текст 79">
            <a:extLst>
              <a:ext uri="{FF2B5EF4-FFF2-40B4-BE49-F238E27FC236}">
                <a16:creationId xmlns:a16="http://schemas.microsoft.com/office/drawing/2014/main" id="{92CD945C-EA72-574A-BD57-365E53EBB98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10768" y="3539345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72" name="Текст 79">
            <a:extLst>
              <a:ext uri="{FF2B5EF4-FFF2-40B4-BE49-F238E27FC236}">
                <a16:creationId xmlns:a16="http://schemas.microsoft.com/office/drawing/2014/main" id="{19C08263-F579-8848-88F9-5199DB6A51B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376670" y="3631678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73" name="Текст 79">
            <a:extLst>
              <a:ext uri="{FF2B5EF4-FFF2-40B4-BE49-F238E27FC236}">
                <a16:creationId xmlns:a16="http://schemas.microsoft.com/office/drawing/2014/main" id="{561E6F18-1684-1B4B-9D81-53ECDB9701E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220272" y="3631678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75" name="Текст 79">
            <a:extLst>
              <a:ext uri="{FF2B5EF4-FFF2-40B4-BE49-F238E27FC236}">
                <a16:creationId xmlns:a16="http://schemas.microsoft.com/office/drawing/2014/main" id="{31D730D0-C1EF-494F-9E60-D0BB345A736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578291" y="3631678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76" name="Текст 79">
            <a:extLst>
              <a:ext uri="{FF2B5EF4-FFF2-40B4-BE49-F238E27FC236}">
                <a16:creationId xmlns:a16="http://schemas.microsoft.com/office/drawing/2014/main" id="{54EEB6B6-9F50-014B-ABA5-A47431010C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10768" y="4305407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78" name="Текст 79">
            <a:extLst>
              <a:ext uri="{FF2B5EF4-FFF2-40B4-BE49-F238E27FC236}">
                <a16:creationId xmlns:a16="http://schemas.microsoft.com/office/drawing/2014/main" id="{37C874E5-EE8C-5941-AA7A-674627B089C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76670" y="4397740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79" name="Текст 79">
            <a:extLst>
              <a:ext uri="{FF2B5EF4-FFF2-40B4-BE49-F238E27FC236}">
                <a16:creationId xmlns:a16="http://schemas.microsoft.com/office/drawing/2014/main" id="{56A57412-AC37-A84B-B5B9-1451F89F365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220272" y="4397740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80" name="Текст 79">
            <a:extLst>
              <a:ext uri="{FF2B5EF4-FFF2-40B4-BE49-F238E27FC236}">
                <a16:creationId xmlns:a16="http://schemas.microsoft.com/office/drawing/2014/main" id="{4C4B8EAE-59F7-7F46-8E4B-9A524CD5C24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578291" y="4397740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81" name="Текст 79">
            <a:extLst>
              <a:ext uri="{FF2B5EF4-FFF2-40B4-BE49-F238E27FC236}">
                <a16:creationId xmlns:a16="http://schemas.microsoft.com/office/drawing/2014/main" id="{23B59D51-717E-F94F-8C6F-6651FA1AC95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10768" y="5071469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82" name="Текст 79">
            <a:extLst>
              <a:ext uri="{FF2B5EF4-FFF2-40B4-BE49-F238E27FC236}">
                <a16:creationId xmlns:a16="http://schemas.microsoft.com/office/drawing/2014/main" id="{6297C5A0-A1C2-3F44-B4A3-1AD1FB7815F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376670" y="5163802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83" name="Текст 79">
            <a:extLst>
              <a:ext uri="{FF2B5EF4-FFF2-40B4-BE49-F238E27FC236}">
                <a16:creationId xmlns:a16="http://schemas.microsoft.com/office/drawing/2014/main" id="{5E2B079A-4B9F-9A49-A3A8-EE117C15020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220272" y="5163802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84" name="Текст 79">
            <a:extLst>
              <a:ext uri="{FF2B5EF4-FFF2-40B4-BE49-F238E27FC236}">
                <a16:creationId xmlns:a16="http://schemas.microsoft.com/office/drawing/2014/main" id="{C22E0083-960D-C248-A087-EF0DB82829A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578291" y="5163802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85" name="Текст 79">
            <a:extLst>
              <a:ext uri="{FF2B5EF4-FFF2-40B4-BE49-F238E27FC236}">
                <a16:creationId xmlns:a16="http://schemas.microsoft.com/office/drawing/2014/main" id="{73D0CA1F-2A67-7040-98B0-BDDF6AA7155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10768" y="5837531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86" name="Текст 79">
            <a:extLst>
              <a:ext uri="{FF2B5EF4-FFF2-40B4-BE49-F238E27FC236}">
                <a16:creationId xmlns:a16="http://schemas.microsoft.com/office/drawing/2014/main" id="{76C6BEB7-617F-1F4D-9AC8-0C80C6B5ADAF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76670" y="5929864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87" name="Текст 79">
            <a:extLst>
              <a:ext uri="{FF2B5EF4-FFF2-40B4-BE49-F238E27FC236}">
                <a16:creationId xmlns:a16="http://schemas.microsoft.com/office/drawing/2014/main" id="{E33FFC7E-F95F-3F47-B26E-3C2F088F142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220272" y="5929864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88" name="Текст 79">
            <a:extLst>
              <a:ext uri="{FF2B5EF4-FFF2-40B4-BE49-F238E27FC236}">
                <a16:creationId xmlns:a16="http://schemas.microsoft.com/office/drawing/2014/main" id="{F0121055-BF03-6440-B941-AA400FD91D68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578291" y="5929864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</p:spTree>
    <p:extLst>
      <p:ext uri="{BB962C8B-B14F-4D97-AF65-F5344CB8AC3E}">
        <p14:creationId xmlns:p14="http://schemas.microsoft.com/office/powerpoint/2010/main" val="2105266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организации (5 шт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D48EE4-156E-0226-20F0-41E761616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89" b="16396"/>
          <a:stretch/>
        </p:blipFill>
        <p:spPr>
          <a:xfrm>
            <a:off x="2" y="-1"/>
            <a:ext cx="12191936" cy="6857555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D1E3885-5430-D9CD-7611-8B64759A0FC2}"/>
              </a:ext>
            </a:extLst>
          </p:cNvPr>
          <p:cNvSpPr/>
          <p:nvPr userDrawn="1"/>
        </p:nvSpPr>
        <p:spPr>
          <a:xfrm>
            <a:off x="0" y="0"/>
            <a:ext cx="12191936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A5998-F1CA-6EC1-CF1D-94FF17DD053D}"/>
              </a:ext>
            </a:extLst>
          </p:cNvPr>
          <p:cNvSpPr txBox="1"/>
          <p:nvPr userDrawn="1"/>
        </p:nvSpPr>
        <p:spPr>
          <a:xfrm>
            <a:off x="448364" y="474027"/>
            <a:ext cx="43712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pic>
        <p:nvPicPr>
          <p:cNvPr id="25" name="Image 3" descr=" ">
            <a:extLst>
              <a:ext uri="{FF2B5EF4-FFF2-40B4-BE49-F238E27FC236}">
                <a16:creationId xmlns:a16="http://schemas.microsoft.com/office/drawing/2014/main" id="{68D9630F-B311-4D3E-2D21-9DA745CECA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1375" y="446"/>
            <a:ext cx="2040562" cy="706978"/>
          </a:xfrm>
          <a:prstGeom prst="rect">
            <a:avLst/>
          </a:prstGeom>
        </p:spPr>
      </p:pic>
      <p:sp>
        <p:nvSpPr>
          <p:cNvPr id="26" name="Shape 28">
            <a:extLst>
              <a:ext uri="{FF2B5EF4-FFF2-40B4-BE49-F238E27FC236}">
                <a16:creationId xmlns:a16="http://schemas.microsoft.com/office/drawing/2014/main" id="{AEB7D8CA-1D6C-E733-31F1-CC2AA855D913}"/>
              </a:ext>
            </a:extLst>
          </p:cNvPr>
          <p:cNvSpPr/>
          <p:nvPr userDrawn="1"/>
        </p:nvSpPr>
        <p:spPr>
          <a:xfrm rot="5400000">
            <a:off x="11182292" y="330604"/>
            <a:ext cx="88899" cy="88888"/>
          </a:xfrm>
          <a:prstGeom prst="rect">
            <a:avLst/>
          </a:prstGeom>
          <a:solidFill>
            <a:srgbClr val="FFFFFF">
              <a:alpha val="100000"/>
            </a:srgbClr>
          </a:solidFill>
          <a:ln/>
        </p:spPr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AFFC36B-1702-9B8A-BC9F-3BC49D0991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695824" y="4867275"/>
            <a:ext cx="1638401" cy="1477964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0DB1A1CB-8B3A-8144-9482-8B97DA1CA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A3FEBD78-0D04-B84F-A171-FB82C824D5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0E7569-806D-E94C-BF25-FBF728D943EE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6E475DB6-B441-AB47-B654-86D98247A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613" y="474027"/>
            <a:ext cx="53317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Г. О.</a:t>
            </a:r>
          </a:p>
        </p:txBody>
      </p:sp>
      <p:sp>
        <p:nvSpPr>
          <p:cNvPr id="30" name="Рисунок 23">
            <a:extLst>
              <a:ext uri="{FF2B5EF4-FFF2-40B4-BE49-F238E27FC236}">
                <a16:creationId xmlns:a16="http://schemas.microsoft.com/office/drawing/2014/main" id="{99FAF0BA-3F74-F047-9636-F4FBE6D0DABE}"/>
              </a:ext>
            </a:extLst>
          </p:cNvPr>
          <p:cNvSpPr/>
          <p:nvPr/>
        </p:nvSpPr>
        <p:spPr>
          <a:xfrm>
            <a:off x="442913" y="1867887"/>
            <a:ext cx="11306175" cy="756000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" name="Рисунок 28">
            <a:extLst>
              <a:ext uri="{FF2B5EF4-FFF2-40B4-BE49-F238E27FC236}">
                <a16:creationId xmlns:a16="http://schemas.microsoft.com/office/drawing/2014/main" id="{21CCB628-7144-C849-AFAB-BC8B0C78CB76}"/>
              </a:ext>
            </a:extLst>
          </p:cNvPr>
          <p:cNvSpPr/>
          <p:nvPr/>
        </p:nvSpPr>
        <p:spPr>
          <a:xfrm>
            <a:off x="442913" y="1160463"/>
            <a:ext cx="11306175" cy="535153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820449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1" name="Рисунок 42">
            <a:extLst>
              <a:ext uri="{FF2B5EF4-FFF2-40B4-BE49-F238E27FC236}">
                <a16:creationId xmlns:a16="http://schemas.microsoft.com/office/drawing/2014/main" id="{71AB378C-C15F-AF4E-80DC-027F0A4A2A95}"/>
              </a:ext>
            </a:extLst>
          </p:cNvPr>
          <p:cNvSpPr/>
          <p:nvPr/>
        </p:nvSpPr>
        <p:spPr>
          <a:xfrm>
            <a:off x="442913" y="2798225"/>
            <a:ext cx="11306175" cy="756000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2" name="Рисунок 43">
            <a:extLst>
              <a:ext uri="{FF2B5EF4-FFF2-40B4-BE49-F238E27FC236}">
                <a16:creationId xmlns:a16="http://schemas.microsoft.com/office/drawing/2014/main" id="{A006A8DB-28BE-524C-A5D9-C4652E7866A6}"/>
              </a:ext>
            </a:extLst>
          </p:cNvPr>
          <p:cNvSpPr/>
          <p:nvPr/>
        </p:nvSpPr>
        <p:spPr>
          <a:xfrm>
            <a:off x="442913" y="3728563"/>
            <a:ext cx="11306175" cy="756000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Рисунок 45">
            <a:extLst>
              <a:ext uri="{FF2B5EF4-FFF2-40B4-BE49-F238E27FC236}">
                <a16:creationId xmlns:a16="http://schemas.microsoft.com/office/drawing/2014/main" id="{116C9E9C-5A8C-DD44-B5A7-88B3742261FD}"/>
              </a:ext>
            </a:extLst>
          </p:cNvPr>
          <p:cNvSpPr/>
          <p:nvPr/>
        </p:nvSpPr>
        <p:spPr>
          <a:xfrm>
            <a:off x="442913" y="4658901"/>
            <a:ext cx="11306175" cy="756000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4" name="Рисунок 46">
            <a:extLst>
              <a:ext uri="{FF2B5EF4-FFF2-40B4-BE49-F238E27FC236}">
                <a16:creationId xmlns:a16="http://schemas.microsoft.com/office/drawing/2014/main" id="{7B0BA010-7319-C04B-B46F-DDB44D1FC1AE}"/>
              </a:ext>
            </a:extLst>
          </p:cNvPr>
          <p:cNvSpPr/>
          <p:nvPr/>
        </p:nvSpPr>
        <p:spPr>
          <a:xfrm>
            <a:off x="442913" y="5589238"/>
            <a:ext cx="11306175" cy="756000"/>
          </a:xfrm>
          <a:custGeom>
            <a:avLst/>
            <a:gdLst>
              <a:gd name="connsiteX0" fmla="*/ 0 w 11306175"/>
              <a:gd name="connsiteY0" fmla="*/ 157398 h 535153"/>
              <a:gd name="connsiteX1" fmla="*/ 159242 w 11306175"/>
              <a:gd name="connsiteY1" fmla="*/ 0 h 535153"/>
              <a:gd name="connsiteX2" fmla="*/ 3525616 w 11306175"/>
              <a:gd name="connsiteY2" fmla="*/ 0 h 535153"/>
              <a:gd name="connsiteX3" fmla="*/ 3630715 w 11306175"/>
              <a:gd name="connsiteY3" fmla="*/ 103883 h 535153"/>
              <a:gd name="connsiteX4" fmla="*/ 3630715 w 11306175"/>
              <a:gd name="connsiteY4" fmla="*/ 138510 h 535153"/>
              <a:gd name="connsiteX5" fmla="*/ 3700782 w 11306175"/>
              <a:gd name="connsiteY5" fmla="*/ 207765 h 535153"/>
              <a:gd name="connsiteX6" fmla="*/ 3700782 w 11306175"/>
              <a:gd name="connsiteY6" fmla="*/ 207765 h 535153"/>
              <a:gd name="connsiteX7" fmla="*/ 3770848 w 11306175"/>
              <a:gd name="connsiteY7" fmla="*/ 138510 h 535153"/>
              <a:gd name="connsiteX8" fmla="*/ 3770848 w 11306175"/>
              <a:gd name="connsiteY8" fmla="*/ 103883 h 535153"/>
              <a:gd name="connsiteX9" fmla="*/ 3875948 w 11306175"/>
              <a:gd name="connsiteY9" fmla="*/ 0 h 535153"/>
              <a:gd name="connsiteX10" fmla="*/ 8372939 w 11306175"/>
              <a:gd name="connsiteY10" fmla="*/ 0 h 535153"/>
              <a:gd name="connsiteX11" fmla="*/ 8478039 w 11306175"/>
              <a:gd name="connsiteY11" fmla="*/ 103883 h 535153"/>
              <a:gd name="connsiteX12" fmla="*/ 8478039 w 11306175"/>
              <a:gd name="connsiteY12" fmla="*/ 138510 h 535153"/>
              <a:gd name="connsiteX13" fmla="*/ 8548105 w 11306175"/>
              <a:gd name="connsiteY13" fmla="*/ 207765 h 535153"/>
              <a:gd name="connsiteX14" fmla="*/ 8548105 w 11306175"/>
              <a:gd name="connsiteY14" fmla="*/ 207765 h 535153"/>
              <a:gd name="connsiteX15" fmla="*/ 8618172 w 11306175"/>
              <a:gd name="connsiteY15" fmla="*/ 138510 h 535153"/>
              <a:gd name="connsiteX16" fmla="*/ 8618172 w 11306175"/>
              <a:gd name="connsiteY16" fmla="*/ 103883 h 535153"/>
              <a:gd name="connsiteX17" fmla="*/ 8723271 w 11306175"/>
              <a:gd name="connsiteY17" fmla="*/ 0 h 535153"/>
              <a:gd name="connsiteX18" fmla="*/ 9787007 w 11306175"/>
              <a:gd name="connsiteY18" fmla="*/ 0 h 535153"/>
              <a:gd name="connsiteX19" fmla="*/ 9892107 w 11306175"/>
              <a:gd name="connsiteY19" fmla="*/ 103883 h 535153"/>
              <a:gd name="connsiteX20" fmla="*/ 9892107 w 11306175"/>
              <a:gd name="connsiteY20" fmla="*/ 138510 h 535153"/>
              <a:gd name="connsiteX21" fmla="*/ 9962173 w 11306175"/>
              <a:gd name="connsiteY21" fmla="*/ 207765 h 535153"/>
              <a:gd name="connsiteX22" fmla="*/ 9962173 w 11306175"/>
              <a:gd name="connsiteY22" fmla="*/ 207765 h 535153"/>
              <a:gd name="connsiteX23" fmla="*/ 10032240 w 11306175"/>
              <a:gd name="connsiteY23" fmla="*/ 138510 h 535153"/>
              <a:gd name="connsiteX24" fmla="*/ 10032240 w 11306175"/>
              <a:gd name="connsiteY24" fmla="*/ 103883 h 535153"/>
              <a:gd name="connsiteX25" fmla="*/ 10137339 w 11306175"/>
              <a:gd name="connsiteY25" fmla="*/ 0 h 535153"/>
              <a:gd name="connsiteX26" fmla="*/ 11146933 w 11306175"/>
              <a:gd name="connsiteY26" fmla="*/ 0 h 535153"/>
              <a:gd name="connsiteX27" fmla="*/ 11306175 w 11306175"/>
              <a:gd name="connsiteY27" fmla="*/ 157398 h 535153"/>
              <a:gd name="connsiteX28" fmla="*/ 11306175 w 11306175"/>
              <a:gd name="connsiteY28" fmla="*/ 377755 h 535153"/>
              <a:gd name="connsiteX29" fmla="*/ 11146933 w 11306175"/>
              <a:gd name="connsiteY29" fmla="*/ 535153 h 535153"/>
              <a:gd name="connsiteX30" fmla="*/ 10134155 w 11306175"/>
              <a:gd name="connsiteY30" fmla="*/ 535153 h 535153"/>
              <a:gd name="connsiteX31" fmla="*/ 10032240 w 11306175"/>
              <a:gd name="connsiteY31" fmla="*/ 434418 h 535153"/>
              <a:gd name="connsiteX32" fmla="*/ 10032240 w 11306175"/>
              <a:gd name="connsiteY32" fmla="*/ 402939 h 535153"/>
              <a:gd name="connsiteX33" fmla="*/ 9962173 w 11306175"/>
              <a:gd name="connsiteY33" fmla="*/ 333684 h 535153"/>
              <a:gd name="connsiteX34" fmla="*/ 9962173 w 11306175"/>
              <a:gd name="connsiteY34" fmla="*/ 333684 h 535153"/>
              <a:gd name="connsiteX35" fmla="*/ 9892107 w 11306175"/>
              <a:gd name="connsiteY35" fmla="*/ 402939 h 535153"/>
              <a:gd name="connsiteX36" fmla="*/ 9892107 w 11306175"/>
              <a:gd name="connsiteY36" fmla="*/ 434418 h 535153"/>
              <a:gd name="connsiteX37" fmla="*/ 9790192 w 11306175"/>
              <a:gd name="connsiteY37" fmla="*/ 535153 h 535153"/>
              <a:gd name="connsiteX38" fmla="*/ 8720087 w 11306175"/>
              <a:gd name="connsiteY38" fmla="*/ 535153 h 535153"/>
              <a:gd name="connsiteX39" fmla="*/ 8618172 w 11306175"/>
              <a:gd name="connsiteY39" fmla="*/ 434418 h 535153"/>
              <a:gd name="connsiteX40" fmla="*/ 8618172 w 11306175"/>
              <a:gd name="connsiteY40" fmla="*/ 402939 h 535153"/>
              <a:gd name="connsiteX41" fmla="*/ 8548105 w 11306175"/>
              <a:gd name="connsiteY41" fmla="*/ 333684 h 535153"/>
              <a:gd name="connsiteX42" fmla="*/ 8548105 w 11306175"/>
              <a:gd name="connsiteY42" fmla="*/ 333684 h 535153"/>
              <a:gd name="connsiteX43" fmla="*/ 8478039 w 11306175"/>
              <a:gd name="connsiteY43" fmla="*/ 402939 h 535153"/>
              <a:gd name="connsiteX44" fmla="*/ 8478039 w 11306175"/>
              <a:gd name="connsiteY44" fmla="*/ 434418 h 535153"/>
              <a:gd name="connsiteX45" fmla="*/ 8376124 w 11306175"/>
              <a:gd name="connsiteY45" fmla="*/ 535153 h 535153"/>
              <a:gd name="connsiteX46" fmla="*/ 3872763 w 11306175"/>
              <a:gd name="connsiteY46" fmla="*/ 535153 h 535153"/>
              <a:gd name="connsiteX47" fmla="*/ 3770848 w 11306175"/>
              <a:gd name="connsiteY47" fmla="*/ 434418 h 535153"/>
              <a:gd name="connsiteX48" fmla="*/ 3770848 w 11306175"/>
              <a:gd name="connsiteY48" fmla="*/ 402939 h 535153"/>
              <a:gd name="connsiteX49" fmla="*/ 3700782 w 11306175"/>
              <a:gd name="connsiteY49" fmla="*/ 333684 h 535153"/>
              <a:gd name="connsiteX50" fmla="*/ 3700782 w 11306175"/>
              <a:gd name="connsiteY50" fmla="*/ 333684 h 535153"/>
              <a:gd name="connsiteX51" fmla="*/ 3630715 w 11306175"/>
              <a:gd name="connsiteY51" fmla="*/ 402939 h 535153"/>
              <a:gd name="connsiteX52" fmla="*/ 3630715 w 11306175"/>
              <a:gd name="connsiteY52" fmla="*/ 434418 h 535153"/>
              <a:gd name="connsiteX53" fmla="*/ 3528801 w 11306175"/>
              <a:gd name="connsiteY53" fmla="*/ 535153 h 535153"/>
              <a:gd name="connsiteX54" fmla="*/ 159242 w 11306175"/>
              <a:gd name="connsiteY54" fmla="*/ 535153 h 535153"/>
              <a:gd name="connsiteX55" fmla="*/ 0 w 11306175"/>
              <a:gd name="connsiteY55" fmla="*/ 377755 h 535153"/>
              <a:gd name="connsiteX56" fmla="*/ 0 w 11306175"/>
              <a:gd name="connsiteY56" fmla="*/ 157398 h 53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35153">
                <a:moveTo>
                  <a:pt x="0" y="157398"/>
                </a:moveTo>
                <a:cubicBezTo>
                  <a:pt x="0" y="70470"/>
                  <a:pt x="71295" y="0"/>
                  <a:pt x="159242" y="0"/>
                </a:cubicBezTo>
                <a:lnTo>
                  <a:pt x="3525616" y="0"/>
                </a:lnTo>
                <a:cubicBezTo>
                  <a:pt x="3583663" y="0"/>
                  <a:pt x="3630715" y="46510"/>
                  <a:pt x="3630715" y="103883"/>
                </a:cubicBezTo>
                <a:lnTo>
                  <a:pt x="3630715" y="138510"/>
                </a:lnTo>
                <a:cubicBezTo>
                  <a:pt x="3630715" y="176759"/>
                  <a:pt x="3662086" y="207765"/>
                  <a:pt x="3700782" y="207765"/>
                </a:cubicBezTo>
                <a:lnTo>
                  <a:pt x="3700782" y="207765"/>
                </a:lnTo>
                <a:cubicBezTo>
                  <a:pt x="3739478" y="207765"/>
                  <a:pt x="3770848" y="176759"/>
                  <a:pt x="3770848" y="138510"/>
                </a:cubicBezTo>
                <a:lnTo>
                  <a:pt x="3770848" y="103883"/>
                </a:lnTo>
                <a:cubicBezTo>
                  <a:pt x="3770848" y="46510"/>
                  <a:pt x="3817901" y="0"/>
                  <a:pt x="3875948" y="0"/>
                </a:cubicBezTo>
                <a:lnTo>
                  <a:pt x="8372939" y="0"/>
                </a:lnTo>
                <a:cubicBezTo>
                  <a:pt x="8430967" y="0"/>
                  <a:pt x="8478039" y="46510"/>
                  <a:pt x="8478039" y="103883"/>
                </a:cubicBezTo>
                <a:lnTo>
                  <a:pt x="8478039" y="138510"/>
                </a:lnTo>
                <a:cubicBezTo>
                  <a:pt x="8478039" y="176759"/>
                  <a:pt x="8509378" y="207765"/>
                  <a:pt x="8548105" y="207765"/>
                </a:cubicBezTo>
                <a:lnTo>
                  <a:pt x="8548105" y="207765"/>
                </a:lnTo>
                <a:cubicBezTo>
                  <a:pt x="8586833" y="207765"/>
                  <a:pt x="8618172" y="176759"/>
                  <a:pt x="8618172" y="138510"/>
                </a:cubicBezTo>
                <a:lnTo>
                  <a:pt x="8618172" y="103883"/>
                </a:lnTo>
                <a:cubicBezTo>
                  <a:pt x="8618172" y="46510"/>
                  <a:pt x="8665244" y="0"/>
                  <a:pt x="8723271" y="0"/>
                </a:cubicBezTo>
                <a:lnTo>
                  <a:pt x="9787007" y="0"/>
                </a:lnTo>
                <a:cubicBezTo>
                  <a:pt x="9845035" y="0"/>
                  <a:pt x="9892107" y="46510"/>
                  <a:pt x="9892107" y="103883"/>
                </a:cubicBezTo>
                <a:lnTo>
                  <a:pt x="9892107" y="138510"/>
                </a:lnTo>
                <a:cubicBezTo>
                  <a:pt x="9892107" y="176759"/>
                  <a:pt x="9923446" y="207765"/>
                  <a:pt x="9962173" y="207765"/>
                </a:cubicBezTo>
                <a:lnTo>
                  <a:pt x="9962173" y="207765"/>
                </a:lnTo>
                <a:cubicBezTo>
                  <a:pt x="10000901" y="207765"/>
                  <a:pt x="10032240" y="176759"/>
                  <a:pt x="10032240" y="138510"/>
                </a:cubicBezTo>
                <a:lnTo>
                  <a:pt x="10032240" y="103883"/>
                </a:lnTo>
                <a:cubicBezTo>
                  <a:pt x="10032240" y="46510"/>
                  <a:pt x="10079312" y="0"/>
                  <a:pt x="10137339" y="0"/>
                </a:cubicBezTo>
                <a:lnTo>
                  <a:pt x="11146933" y="0"/>
                </a:lnTo>
                <a:cubicBezTo>
                  <a:pt x="11234899" y="0"/>
                  <a:pt x="11306175" y="70470"/>
                  <a:pt x="11306175" y="157398"/>
                </a:cubicBezTo>
                <a:lnTo>
                  <a:pt x="11306175" y="377755"/>
                </a:lnTo>
                <a:cubicBezTo>
                  <a:pt x="11306175" y="464683"/>
                  <a:pt x="11234899" y="535153"/>
                  <a:pt x="11146933" y="535153"/>
                </a:cubicBezTo>
                <a:lnTo>
                  <a:pt x="10134155" y="535153"/>
                </a:lnTo>
                <a:cubicBezTo>
                  <a:pt x="10077847" y="535153"/>
                  <a:pt x="10032240" y="490053"/>
                  <a:pt x="10032240" y="434418"/>
                </a:cubicBezTo>
                <a:lnTo>
                  <a:pt x="10032240" y="402939"/>
                </a:lnTo>
                <a:cubicBezTo>
                  <a:pt x="10032240" y="364690"/>
                  <a:pt x="10000901" y="333684"/>
                  <a:pt x="9962173" y="333684"/>
                </a:cubicBezTo>
                <a:lnTo>
                  <a:pt x="9962173" y="333684"/>
                </a:lnTo>
                <a:cubicBezTo>
                  <a:pt x="9923446" y="333684"/>
                  <a:pt x="9892107" y="364690"/>
                  <a:pt x="9892107" y="402939"/>
                </a:cubicBezTo>
                <a:lnTo>
                  <a:pt x="9892107" y="434418"/>
                </a:lnTo>
                <a:cubicBezTo>
                  <a:pt x="9892107" y="490053"/>
                  <a:pt x="9846500" y="535153"/>
                  <a:pt x="9790192" y="535153"/>
                </a:cubicBezTo>
                <a:lnTo>
                  <a:pt x="8720087" y="535153"/>
                </a:lnTo>
                <a:cubicBezTo>
                  <a:pt x="8663779" y="535153"/>
                  <a:pt x="8618172" y="490053"/>
                  <a:pt x="8618172" y="434418"/>
                </a:cubicBezTo>
                <a:lnTo>
                  <a:pt x="8618172" y="402939"/>
                </a:lnTo>
                <a:cubicBezTo>
                  <a:pt x="8618172" y="364690"/>
                  <a:pt x="8586833" y="333684"/>
                  <a:pt x="8548105" y="333684"/>
                </a:cubicBezTo>
                <a:lnTo>
                  <a:pt x="8548105" y="333684"/>
                </a:lnTo>
                <a:cubicBezTo>
                  <a:pt x="8509378" y="333684"/>
                  <a:pt x="8478039" y="364690"/>
                  <a:pt x="8478039" y="402939"/>
                </a:cubicBezTo>
                <a:lnTo>
                  <a:pt x="8478039" y="434418"/>
                </a:lnTo>
                <a:cubicBezTo>
                  <a:pt x="8478039" y="490053"/>
                  <a:pt x="8432432" y="535153"/>
                  <a:pt x="8376124" y="535153"/>
                </a:cubicBezTo>
                <a:lnTo>
                  <a:pt x="3872763" y="535153"/>
                </a:lnTo>
                <a:cubicBezTo>
                  <a:pt x="3816474" y="535153"/>
                  <a:pt x="3770848" y="490053"/>
                  <a:pt x="3770848" y="434418"/>
                </a:cubicBezTo>
                <a:lnTo>
                  <a:pt x="3770848" y="402939"/>
                </a:lnTo>
                <a:cubicBezTo>
                  <a:pt x="3770848" y="364690"/>
                  <a:pt x="3739478" y="333684"/>
                  <a:pt x="3700782" y="333684"/>
                </a:cubicBezTo>
                <a:lnTo>
                  <a:pt x="3700782" y="333684"/>
                </a:lnTo>
                <a:cubicBezTo>
                  <a:pt x="3662086" y="333684"/>
                  <a:pt x="3630715" y="364690"/>
                  <a:pt x="3630715" y="402939"/>
                </a:cubicBezTo>
                <a:lnTo>
                  <a:pt x="3630715" y="434418"/>
                </a:lnTo>
                <a:cubicBezTo>
                  <a:pt x="3630715" y="490053"/>
                  <a:pt x="3585089" y="535153"/>
                  <a:pt x="3528801" y="535153"/>
                </a:cubicBezTo>
                <a:lnTo>
                  <a:pt x="159242" y="535153"/>
                </a:lnTo>
                <a:cubicBezTo>
                  <a:pt x="71295" y="535153"/>
                  <a:pt x="0" y="464683"/>
                  <a:pt x="0" y="377755"/>
                </a:cubicBezTo>
                <a:lnTo>
                  <a:pt x="0" y="15739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F9D09DB-EAF2-154C-9CCB-F42FA2E44898}"/>
              </a:ext>
            </a:extLst>
          </p:cNvPr>
          <p:cNvSpPr txBox="1"/>
          <p:nvPr userDrawn="1"/>
        </p:nvSpPr>
        <p:spPr>
          <a:xfrm>
            <a:off x="610768" y="1304929"/>
            <a:ext cx="3174983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3EE634-6AB3-4649-99CF-4CB1356AB88C}"/>
              </a:ext>
            </a:extLst>
          </p:cNvPr>
          <p:cNvSpPr txBox="1"/>
          <p:nvPr userDrawn="1"/>
        </p:nvSpPr>
        <p:spPr>
          <a:xfrm>
            <a:off x="4376670" y="1304929"/>
            <a:ext cx="3174983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деятельности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4C77BA-02D4-AB42-8646-B51EAC860041}"/>
              </a:ext>
            </a:extLst>
          </p:cNvPr>
          <p:cNvSpPr txBox="1"/>
          <p:nvPr userDrawn="1"/>
        </p:nvSpPr>
        <p:spPr>
          <a:xfrm>
            <a:off x="9220272" y="1243373"/>
            <a:ext cx="1091624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Выручка, </a:t>
            </a:r>
            <a:b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C642D1-5C5F-5540-879F-17F15A5BBE8D}"/>
              </a:ext>
            </a:extLst>
          </p:cNvPr>
          <p:cNvSpPr txBox="1"/>
          <p:nvPr userDrawn="1"/>
        </p:nvSpPr>
        <p:spPr>
          <a:xfrm>
            <a:off x="10578291" y="1335706"/>
            <a:ext cx="1091624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</a:t>
            </a:r>
          </a:p>
        </p:txBody>
      </p:sp>
      <p:sp>
        <p:nvSpPr>
          <p:cNvPr id="63" name="Текст 79">
            <a:extLst>
              <a:ext uri="{FF2B5EF4-FFF2-40B4-BE49-F238E27FC236}">
                <a16:creationId xmlns:a16="http://schemas.microsoft.com/office/drawing/2014/main" id="{4BFF10D5-D4C8-1E42-836F-886F147A21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0768" y="2061221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64" name="Текст 79">
            <a:extLst>
              <a:ext uri="{FF2B5EF4-FFF2-40B4-BE49-F238E27FC236}">
                <a16:creationId xmlns:a16="http://schemas.microsoft.com/office/drawing/2014/main" id="{3041551B-3A91-7D4D-AA95-9897EE277E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76670" y="2153554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65" name="Текст 79">
            <a:extLst>
              <a:ext uri="{FF2B5EF4-FFF2-40B4-BE49-F238E27FC236}">
                <a16:creationId xmlns:a16="http://schemas.microsoft.com/office/drawing/2014/main" id="{FAAC3AE9-8B37-9D48-AF43-5ADA3D28CE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20272" y="2153554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66" name="Текст 79">
            <a:extLst>
              <a:ext uri="{FF2B5EF4-FFF2-40B4-BE49-F238E27FC236}">
                <a16:creationId xmlns:a16="http://schemas.microsoft.com/office/drawing/2014/main" id="{FA7DB5BF-47B1-4A48-990B-8BE19BEF4C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578291" y="2153554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67" name="Текст 79">
            <a:extLst>
              <a:ext uri="{FF2B5EF4-FFF2-40B4-BE49-F238E27FC236}">
                <a16:creationId xmlns:a16="http://schemas.microsoft.com/office/drawing/2014/main" id="{A463C210-4203-2448-B4D6-39CB9ABFA1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0768" y="2991559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68" name="Текст 79">
            <a:extLst>
              <a:ext uri="{FF2B5EF4-FFF2-40B4-BE49-F238E27FC236}">
                <a16:creationId xmlns:a16="http://schemas.microsoft.com/office/drawing/2014/main" id="{5E4437C6-3024-5C40-B4B4-7BDDFDE4D72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76670" y="3083892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69" name="Текст 79">
            <a:extLst>
              <a:ext uri="{FF2B5EF4-FFF2-40B4-BE49-F238E27FC236}">
                <a16:creationId xmlns:a16="http://schemas.microsoft.com/office/drawing/2014/main" id="{F039B638-A1F8-154A-AF03-3B62B1AC61C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220272" y="3083892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70" name="Текст 79">
            <a:extLst>
              <a:ext uri="{FF2B5EF4-FFF2-40B4-BE49-F238E27FC236}">
                <a16:creationId xmlns:a16="http://schemas.microsoft.com/office/drawing/2014/main" id="{438A065D-73A2-D047-AAD4-2AAE555AD68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78291" y="3083892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71" name="Текст 79">
            <a:extLst>
              <a:ext uri="{FF2B5EF4-FFF2-40B4-BE49-F238E27FC236}">
                <a16:creationId xmlns:a16="http://schemas.microsoft.com/office/drawing/2014/main" id="{92CD945C-EA72-574A-BD57-365E53EBB98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10768" y="3921897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72" name="Текст 79">
            <a:extLst>
              <a:ext uri="{FF2B5EF4-FFF2-40B4-BE49-F238E27FC236}">
                <a16:creationId xmlns:a16="http://schemas.microsoft.com/office/drawing/2014/main" id="{19C08263-F579-8848-88F9-5199DB6A51B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376670" y="4014230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73" name="Текст 79">
            <a:extLst>
              <a:ext uri="{FF2B5EF4-FFF2-40B4-BE49-F238E27FC236}">
                <a16:creationId xmlns:a16="http://schemas.microsoft.com/office/drawing/2014/main" id="{561E6F18-1684-1B4B-9D81-53ECDB9701E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220272" y="4014230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75" name="Текст 79">
            <a:extLst>
              <a:ext uri="{FF2B5EF4-FFF2-40B4-BE49-F238E27FC236}">
                <a16:creationId xmlns:a16="http://schemas.microsoft.com/office/drawing/2014/main" id="{31D730D0-C1EF-494F-9E60-D0BB345A736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578291" y="4014230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76" name="Текст 79">
            <a:extLst>
              <a:ext uri="{FF2B5EF4-FFF2-40B4-BE49-F238E27FC236}">
                <a16:creationId xmlns:a16="http://schemas.microsoft.com/office/drawing/2014/main" id="{54EEB6B6-9F50-014B-ABA5-A47431010C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10768" y="4852235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78" name="Текст 79">
            <a:extLst>
              <a:ext uri="{FF2B5EF4-FFF2-40B4-BE49-F238E27FC236}">
                <a16:creationId xmlns:a16="http://schemas.microsoft.com/office/drawing/2014/main" id="{37C874E5-EE8C-5941-AA7A-674627B089C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76670" y="4944568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79" name="Текст 79">
            <a:extLst>
              <a:ext uri="{FF2B5EF4-FFF2-40B4-BE49-F238E27FC236}">
                <a16:creationId xmlns:a16="http://schemas.microsoft.com/office/drawing/2014/main" id="{56A57412-AC37-A84B-B5B9-1451F89F365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220272" y="4944568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80" name="Текст 79">
            <a:extLst>
              <a:ext uri="{FF2B5EF4-FFF2-40B4-BE49-F238E27FC236}">
                <a16:creationId xmlns:a16="http://schemas.microsoft.com/office/drawing/2014/main" id="{4C4B8EAE-59F7-7F46-8E4B-9A524CD5C24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578291" y="4944568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81" name="Текст 79">
            <a:extLst>
              <a:ext uri="{FF2B5EF4-FFF2-40B4-BE49-F238E27FC236}">
                <a16:creationId xmlns:a16="http://schemas.microsoft.com/office/drawing/2014/main" id="{23B59D51-717E-F94F-8C6F-6651FA1AC95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10768" y="5782572"/>
            <a:ext cx="3300329" cy="36933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Наименование компании в одну-две строки</a:t>
            </a:r>
          </a:p>
        </p:txBody>
      </p:sp>
      <p:sp>
        <p:nvSpPr>
          <p:cNvPr id="82" name="Текст 79">
            <a:extLst>
              <a:ext uri="{FF2B5EF4-FFF2-40B4-BE49-F238E27FC236}">
                <a16:creationId xmlns:a16="http://schemas.microsoft.com/office/drawing/2014/main" id="{6297C5A0-A1C2-3F44-B4A3-1AD1FB7815F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376670" y="5874905"/>
            <a:ext cx="4423298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Сфера деятельности в одну-две строки</a:t>
            </a:r>
          </a:p>
        </p:txBody>
      </p:sp>
      <p:sp>
        <p:nvSpPr>
          <p:cNvPr id="83" name="Текст 79">
            <a:extLst>
              <a:ext uri="{FF2B5EF4-FFF2-40B4-BE49-F238E27FC236}">
                <a16:creationId xmlns:a16="http://schemas.microsoft.com/office/drawing/2014/main" id="{5E2B079A-4B9F-9A49-A3A8-EE117C15020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220272" y="5874905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 ХХХ,ХХ</a:t>
            </a:r>
          </a:p>
        </p:txBody>
      </p:sp>
      <p:sp>
        <p:nvSpPr>
          <p:cNvPr id="84" name="Текст 79">
            <a:extLst>
              <a:ext uri="{FF2B5EF4-FFF2-40B4-BE49-F238E27FC236}">
                <a16:creationId xmlns:a16="http://schemas.microsoft.com/office/drawing/2014/main" id="{C22E0083-960D-C248-A087-EF0DB82829A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578291" y="5874905"/>
            <a:ext cx="1001090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</p:spTree>
    <p:extLst>
      <p:ext uri="{BB962C8B-B14F-4D97-AF65-F5344CB8AC3E}">
        <p14:creationId xmlns:p14="http://schemas.microsoft.com/office/powerpoint/2010/main" val="4176905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ейшие инвестиционные проекты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26">
            <a:extLst>
              <a:ext uri="{FF2B5EF4-FFF2-40B4-BE49-F238E27FC236}">
                <a16:creationId xmlns:a16="http://schemas.microsoft.com/office/drawing/2014/main" id="{059BDE11-4D02-0C69-466A-938A41CC04FE}"/>
              </a:ext>
            </a:extLst>
          </p:cNvPr>
          <p:cNvSpPr/>
          <p:nvPr/>
        </p:nvSpPr>
        <p:spPr>
          <a:xfrm>
            <a:off x="455585" y="552813"/>
            <a:ext cx="11287276" cy="4385579"/>
          </a:xfrm>
          <a:custGeom>
            <a:avLst/>
            <a:gdLst>
              <a:gd name="connsiteX0" fmla="*/ 4563077 w 11287276"/>
              <a:gd name="connsiteY0" fmla="*/ 0 h 4385579"/>
              <a:gd name="connsiteX1" fmla="*/ 7338948 w 11287276"/>
              <a:gd name="connsiteY1" fmla="*/ 0 h 4385579"/>
              <a:gd name="connsiteX2" fmla="*/ 7465700 w 11287276"/>
              <a:gd name="connsiteY2" fmla="*/ 126751 h 4385579"/>
              <a:gd name="connsiteX3" fmla="*/ 7465700 w 11287276"/>
              <a:gd name="connsiteY3" fmla="*/ 367578 h 4385579"/>
              <a:gd name="connsiteX4" fmla="*/ 7592452 w 11287276"/>
              <a:gd name="connsiteY4" fmla="*/ 494328 h 4385579"/>
              <a:gd name="connsiteX5" fmla="*/ 7801593 w 11287276"/>
              <a:gd name="connsiteY5" fmla="*/ 494328 h 4385579"/>
              <a:gd name="connsiteX6" fmla="*/ 7928345 w 11287276"/>
              <a:gd name="connsiteY6" fmla="*/ 367578 h 4385579"/>
              <a:gd name="connsiteX7" fmla="*/ 7928345 w 11287276"/>
              <a:gd name="connsiteY7" fmla="*/ 126751 h 4385579"/>
              <a:gd name="connsiteX8" fmla="*/ 8055097 w 11287276"/>
              <a:gd name="connsiteY8" fmla="*/ 0 h 4385579"/>
              <a:gd name="connsiteX9" fmla="*/ 11160524 w 11287276"/>
              <a:gd name="connsiteY9" fmla="*/ 0 h 4385579"/>
              <a:gd name="connsiteX10" fmla="*/ 11287276 w 11287276"/>
              <a:gd name="connsiteY10" fmla="*/ 126751 h 4385579"/>
              <a:gd name="connsiteX11" fmla="*/ 11287276 w 11287276"/>
              <a:gd name="connsiteY11" fmla="*/ 259839 h 4385579"/>
              <a:gd name="connsiteX12" fmla="*/ 11160524 w 11287276"/>
              <a:gd name="connsiteY12" fmla="*/ 386590 h 4385579"/>
              <a:gd name="connsiteX13" fmla="*/ 10792943 w 11287276"/>
              <a:gd name="connsiteY13" fmla="*/ 386590 h 4385579"/>
              <a:gd name="connsiteX14" fmla="*/ 10666191 w 11287276"/>
              <a:gd name="connsiteY14" fmla="*/ 513341 h 4385579"/>
              <a:gd name="connsiteX15" fmla="*/ 10666191 w 11287276"/>
              <a:gd name="connsiteY15" fmla="*/ 684455 h 4385579"/>
              <a:gd name="connsiteX16" fmla="*/ 10792943 w 11287276"/>
              <a:gd name="connsiteY16" fmla="*/ 811206 h 4385579"/>
              <a:gd name="connsiteX17" fmla="*/ 11160524 w 11287276"/>
              <a:gd name="connsiteY17" fmla="*/ 811206 h 4385579"/>
              <a:gd name="connsiteX18" fmla="*/ 11287276 w 11287276"/>
              <a:gd name="connsiteY18" fmla="*/ 937956 h 4385579"/>
              <a:gd name="connsiteX19" fmla="*/ 11287276 w 11287276"/>
              <a:gd name="connsiteY19" fmla="*/ 1413272 h 4385579"/>
              <a:gd name="connsiteX20" fmla="*/ 11160524 w 11287276"/>
              <a:gd name="connsiteY20" fmla="*/ 1540023 h 4385579"/>
              <a:gd name="connsiteX21" fmla="*/ 9937366 w 11287276"/>
              <a:gd name="connsiteY21" fmla="*/ 1540023 h 4385579"/>
              <a:gd name="connsiteX22" fmla="*/ 9810614 w 11287276"/>
              <a:gd name="connsiteY22" fmla="*/ 1413272 h 4385579"/>
              <a:gd name="connsiteX23" fmla="*/ 9810614 w 11287276"/>
              <a:gd name="connsiteY23" fmla="*/ 1172446 h 4385579"/>
              <a:gd name="connsiteX24" fmla="*/ 9683862 w 11287276"/>
              <a:gd name="connsiteY24" fmla="*/ 1045695 h 4385579"/>
              <a:gd name="connsiteX25" fmla="*/ 9360644 w 11287276"/>
              <a:gd name="connsiteY25" fmla="*/ 1045695 h 4385579"/>
              <a:gd name="connsiteX26" fmla="*/ 9233892 w 11287276"/>
              <a:gd name="connsiteY26" fmla="*/ 1172446 h 4385579"/>
              <a:gd name="connsiteX27" fmla="*/ 9233892 w 11287276"/>
              <a:gd name="connsiteY27" fmla="*/ 1413272 h 4385579"/>
              <a:gd name="connsiteX28" fmla="*/ 9107140 w 11287276"/>
              <a:gd name="connsiteY28" fmla="*/ 1540023 h 4385579"/>
              <a:gd name="connsiteX29" fmla="*/ 126752 w 11287276"/>
              <a:gd name="connsiteY29" fmla="*/ 1540023 h 4385579"/>
              <a:gd name="connsiteX30" fmla="*/ 0 w 11287276"/>
              <a:gd name="connsiteY30" fmla="*/ 1666774 h 4385579"/>
              <a:gd name="connsiteX31" fmla="*/ 0 w 11287276"/>
              <a:gd name="connsiteY31" fmla="*/ 4385580 h 438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87276" h="4385579">
                <a:moveTo>
                  <a:pt x="4563077" y="0"/>
                </a:moveTo>
                <a:lnTo>
                  <a:pt x="7338948" y="0"/>
                </a:lnTo>
                <a:cubicBezTo>
                  <a:pt x="7408953" y="0"/>
                  <a:pt x="7465700" y="56748"/>
                  <a:pt x="7465700" y="126751"/>
                </a:cubicBezTo>
                <a:lnTo>
                  <a:pt x="7465700" y="367578"/>
                </a:lnTo>
                <a:cubicBezTo>
                  <a:pt x="7465700" y="437579"/>
                  <a:pt x="7522447" y="494328"/>
                  <a:pt x="7592452" y="494328"/>
                </a:cubicBezTo>
                <a:lnTo>
                  <a:pt x="7801593" y="494328"/>
                </a:lnTo>
                <a:cubicBezTo>
                  <a:pt x="7871598" y="494328"/>
                  <a:pt x="7928345" y="437579"/>
                  <a:pt x="7928345" y="367578"/>
                </a:cubicBezTo>
                <a:lnTo>
                  <a:pt x="7928345" y="126751"/>
                </a:lnTo>
                <a:cubicBezTo>
                  <a:pt x="7928345" y="56748"/>
                  <a:pt x="7985092" y="0"/>
                  <a:pt x="8055097" y="0"/>
                </a:cubicBezTo>
                <a:lnTo>
                  <a:pt x="11160524" y="0"/>
                </a:lnTo>
                <a:cubicBezTo>
                  <a:pt x="11230529" y="0"/>
                  <a:pt x="11287276" y="56748"/>
                  <a:pt x="11287276" y="126751"/>
                </a:cubicBezTo>
                <a:lnTo>
                  <a:pt x="11287276" y="259839"/>
                </a:lnTo>
                <a:cubicBezTo>
                  <a:pt x="11287276" y="329841"/>
                  <a:pt x="11230529" y="386590"/>
                  <a:pt x="11160524" y="386590"/>
                </a:cubicBezTo>
                <a:lnTo>
                  <a:pt x="10792943" y="386590"/>
                </a:lnTo>
                <a:cubicBezTo>
                  <a:pt x="10722938" y="386590"/>
                  <a:pt x="10666191" y="443339"/>
                  <a:pt x="10666191" y="513341"/>
                </a:cubicBezTo>
                <a:lnTo>
                  <a:pt x="10666191" y="684455"/>
                </a:lnTo>
                <a:cubicBezTo>
                  <a:pt x="10666191" y="754457"/>
                  <a:pt x="10722938" y="811206"/>
                  <a:pt x="10792943" y="811206"/>
                </a:cubicBezTo>
                <a:lnTo>
                  <a:pt x="11160524" y="811206"/>
                </a:lnTo>
                <a:cubicBezTo>
                  <a:pt x="11230529" y="811206"/>
                  <a:pt x="11287276" y="867955"/>
                  <a:pt x="11287276" y="937956"/>
                </a:cubicBezTo>
                <a:lnTo>
                  <a:pt x="11287276" y="1413272"/>
                </a:lnTo>
                <a:cubicBezTo>
                  <a:pt x="11287276" y="1483277"/>
                  <a:pt x="11230529" y="1540023"/>
                  <a:pt x="11160524" y="1540023"/>
                </a:cubicBezTo>
                <a:lnTo>
                  <a:pt x="9937366" y="1540023"/>
                </a:lnTo>
                <a:cubicBezTo>
                  <a:pt x="9867361" y="1540023"/>
                  <a:pt x="9810614" y="1483277"/>
                  <a:pt x="9810614" y="1413272"/>
                </a:cubicBezTo>
                <a:lnTo>
                  <a:pt x="9810614" y="1172446"/>
                </a:lnTo>
                <a:cubicBezTo>
                  <a:pt x="9810614" y="1102444"/>
                  <a:pt x="9753867" y="1045695"/>
                  <a:pt x="9683862" y="1045695"/>
                </a:cubicBezTo>
                <a:lnTo>
                  <a:pt x="9360644" y="1045695"/>
                </a:lnTo>
                <a:cubicBezTo>
                  <a:pt x="9290639" y="1045695"/>
                  <a:pt x="9233892" y="1102444"/>
                  <a:pt x="9233892" y="1172446"/>
                </a:cubicBezTo>
                <a:lnTo>
                  <a:pt x="9233892" y="1413272"/>
                </a:lnTo>
                <a:cubicBezTo>
                  <a:pt x="9233892" y="1483277"/>
                  <a:pt x="9177145" y="1540023"/>
                  <a:pt x="9107140" y="1540023"/>
                </a:cubicBezTo>
                <a:lnTo>
                  <a:pt x="126752" y="1540023"/>
                </a:lnTo>
                <a:cubicBezTo>
                  <a:pt x="56749" y="1540023"/>
                  <a:pt x="0" y="1596769"/>
                  <a:pt x="0" y="1666774"/>
                </a:cubicBezTo>
                <a:lnTo>
                  <a:pt x="0" y="4385580"/>
                </a:lnTo>
              </a:path>
            </a:pathLst>
          </a:custGeom>
          <a:noFill/>
          <a:ln w="8873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406134-4D37-CB44-B34D-8BC122D5DED8}"/>
              </a:ext>
            </a:extLst>
          </p:cNvPr>
          <p:cNvSpPr/>
          <p:nvPr userDrawn="1"/>
        </p:nvSpPr>
        <p:spPr>
          <a:xfrm>
            <a:off x="3553428" y="137160"/>
            <a:ext cx="3999516" cy="723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2BFB8AFD-37B9-DE45-8E48-FE3275AE6D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52149" y="2733703"/>
            <a:ext cx="11296939" cy="3609947"/>
          </a:xfrm>
          <a:prstGeom prst="roundRect">
            <a:avLst>
              <a:gd name="adj" fmla="val 5683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704B126-1BFE-8952-D689-07A3625AFC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Полилиния 6">
            <a:extLst>
              <a:ext uri="{FF2B5EF4-FFF2-40B4-BE49-F238E27FC236}">
                <a16:creationId xmlns:a16="http://schemas.microsoft.com/office/drawing/2014/main" id="{81611D03-91C6-2ABE-3487-66E7B9C36966}"/>
              </a:ext>
            </a:extLst>
          </p:cNvPr>
          <p:cNvSpPr/>
          <p:nvPr userDrawn="1"/>
        </p:nvSpPr>
        <p:spPr>
          <a:xfrm>
            <a:off x="8094824" y="991790"/>
            <a:ext cx="107908" cy="10775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bg1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B5161BF3-778F-99A4-9DB7-230545ED9D7E}"/>
              </a:ext>
            </a:extLst>
          </p:cNvPr>
          <p:cNvSpPr/>
          <p:nvPr/>
        </p:nvSpPr>
        <p:spPr>
          <a:xfrm rot="16200000">
            <a:off x="11440560" y="2395621"/>
            <a:ext cx="642400" cy="519780"/>
          </a:xfrm>
          <a:custGeom>
            <a:avLst/>
            <a:gdLst>
              <a:gd name="connsiteX0" fmla="*/ 1091495 w 1299309"/>
              <a:gd name="connsiteY0" fmla="*/ 509513 h 1051300"/>
              <a:gd name="connsiteX1" fmla="*/ 1053651 w 1299309"/>
              <a:gd name="connsiteY1" fmla="*/ 471669 h 1051300"/>
              <a:gd name="connsiteX2" fmla="*/ 1053651 w 1299309"/>
              <a:gd name="connsiteY2" fmla="*/ 324696 h 1051300"/>
              <a:gd name="connsiteX3" fmla="*/ 1091495 w 1299309"/>
              <a:gd name="connsiteY3" fmla="*/ 286852 h 1051300"/>
              <a:gd name="connsiteX4" fmla="*/ 1261465 w 1299309"/>
              <a:gd name="connsiteY4" fmla="*/ 286852 h 1051300"/>
              <a:gd name="connsiteX5" fmla="*/ 1299309 w 1299309"/>
              <a:gd name="connsiteY5" fmla="*/ 249008 h 1051300"/>
              <a:gd name="connsiteX6" fmla="*/ 1299309 w 1299309"/>
              <a:gd name="connsiteY6" fmla="*/ 37844 h 1051300"/>
              <a:gd name="connsiteX7" fmla="*/ 1261465 w 1299309"/>
              <a:gd name="connsiteY7" fmla="*/ 0 h 1051300"/>
              <a:gd name="connsiteX8" fmla="*/ 1038673 w 1299309"/>
              <a:gd name="connsiteY8" fmla="*/ 0 h 1051300"/>
              <a:gd name="connsiteX9" fmla="*/ 1000829 w 1299309"/>
              <a:gd name="connsiteY9" fmla="*/ 37844 h 1051300"/>
              <a:gd name="connsiteX10" fmla="*/ 1000829 w 1299309"/>
              <a:gd name="connsiteY10" fmla="*/ 216912 h 1051300"/>
              <a:gd name="connsiteX11" fmla="*/ 962985 w 1299309"/>
              <a:gd name="connsiteY11" fmla="*/ 254755 h 1051300"/>
              <a:gd name="connsiteX12" fmla="*/ 793015 w 1299309"/>
              <a:gd name="connsiteY12" fmla="*/ 254755 h 1051300"/>
              <a:gd name="connsiteX13" fmla="*/ 755171 w 1299309"/>
              <a:gd name="connsiteY13" fmla="*/ 292599 h 1051300"/>
              <a:gd name="connsiteX14" fmla="*/ 755171 w 1299309"/>
              <a:gd name="connsiteY14" fmla="*/ 469633 h 1051300"/>
              <a:gd name="connsiteX15" fmla="*/ 717327 w 1299309"/>
              <a:gd name="connsiteY15" fmla="*/ 507477 h 1051300"/>
              <a:gd name="connsiteX16" fmla="*/ 322758 w 1299309"/>
              <a:gd name="connsiteY16" fmla="*/ 507477 h 1051300"/>
              <a:gd name="connsiteX17" fmla="*/ 284915 w 1299309"/>
              <a:gd name="connsiteY17" fmla="*/ 469633 h 1051300"/>
              <a:gd name="connsiteX18" fmla="*/ 284915 w 1299309"/>
              <a:gd name="connsiteY18" fmla="*/ 274404 h 1051300"/>
              <a:gd name="connsiteX19" fmla="*/ 247070 w 1299309"/>
              <a:gd name="connsiteY19" fmla="*/ 236560 h 1051300"/>
              <a:gd name="connsiteX20" fmla="*/ 37844 w 1299309"/>
              <a:gd name="connsiteY20" fmla="*/ 236560 h 1051300"/>
              <a:gd name="connsiteX21" fmla="*/ 0 w 1299309"/>
              <a:gd name="connsiteY21" fmla="*/ 274404 h 1051300"/>
              <a:gd name="connsiteX22" fmla="*/ 0 w 1299309"/>
              <a:gd name="connsiteY22" fmla="*/ 485568 h 1051300"/>
              <a:gd name="connsiteX23" fmla="*/ 37844 w 1299309"/>
              <a:gd name="connsiteY23" fmla="*/ 523412 h 1051300"/>
              <a:gd name="connsiteX24" fmla="*/ 226010 w 1299309"/>
              <a:gd name="connsiteY24" fmla="*/ 523412 h 1051300"/>
              <a:gd name="connsiteX25" fmla="*/ 263856 w 1299309"/>
              <a:gd name="connsiteY25" fmla="*/ 561256 h 1051300"/>
              <a:gd name="connsiteX26" fmla="*/ 263856 w 1299309"/>
              <a:gd name="connsiteY26" fmla="*/ 726604 h 1051300"/>
              <a:gd name="connsiteX27" fmla="*/ 226010 w 1299309"/>
              <a:gd name="connsiteY27" fmla="*/ 764448 h 1051300"/>
              <a:gd name="connsiteX28" fmla="*/ 37844 w 1299309"/>
              <a:gd name="connsiteY28" fmla="*/ 764448 h 1051300"/>
              <a:gd name="connsiteX29" fmla="*/ 0 w 1299309"/>
              <a:gd name="connsiteY29" fmla="*/ 802292 h 1051300"/>
              <a:gd name="connsiteX30" fmla="*/ 0 w 1299309"/>
              <a:gd name="connsiteY30" fmla="*/ 1013456 h 1051300"/>
              <a:gd name="connsiteX31" fmla="*/ 37844 w 1299309"/>
              <a:gd name="connsiteY31" fmla="*/ 1051300 h 1051300"/>
              <a:gd name="connsiteX32" fmla="*/ 260636 w 1299309"/>
              <a:gd name="connsiteY32" fmla="*/ 1051300 h 1051300"/>
              <a:gd name="connsiteX33" fmla="*/ 298480 w 1299309"/>
              <a:gd name="connsiteY33" fmla="*/ 1013456 h 1051300"/>
              <a:gd name="connsiteX34" fmla="*/ 298480 w 1299309"/>
              <a:gd name="connsiteY34" fmla="*/ 836049 h 1051300"/>
              <a:gd name="connsiteX35" fmla="*/ 336324 w 1299309"/>
              <a:gd name="connsiteY35" fmla="*/ 798205 h 1051300"/>
              <a:gd name="connsiteX36" fmla="*/ 743508 w 1299309"/>
              <a:gd name="connsiteY36" fmla="*/ 798205 h 1051300"/>
              <a:gd name="connsiteX37" fmla="*/ 781352 w 1299309"/>
              <a:gd name="connsiteY37" fmla="*/ 760361 h 1051300"/>
              <a:gd name="connsiteX38" fmla="*/ 781352 w 1299309"/>
              <a:gd name="connsiteY38" fmla="*/ 579452 h 1051300"/>
              <a:gd name="connsiteX39" fmla="*/ 819195 w 1299309"/>
              <a:gd name="connsiteY39" fmla="*/ 541608 h 1051300"/>
              <a:gd name="connsiteX40" fmla="*/ 960131 w 1299309"/>
              <a:gd name="connsiteY40" fmla="*/ 541608 h 1051300"/>
              <a:gd name="connsiteX41" fmla="*/ 997975 w 1299309"/>
              <a:gd name="connsiteY41" fmla="*/ 579452 h 1051300"/>
              <a:gd name="connsiteX42" fmla="*/ 997975 w 1299309"/>
              <a:gd name="connsiteY42" fmla="*/ 758522 h 1051300"/>
              <a:gd name="connsiteX43" fmla="*/ 1035819 w 1299309"/>
              <a:gd name="connsiteY43" fmla="*/ 796366 h 1051300"/>
              <a:gd name="connsiteX44" fmla="*/ 1258612 w 1299309"/>
              <a:gd name="connsiteY44" fmla="*/ 796366 h 1051300"/>
              <a:gd name="connsiteX45" fmla="*/ 1296456 w 1299309"/>
              <a:gd name="connsiteY45" fmla="*/ 758522 h 1051300"/>
              <a:gd name="connsiteX46" fmla="*/ 1296456 w 1299309"/>
              <a:gd name="connsiteY46" fmla="*/ 547357 h 1051300"/>
              <a:gd name="connsiteX47" fmla="*/ 1258612 w 1299309"/>
              <a:gd name="connsiteY47" fmla="*/ 509513 h 1051300"/>
              <a:gd name="connsiteX48" fmla="*/ 1091495 w 1299309"/>
              <a:gd name="connsiteY48" fmla="*/ 509513 h 1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99309" h="1051300">
                <a:moveTo>
                  <a:pt x="1091495" y="509513"/>
                </a:moveTo>
                <a:cubicBezTo>
                  <a:pt x="1070595" y="509513"/>
                  <a:pt x="1053651" y="492569"/>
                  <a:pt x="1053651" y="471669"/>
                </a:cubicBezTo>
                <a:lnTo>
                  <a:pt x="1053651" y="324696"/>
                </a:lnTo>
                <a:cubicBezTo>
                  <a:pt x="1053651" y="303796"/>
                  <a:pt x="1070595" y="286852"/>
                  <a:pt x="1091495" y="286852"/>
                </a:cubicBezTo>
                <a:lnTo>
                  <a:pt x="1261465" y="286852"/>
                </a:lnTo>
                <a:cubicBezTo>
                  <a:pt x="1282365" y="286852"/>
                  <a:pt x="1299309" y="269908"/>
                  <a:pt x="1299309" y="249008"/>
                </a:cubicBezTo>
                <a:lnTo>
                  <a:pt x="1299309" y="37844"/>
                </a:lnTo>
                <a:cubicBezTo>
                  <a:pt x="1299309" y="16943"/>
                  <a:pt x="1282365" y="0"/>
                  <a:pt x="1261465" y="0"/>
                </a:cubicBezTo>
                <a:lnTo>
                  <a:pt x="1038673" y="0"/>
                </a:lnTo>
                <a:cubicBezTo>
                  <a:pt x="1017773" y="0"/>
                  <a:pt x="1000829" y="16943"/>
                  <a:pt x="1000829" y="37844"/>
                </a:cubicBezTo>
                <a:lnTo>
                  <a:pt x="1000829" y="216912"/>
                </a:lnTo>
                <a:cubicBezTo>
                  <a:pt x="1000829" y="237813"/>
                  <a:pt x="983885" y="254755"/>
                  <a:pt x="962985" y="254755"/>
                </a:cubicBezTo>
                <a:lnTo>
                  <a:pt x="793015" y="254755"/>
                </a:lnTo>
                <a:cubicBezTo>
                  <a:pt x="772112" y="254755"/>
                  <a:pt x="755171" y="271699"/>
                  <a:pt x="755171" y="292599"/>
                </a:cubicBezTo>
                <a:lnTo>
                  <a:pt x="755171" y="469633"/>
                </a:lnTo>
                <a:cubicBezTo>
                  <a:pt x="755171" y="490533"/>
                  <a:pt x="738227" y="507477"/>
                  <a:pt x="717327" y="507477"/>
                </a:cubicBezTo>
                <a:lnTo>
                  <a:pt x="322758" y="507477"/>
                </a:lnTo>
                <a:cubicBezTo>
                  <a:pt x="301856" y="507477"/>
                  <a:pt x="284915" y="490533"/>
                  <a:pt x="284915" y="469633"/>
                </a:cubicBezTo>
                <a:lnTo>
                  <a:pt x="284915" y="274404"/>
                </a:lnTo>
                <a:cubicBezTo>
                  <a:pt x="284915" y="253504"/>
                  <a:pt x="267971" y="236560"/>
                  <a:pt x="247070" y="236560"/>
                </a:cubicBezTo>
                <a:lnTo>
                  <a:pt x="37844" y="236560"/>
                </a:lnTo>
                <a:cubicBezTo>
                  <a:pt x="16943" y="236560"/>
                  <a:pt x="0" y="253504"/>
                  <a:pt x="0" y="274404"/>
                </a:cubicBezTo>
                <a:lnTo>
                  <a:pt x="0" y="485568"/>
                </a:lnTo>
                <a:cubicBezTo>
                  <a:pt x="0" y="506468"/>
                  <a:pt x="16943" y="523412"/>
                  <a:pt x="37844" y="523412"/>
                </a:cubicBezTo>
                <a:lnTo>
                  <a:pt x="226010" y="523412"/>
                </a:lnTo>
                <a:cubicBezTo>
                  <a:pt x="246911" y="523412"/>
                  <a:pt x="263856" y="540354"/>
                  <a:pt x="263856" y="561256"/>
                </a:cubicBezTo>
                <a:lnTo>
                  <a:pt x="263856" y="726604"/>
                </a:lnTo>
                <a:cubicBezTo>
                  <a:pt x="263856" y="747504"/>
                  <a:pt x="246911" y="764448"/>
                  <a:pt x="226010" y="764448"/>
                </a:cubicBezTo>
                <a:lnTo>
                  <a:pt x="37844" y="764448"/>
                </a:lnTo>
                <a:cubicBezTo>
                  <a:pt x="16943" y="764448"/>
                  <a:pt x="0" y="781392"/>
                  <a:pt x="0" y="802292"/>
                </a:cubicBezTo>
                <a:lnTo>
                  <a:pt x="0" y="1013456"/>
                </a:lnTo>
                <a:cubicBezTo>
                  <a:pt x="0" y="1034356"/>
                  <a:pt x="16943" y="1051300"/>
                  <a:pt x="37844" y="1051300"/>
                </a:cubicBezTo>
                <a:lnTo>
                  <a:pt x="260636" y="1051300"/>
                </a:lnTo>
                <a:cubicBezTo>
                  <a:pt x="281536" y="1051300"/>
                  <a:pt x="298480" y="1034356"/>
                  <a:pt x="298480" y="1013456"/>
                </a:cubicBezTo>
                <a:lnTo>
                  <a:pt x="298480" y="836049"/>
                </a:lnTo>
                <a:cubicBezTo>
                  <a:pt x="298480" y="815149"/>
                  <a:pt x="315424" y="798205"/>
                  <a:pt x="336324" y="798205"/>
                </a:cubicBezTo>
                <a:lnTo>
                  <a:pt x="743508" y="798205"/>
                </a:lnTo>
                <a:cubicBezTo>
                  <a:pt x="764408" y="798205"/>
                  <a:pt x="781352" y="781261"/>
                  <a:pt x="781352" y="760361"/>
                </a:cubicBezTo>
                <a:lnTo>
                  <a:pt x="781352" y="579452"/>
                </a:lnTo>
                <a:cubicBezTo>
                  <a:pt x="781352" y="558552"/>
                  <a:pt x="798293" y="541608"/>
                  <a:pt x="819195" y="541608"/>
                </a:cubicBezTo>
                <a:lnTo>
                  <a:pt x="960131" y="541608"/>
                </a:lnTo>
                <a:cubicBezTo>
                  <a:pt x="981031" y="541608"/>
                  <a:pt x="997975" y="558552"/>
                  <a:pt x="997975" y="579452"/>
                </a:cubicBezTo>
                <a:lnTo>
                  <a:pt x="997975" y="758522"/>
                </a:lnTo>
                <a:cubicBezTo>
                  <a:pt x="997975" y="779422"/>
                  <a:pt x="1014917" y="796366"/>
                  <a:pt x="1035819" y="796366"/>
                </a:cubicBezTo>
                <a:lnTo>
                  <a:pt x="1258612" y="796366"/>
                </a:lnTo>
                <a:cubicBezTo>
                  <a:pt x="1279512" y="796366"/>
                  <a:pt x="1296456" y="779422"/>
                  <a:pt x="1296456" y="758522"/>
                </a:cubicBezTo>
                <a:lnTo>
                  <a:pt x="1296456" y="547357"/>
                </a:lnTo>
                <a:cubicBezTo>
                  <a:pt x="1296456" y="526455"/>
                  <a:pt x="1279512" y="509513"/>
                  <a:pt x="1258612" y="509513"/>
                </a:cubicBezTo>
                <a:lnTo>
                  <a:pt x="1091495" y="509513"/>
                </a:lnTo>
                <a:close/>
              </a:path>
            </a:pathLst>
          </a:custGeom>
          <a:solidFill>
            <a:schemeClr val="bg2"/>
          </a:solidFill>
          <a:ln w="25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Рисунок 10">
            <a:extLst>
              <a:ext uri="{FF2B5EF4-FFF2-40B4-BE49-F238E27FC236}">
                <a16:creationId xmlns:a16="http://schemas.microsoft.com/office/drawing/2014/main" id="{F0A94803-3F0A-3B75-F5F0-5728EAE587A6}"/>
              </a:ext>
            </a:extLst>
          </p:cNvPr>
          <p:cNvSpPr/>
          <p:nvPr/>
        </p:nvSpPr>
        <p:spPr>
          <a:xfrm rot="16200000" flipH="1">
            <a:off x="786338" y="1824574"/>
            <a:ext cx="642396" cy="519777"/>
          </a:xfrm>
          <a:custGeom>
            <a:avLst/>
            <a:gdLst>
              <a:gd name="connsiteX0" fmla="*/ 1091495 w 1299309"/>
              <a:gd name="connsiteY0" fmla="*/ 509513 h 1051300"/>
              <a:gd name="connsiteX1" fmla="*/ 1053651 w 1299309"/>
              <a:gd name="connsiteY1" fmla="*/ 471669 h 1051300"/>
              <a:gd name="connsiteX2" fmla="*/ 1053651 w 1299309"/>
              <a:gd name="connsiteY2" fmla="*/ 324696 h 1051300"/>
              <a:gd name="connsiteX3" fmla="*/ 1091495 w 1299309"/>
              <a:gd name="connsiteY3" fmla="*/ 286852 h 1051300"/>
              <a:gd name="connsiteX4" fmla="*/ 1261465 w 1299309"/>
              <a:gd name="connsiteY4" fmla="*/ 286852 h 1051300"/>
              <a:gd name="connsiteX5" fmla="*/ 1299309 w 1299309"/>
              <a:gd name="connsiteY5" fmla="*/ 249008 h 1051300"/>
              <a:gd name="connsiteX6" fmla="*/ 1299309 w 1299309"/>
              <a:gd name="connsiteY6" fmla="*/ 37844 h 1051300"/>
              <a:gd name="connsiteX7" fmla="*/ 1261465 w 1299309"/>
              <a:gd name="connsiteY7" fmla="*/ 0 h 1051300"/>
              <a:gd name="connsiteX8" fmla="*/ 1038673 w 1299309"/>
              <a:gd name="connsiteY8" fmla="*/ 0 h 1051300"/>
              <a:gd name="connsiteX9" fmla="*/ 1000829 w 1299309"/>
              <a:gd name="connsiteY9" fmla="*/ 37844 h 1051300"/>
              <a:gd name="connsiteX10" fmla="*/ 1000829 w 1299309"/>
              <a:gd name="connsiteY10" fmla="*/ 216912 h 1051300"/>
              <a:gd name="connsiteX11" fmla="*/ 962985 w 1299309"/>
              <a:gd name="connsiteY11" fmla="*/ 254755 h 1051300"/>
              <a:gd name="connsiteX12" fmla="*/ 793015 w 1299309"/>
              <a:gd name="connsiteY12" fmla="*/ 254755 h 1051300"/>
              <a:gd name="connsiteX13" fmla="*/ 755171 w 1299309"/>
              <a:gd name="connsiteY13" fmla="*/ 292599 h 1051300"/>
              <a:gd name="connsiteX14" fmla="*/ 755171 w 1299309"/>
              <a:gd name="connsiteY14" fmla="*/ 469633 h 1051300"/>
              <a:gd name="connsiteX15" fmla="*/ 717327 w 1299309"/>
              <a:gd name="connsiteY15" fmla="*/ 507477 h 1051300"/>
              <a:gd name="connsiteX16" fmla="*/ 322758 w 1299309"/>
              <a:gd name="connsiteY16" fmla="*/ 507477 h 1051300"/>
              <a:gd name="connsiteX17" fmla="*/ 284915 w 1299309"/>
              <a:gd name="connsiteY17" fmla="*/ 469633 h 1051300"/>
              <a:gd name="connsiteX18" fmla="*/ 284915 w 1299309"/>
              <a:gd name="connsiteY18" fmla="*/ 274404 h 1051300"/>
              <a:gd name="connsiteX19" fmla="*/ 247070 w 1299309"/>
              <a:gd name="connsiteY19" fmla="*/ 236560 h 1051300"/>
              <a:gd name="connsiteX20" fmla="*/ 37844 w 1299309"/>
              <a:gd name="connsiteY20" fmla="*/ 236560 h 1051300"/>
              <a:gd name="connsiteX21" fmla="*/ 0 w 1299309"/>
              <a:gd name="connsiteY21" fmla="*/ 274404 h 1051300"/>
              <a:gd name="connsiteX22" fmla="*/ 0 w 1299309"/>
              <a:gd name="connsiteY22" fmla="*/ 485568 h 1051300"/>
              <a:gd name="connsiteX23" fmla="*/ 37844 w 1299309"/>
              <a:gd name="connsiteY23" fmla="*/ 523412 h 1051300"/>
              <a:gd name="connsiteX24" fmla="*/ 226010 w 1299309"/>
              <a:gd name="connsiteY24" fmla="*/ 523412 h 1051300"/>
              <a:gd name="connsiteX25" fmla="*/ 263856 w 1299309"/>
              <a:gd name="connsiteY25" fmla="*/ 561256 h 1051300"/>
              <a:gd name="connsiteX26" fmla="*/ 263856 w 1299309"/>
              <a:gd name="connsiteY26" fmla="*/ 726604 h 1051300"/>
              <a:gd name="connsiteX27" fmla="*/ 226010 w 1299309"/>
              <a:gd name="connsiteY27" fmla="*/ 764448 h 1051300"/>
              <a:gd name="connsiteX28" fmla="*/ 37844 w 1299309"/>
              <a:gd name="connsiteY28" fmla="*/ 764448 h 1051300"/>
              <a:gd name="connsiteX29" fmla="*/ 0 w 1299309"/>
              <a:gd name="connsiteY29" fmla="*/ 802292 h 1051300"/>
              <a:gd name="connsiteX30" fmla="*/ 0 w 1299309"/>
              <a:gd name="connsiteY30" fmla="*/ 1013456 h 1051300"/>
              <a:gd name="connsiteX31" fmla="*/ 37844 w 1299309"/>
              <a:gd name="connsiteY31" fmla="*/ 1051300 h 1051300"/>
              <a:gd name="connsiteX32" fmla="*/ 260636 w 1299309"/>
              <a:gd name="connsiteY32" fmla="*/ 1051300 h 1051300"/>
              <a:gd name="connsiteX33" fmla="*/ 298480 w 1299309"/>
              <a:gd name="connsiteY33" fmla="*/ 1013456 h 1051300"/>
              <a:gd name="connsiteX34" fmla="*/ 298480 w 1299309"/>
              <a:gd name="connsiteY34" fmla="*/ 836049 h 1051300"/>
              <a:gd name="connsiteX35" fmla="*/ 336324 w 1299309"/>
              <a:gd name="connsiteY35" fmla="*/ 798205 h 1051300"/>
              <a:gd name="connsiteX36" fmla="*/ 743508 w 1299309"/>
              <a:gd name="connsiteY36" fmla="*/ 798205 h 1051300"/>
              <a:gd name="connsiteX37" fmla="*/ 781352 w 1299309"/>
              <a:gd name="connsiteY37" fmla="*/ 760361 h 1051300"/>
              <a:gd name="connsiteX38" fmla="*/ 781352 w 1299309"/>
              <a:gd name="connsiteY38" fmla="*/ 579452 h 1051300"/>
              <a:gd name="connsiteX39" fmla="*/ 819195 w 1299309"/>
              <a:gd name="connsiteY39" fmla="*/ 541608 h 1051300"/>
              <a:gd name="connsiteX40" fmla="*/ 960131 w 1299309"/>
              <a:gd name="connsiteY40" fmla="*/ 541608 h 1051300"/>
              <a:gd name="connsiteX41" fmla="*/ 997975 w 1299309"/>
              <a:gd name="connsiteY41" fmla="*/ 579452 h 1051300"/>
              <a:gd name="connsiteX42" fmla="*/ 997975 w 1299309"/>
              <a:gd name="connsiteY42" fmla="*/ 758522 h 1051300"/>
              <a:gd name="connsiteX43" fmla="*/ 1035819 w 1299309"/>
              <a:gd name="connsiteY43" fmla="*/ 796366 h 1051300"/>
              <a:gd name="connsiteX44" fmla="*/ 1258612 w 1299309"/>
              <a:gd name="connsiteY44" fmla="*/ 796366 h 1051300"/>
              <a:gd name="connsiteX45" fmla="*/ 1296456 w 1299309"/>
              <a:gd name="connsiteY45" fmla="*/ 758522 h 1051300"/>
              <a:gd name="connsiteX46" fmla="*/ 1296456 w 1299309"/>
              <a:gd name="connsiteY46" fmla="*/ 547357 h 1051300"/>
              <a:gd name="connsiteX47" fmla="*/ 1258612 w 1299309"/>
              <a:gd name="connsiteY47" fmla="*/ 509513 h 1051300"/>
              <a:gd name="connsiteX48" fmla="*/ 1091495 w 1299309"/>
              <a:gd name="connsiteY48" fmla="*/ 509513 h 1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99309" h="1051300">
                <a:moveTo>
                  <a:pt x="1091495" y="509513"/>
                </a:moveTo>
                <a:cubicBezTo>
                  <a:pt x="1070595" y="509513"/>
                  <a:pt x="1053651" y="492569"/>
                  <a:pt x="1053651" y="471669"/>
                </a:cubicBezTo>
                <a:lnTo>
                  <a:pt x="1053651" y="324696"/>
                </a:lnTo>
                <a:cubicBezTo>
                  <a:pt x="1053651" y="303796"/>
                  <a:pt x="1070595" y="286852"/>
                  <a:pt x="1091495" y="286852"/>
                </a:cubicBezTo>
                <a:lnTo>
                  <a:pt x="1261465" y="286852"/>
                </a:lnTo>
                <a:cubicBezTo>
                  <a:pt x="1282365" y="286852"/>
                  <a:pt x="1299309" y="269908"/>
                  <a:pt x="1299309" y="249008"/>
                </a:cubicBezTo>
                <a:lnTo>
                  <a:pt x="1299309" y="37844"/>
                </a:lnTo>
                <a:cubicBezTo>
                  <a:pt x="1299309" y="16943"/>
                  <a:pt x="1282365" y="0"/>
                  <a:pt x="1261465" y="0"/>
                </a:cubicBezTo>
                <a:lnTo>
                  <a:pt x="1038673" y="0"/>
                </a:lnTo>
                <a:cubicBezTo>
                  <a:pt x="1017773" y="0"/>
                  <a:pt x="1000829" y="16943"/>
                  <a:pt x="1000829" y="37844"/>
                </a:cubicBezTo>
                <a:lnTo>
                  <a:pt x="1000829" y="216912"/>
                </a:lnTo>
                <a:cubicBezTo>
                  <a:pt x="1000829" y="237813"/>
                  <a:pt x="983885" y="254755"/>
                  <a:pt x="962985" y="254755"/>
                </a:cubicBezTo>
                <a:lnTo>
                  <a:pt x="793015" y="254755"/>
                </a:lnTo>
                <a:cubicBezTo>
                  <a:pt x="772112" y="254755"/>
                  <a:pt x="755171" y="271699"/>
                  <a:pt x="755171" y="292599"/>
                </a:cubicBezTo>
                <a:lnTo>
                  <a:pt x="755171" y="469633"/>
                </a:lnTo>
                <a:cubicBezTo>
                  <a:pt x="755171" y="490533"/>
                  <a:pt x="738227" y="507477"/>
                  <a:pt x="717327" y="507477"/>
                </a:cubicBezTo>
                <a:lnTo>
                  <a:pt x="322758" y="507477"/>
                </a:lnTo>
                <a:cubicBezTo>
                  <a:pt x="301856" y="507477"/>
                  <a:pt x="284915" y="490533"/>
                  <a:pt x="284915" y="469633"/>
                </a:cubicBezTo>
                <a:lnTo>
                  <a:pt x="284915" y="274404"/>
                </a:lnTo>
                <a:cubicBezTo>
                  <a:pt x="284915" y="253504"/>
                  <a:pt x="267971" y="236560"/>
                  <a:pt x="247070" y="236560"/>
                </a:cubicBezTo>
                <a:lnTo>
                  <a:pt x="37844" y="236560"/>
                </a:lnTo>
                <a:cubicBezTo>
                  <a:pt x="16943" y="236560"/>
                  <a:pt x="0" y="253504"/>
                  <a:pt x="0" y="274404"/>
                </a:cubicBezTo>
                <a:lnTo>
                  <a:pt x="0" y="485568"/>
                </a:lnTo>
                <a:cubicBezTo>
                  <a:pt x="0" y="506468"/>
                  <a:pt x="16943" y="523412"/>
                  <a:pt x="37844" y="523412"/>
                </a:cubicBezTo>
                <a:lnTo>
                  <a:pt x="226010" y="523412"/>
                </a:lnTo>
                <a:cubicBezTo>
                  <a:pt x="246911" y="523412"/>
                  <a:pt x="263856" y="540354"/>
                  <a:pt x="263856" y="561256"/>
                </a:cubicBezTo>
                <a:lnTo>
                  <a:pt x="263856" y="726604"/>
                </a:lnTo>
                <a:cubicBezTo>
                  <a:pt x="263856" y="747504"/>
                  <a:pt x="246911" y="764448"/>
                  <a:pt x="226010" y="764448"/>
                </a:cubicBezTo>
                <a:lnTo>
                  <a:pt x="37844" y="764448"/>
                </a:lnTo>
                <a:cubicBezTo>
                  <a:pt x="16943" y="764448"/>
                  <a:pt x="0" y="781392"/>
                  <a:pt x="0" y="802292"/>
                </a:cubicBezTo>
                <a:lnTo>
                  <a:pt x="0" y="1013456"/>
                </a:lnTo>
                <a:cubicBezTo>
                  <a:pt x="0" y="1034356"/>
                  <a:pt x="16943" y="1051300"/>
                  <a:pt x="37844" y="1051300"/>
                </a:cubicBezTo>
                <a:lnTo>
                  <a:pt x="260636" y="1051300"/>
                </a:lnTo>
                <a:cubicBezTo>
                  <a:pt x="281536" y="1051300"/>
                  <a:pt x="298480" y="1034356"/>
                  <a:pt x="298480" y="1013456"/>
                </a:cubicBezTo>
                <a:lnTo>
                  <a:pt x="298480" y="836049"/>
                </a:lnTo>
                <a:cubicBezTo>
                  <a:pt x="298480" y="815149"/>
                  <a:pt x="315424" y="798205"/>
                  <a:pt x="336324" y="798205"/>
                </a:cubicBezTo>
                <a:lnTo>
                  <a:pt x="743508" y="798205"/>
                </a:lnTo>
                <a:cubicBezTo>
                  <a:pt x="764408" y="798205"/>
                  <a:pt x="781352" y="781261"/>
                  <a:pt x="781352" y="760361"/>
                </a:cubicBezTo>
                <a:lnTo>
                  <a:pt x="781352" y="579452"/>
                </a:lnTo>
                <a:cubicBezTo>
                  <a:pt x="781352" y="558552"/>
                  <a:pt x="798293" y="541608"/>
                  <a:pt x="819195" y="541608"/>
                </a:cubicBezTo>
                <a:lnTo>
                  <a:pt x="960131" y="541608"/>
                </a:lnTo>
                <a:cubicBezTo>
                  <a:pt x="981031" y="541608"/>
                  <a:pt x="997975" y="558552"/>
                  <a:pt x="997975" y="579452"/>
                </a:cubicBezTo>
                <a:lnTo>
                  <a:pt x="997975" y="758522"/>
                </a:lnTo>
                <a:cubicBezTo>
                  <a:pt x="997975" y="779422"/>
                  <a:pt x="1014917" y="796366"/>
                  <a:pt x="1035819" y="796366"/>
                </a:cubicBezTo>
                <a:lnTo>
                  <a:pt x="1258612" y="796366"/>
                </a:lnTo>
                <a:cubicBezTo>
                  <a:pt x="1279512" y="796366"/>
                  <a:pt x="1296456" y="779422"/>
                  <a:pt x="1296456" y="758522"/>
                </a:cubicBezTo>
                <a:lnTo>
                  <a:pt x="1296456" y="547357"/>
                </a:lnTo>
                <a:cubicBezTo>
                  <a:pt x="1296456" y="526455"/>
                  <a:pt x="1279512" y="509513"/>
                  <a:pt x="1258612" y="509513"/>
                </a:cubicBezTo>
                <a:lnTo>
                  <a:pt x="1091495" y="509513"/>
                </a:lnTo>
                <a:close/>
              </a:path>
            </a:pathLst>
          </a:custGeom>
          <a:solidFill>
            <a:schemeClr val="bg2"/>
          </a:solidFill>
          <a:ln w="25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9344831-7FF4-D968-750B-3C1B0D89C746}"/>
              </a:ext>
            </a:extLst>
          </p:cNvPr>
          <p:cNvSpPr/>
          <p:nvPr/>
        </p:nvSpPr>
        <p:spPr>
          <a:xfrm rot="10800000">
            <a:off x="10802772" y="345160"/>
            <a:ext cx="637549" cy="515855"/>
          </a:xfrm>
          <a:custGeom>
            <a:avLst/>
            <a:gdLst>
              <a:gd name="connsiteX0" fmla="*/ 1091495 w 1299309"/>
              <a:gd name="connsiteY0" fmla="*/ 509513 h 1051300"/>
              <a:gd name="connsiteX1" fmla="*/ 1053651 w 1299309"/>
              <a:gd name="connsiteY1" fmla="*/ 471669 h 1051300"/>
              <a:gd name="connsiteX2" fmla="*/ 1053651 w 1299309"/>
              <a:gd name="connsiteY2" fmla="*/ 324696 h 1051300"/>
              <a:gd name="connsiteX3" fmla="*/ 1091495 w 1299309"/>
              <a:gd name="connsiteY3" fmla="*/ 286852 h 1051300"/>
              <a:gd name="connsiteX4" fmla="*/ 1261465 w 1299309"/>
              <a:gd name="connsiteY4" fmla="*/ 286852 h 1051300"/>
              <a:gd name="connsiteX5" fmla="*/ 1299309 w 1299309"/>
              <a:gd name="connsiteY5" fmla="*/ 249008 h 1051300"/>
              <a:gd name="connsiteX6" fmla="*/ 1299309 w 1299309"/>
              <a:gd name="connsiteY6" fmla="*/ 37844 h 1051300"/>
              <a:gd name="connsiteX7" fmla="*/ 1261465 w 1299309"/>
              <a:gd name="connsiteY7" fmla="*/ 0 h 1051300"/>
              <a:gd name="connsiteX8" fmla="*/ 1038673 w 1299309"/>
              <a:gd name="connsiteY8" fmla="*/ 0 h 1051300"/>
              <a:gd name="connsiteX9" fmla="*/ 1000829 w 1299309"/>
              <a:gd name="connsiteY9" fmla="*/ 37844 h 1051300"/>
              <a:gd name="connsiteX10" fmla="*/ 1000829 w 1299309"/>
              <a:gd name="connsiteY10" fmla="*/ 216912 h 1051300"/>
              <a:gd name="connsiteX11" fmla="*/ 962985 w 1299309"/>
              <a:gd name="connsiteY11" fmla="*/ 254755 h 1051300"/>
              <a:gd name="connsiteX12" fmla="*/ 793015 w 1299309"/>
              <a:gd name="connsiteY12" fmla="*/ 254755 h 1051300"/>
              <a:gd name="connsiteX13" fmla="*/ 755171 w 1299309"/>
              <a:gd name="connsiteY13" fmla="*/ 292599 h 1051300"/>
              <a:gd name="connsiteX14" fmla="*/ 755171 w 1299309"/>
              <a:gd name="connsiteY14" fmla="*/ 469633 h 1051300"/>
              <a:gd name="connsiteX15" fmla="*/ 717327 w 1299309"/>
              <a:gd name="connsiteY15" fmla="*/ 507477 h 1051300"/>
              <a:gd name="connsiteX16" fmla="*/ 322758 w 1299309"/>
              <a:gd name="connsiteY16" fmla="*/ 507477 h 1051300"/>
              <a:gd name="connsiteX17" fmla="*/ 284915 w 1299309"/>
              <a:gd name="connsiteY17" fmla="*/ 469633 h 1051300"/>
              <a:gd name="connsiteX18" fmla="*/ 284915 w 1299309"/>
              <a:gd name="connsiteY18" fmla="*/ 274404 h 1051300"/>
              <a:gd name="connsiteX19" fmla="*/ 247070 w 1299309"/>
              <a:gd name="connsiteY19" fmla="*/ 236560 h 1051300"/>
              <a:gd name="connsiteX20" fmla="*/ 37844 w 1299309"/>
              <a:gd name="connsiteY20" fmla="*/ 236560 h 1051300"/>
              <a:gd name="connsiteX21" fmla="*/ 0 w 1299309"/>
              <a:gd name="connsiteY21" fmla="*/ 274404 h 1051300"/>
              <a:gd name="connsiteX22" fmla="*/ 0 w 1299309"/>
              <a:gd name="connsiteY22" fmla="*/ 485568 h 1051300"/>
              <a:gd name="connsiteX23" fmla="*/ 37844 w 1299309"/>
              <a:gd name="connsiteY23" fmla="*/ 523412 h 1051300"/>
              <a:gd name="connsiteX24" fmla="*/ 226010 w 1299309"/>
              <a:gd name="connsiteY24" fmla="*/ 523412 h 1051300"/>
              <a:gd name="connsiteX25" fmla="*/ 263856 w 1299309"/>
              <a:gd name="connsiteY25" fmla="*/ 561256 h 1051300"/>
              <a:gd name="connsiteX26" fmla="*/ 263856 w 1299309"/>
              <a:gd name="connsiteY26" fmla="*/ 726604 h 1051300"/>
              <a:gd name="connsiteX27" fmla="*/ 226010 w 1299309"/>
              <a:gd name="connsiteY27" fmla="*/ 764448 h 1051300"/>
              <a:gd name="connsiteX28" fmla="*/ 37844 w 1299309"/>
              <a:gd name="connsiteY28" fmla="*/ 764448 h 1051300"/>
              <a:gd name="connsiteX29" fmla="*/ 0 w 1299309"/>
              <a:gd name="connsiteY29" fmla="*/ 802292 h 1051300"/>
              <a:gd name="connsiteX30" fmla="*/ 0 w 1299309"/>
              <a:gd name="connsiteY30" fmla="*/ 1013456 h 1051300"/>
              <a:gd name="connsiteX31" fmla="*/ 37844 w 1299309"/>
              <a:gd name="connsiteY31" fmla="*/ 1051300 h 1051300"/>
              <a:gd name="connsiteX32" fmla="*/ 260636 w 1299309"/>
              <a:gd name="connsiteY32" fmla="*/ 1051300 h 1051300"/>
              <a:gd name="connsiteX33" fmla="*/ 298480 w 1299309"/>
              <a:gd name="connsiteY33" fmla="*/ 1013456 h 1051300"/>
              <a:gd name="connsiteX34" fmla="*/ 298480 w 1299309"/>
              <a:gd name="connsiteY34" fmla="*/ 836049 h 1051300"/>
              <a:gd name="connsiteX35" fmla="*/ 336324 w 1299309"/>
              <a:gd name="connsiteY35" fmla="*/ 798205 h 1051300"/>
              <a:gd name="connsiteX36" fmla="*/ 743508 w 1299309"/>
              <a:gd name="connsiteY36" fmla="*/ 798205 h 1051300"/>
              <a:gd name="connsiteX37" fmla="*/ 781352 w 1299309"/>
              <a:gd name="connsiteY37" fmla="*/ 760361 h 1051300"/>
              <a:gd name="connsiteX38" fmla="*/ 781352 w 1299309"/>
              <a:gd name="connsiteY38" fmla="*/ 579452 h 1051300"/>
              <a:gd name="connsiteX39" fmla="*/ 819195 w 1299309"/>
              <a:gd name="connsiteY39" fmla="*/ 541608 h 1051300"/>
              <a:gd name="connsiteX40" fmla="*/ 960131 w 1299309"/>
              <a:gd name="connsiteY40" fmla="*/ 541608 h 1051300"/>
              <a:gd name="connsiteX41" fmla="*/ 997975 w 1299309"/>
              <a:gd name="connsiteY41" fmla="*/ 579452 h 1051300"/>
              <a:gd name="connsiteX42" fmla="*/ 997975 w 1299309"/>
              <a:gd name="connsiteY42" fmla="*/ 758522 h 1051300"/>
              <a:gd name="connsiteX43" fmla="*/ 1035819 w 1299309"/>
              <a:gd name="connsiteY43" fmla="*/ 796366 h 1051300"/>
              <a:gd name="connsiteX44" fmla="*/ 1258612 w 1299309"/>
              <a:gd name="connsiteY44" fmla="*/ 796366 h 1051300"/>
              <a:gd name="connsiteX45" fmla="*/ 1296456 w 1299309"/>
              <a:gd name="connsiteY45" fmla="*/ 758522 h 1051300"/>
              <a:gd name="connsiteX46" fmla="*/ 1296456 w 1299309"/>
              <a:gd name="connsiteY46" fmla="*/ 547357 h 1051300"/>
              <a:gd name="connsiteX47" fmla="*/ 1258612 w 1299309"/>
              <a:gd name="connsiteY47" fmla="*/ 509513 h 1051300"/>
              <a:gd name="connsiteX48" fmla="*/ 1091495 w 1299309"/>
              <a:gd name="connsiteY48" fmla="*/ 509513 h 1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99309" h="1051300">
                <a:moveTo>
                  <a:pt x="1091495" y="509513"/>
                </a:moveTo>
                <a:cubicBezTo>
                  <a:pt x="1070595" y="509513"/>
                  <a:pt x="1053651" y="492569"/>
                  <a:pt x="1053651" y="471669"/>
                </a:cubicBezTo>
                <a:lnTo>
                  <a:pt x="1053651" y="324696"/>
                </a:lnTo>
                <a:cubicBezTo>
                  <a:pt x="1053651" y="303796"/>
                  <a:pt x="1070595" y="286852"/>
                  <a:pt x="1091495" y="286852"/>
                </a:cubicBezTo>
                <a:lnTo>
                  <a:pt x="1261465" y="286852"/>
                </a:lnTo>
                <a:cubicBezTo>
                  <a:pt x="1282365" y="286852"/>
                  <a:pt x="1299309" y="269908"/>
                  <a:pt x="1299309" y="249008"/>
                </a:cubicBezTo>
                <a:lnTo>
                  <a:pt x="1299309" y="37844"/>
                </a:lnTo>
                <a:cubicBezTo>
                  <a:pt x="1299309" y="16943"/>
                  <a:pt x="1282365" y="0"/>
                  <a:pt x="1261465" y="0"/>
                </a:cubicBezTo>
                <a:lnTo>
                  <a:pt x="1038673" y="0"/>
                </a:lnTo>
                <a:cubicBezTo>
                  <a:pt x="1017773" y="0"/>
                  <a:pt x="1000829" y="16943"/>
                  <a:pt x="1000829" y="37844"/>
                </a:cubicBezTo>
                <a:lnTo>
                  <a:pt x="1000829" y="216912"/>
                </a:lnTo>
                <a:cubicBezTo>
                  <a:pt x="1000829" y="237813"/>
                  <a:pt x="983885" y="254755"/>
                  <a:pt x="962985" y="254755"/>
                </a:cubicBezTo>
                <a:lnTo>
                  <a:pt x="793015" y="254755"/>
                </a:lnTo>
                <a:cubicBezTo>
                  <a:pt x="772112" y="254755"/>
                  <a:pt x="755171" y="271699"/>
                  <a:pt x="755171" y="292599"/>
                </a:cubicBezTo>
                <a:lnTo>
                  <a:pt x="755171" y="469633"/>
                </a:lnTo>
                <a:cubicBezTo>
                  <a:pt x="755171" y="490533"/>
                  <a:pt x="738227" y="507477"/>
                  <a:pt x="717327" y="507477"/>
                </a:cubicBezTo>
                <a:lnTo>
                  <a:pt x="322758" y="507477"/>
                </a:lnTo>
                <a:cubicBezTo>
                  <a:pt x="301856" y="507477"/>
                  <a:pt x="284915" y="490533"/>
                  <a:pt x="284915" y="469633"/>
                </a:cubicBezTo>
                <a:lnTo>
                  <a:pt x="284915" y="274404"/>
                </a:lnTo>
                <a:cubicBezTo>
                  <a:pt x="284915" y="253504"/>
                  <a:pt x="267971" y="236560"/>
                  <a:pt x="247070" y="236560"/>
                </a:cubicBezTo>
                <a:lnTo>
                  <a:pt x="37844" y="236560"/>
                </a:lnTo>
                <a:cubicBezTo>
                  <a:pt x="16943" y="236560"/>
                  <a:pt x="0" y="253504"/>
                  <a:pt x="0" y="274404"/>
                </a:cubicBezTo>
                <a:lnTo>
                  <a:pt x="0" y="485568"/>
                </a:lnTo>
                <a:cubicBezTo>
                  <a:pt x="0" y="506468"/>
                  <a:pt x="16943" y="523412"/>
                  <a:pt x="37844" y="523412"/>
                </a:cubicBezTo>
                <a:lnTo>
                  <a:pt x="226010" y="523412"/>
                </a:lnTo>
                <a:cubicBezTo>
                  <a:pt x="246911" y="523412"/>
                  <a:pt x="263856" y="540354"/>
                  <a:pt x="263856" y="561256"/>
                </a:cubicBezTo>
                <a:lnTo>
                  <a:pt x="263856" y="726604"/>
                </a:lnTo>
                <a:cubicBezTo>
                  <a:pt x="263856" y="747504"/>
                  <a:pt x="246911" y="764448"/>
                  <a:pt x="226010" y="764448"/>
                </a:cubicBezTo>
                <a:lnTo>
                  <a:pt x="37844" y="764448"/>
                </a:lnTo>
                <a:cubicBezTo>
                  <a:pt x="16943" y="764448"/>
                  <a:pt x="0" y="781392"/>
                  <a:pt x="0" y="802292"/>
                </a:cubicBezTo>
                <a:lnTo>
                  <a:pt x="0" y="1013456"/>
                </a:lnTo>
                <a:cubicBezTo>
                  <a:pt x="0" y="1034356"/>
                  <a:pt x="16943" y="1051300"/>
                  <a:pt x="37844" y="1051300"/>
                </a:cubicBezTo>
                <a:lnTo>
                  <a:pt x="260636" y="1051300"/>
                </a:lnTo>
                <a:cubicBezTo>
                  <a:pt x="281536" y="1051300"/>
                  <a:pt x="298480" y="1034356"/>
                  <a:pt x="298480" y="1013456"/>
                </a:cubicBezTo>
                <a:lnTo>
                  <a:pt x="298480" y="836049"/>
                </a:lnTo>
                <a:cubicBezTo>
                  <a:pt x="298480" y="815149"/>
                  <a:pt x="315424" y="798205"/>
                  <a:pt x="336324" y="798205"/>
                </a:cubicBezTo>
                <a:lnTo>
                  <a:pt x="743508" y="798205"/>
                </a:lnTo>
                <a:cubicBezTo>
                  <a:pt x="764408" y="798205"/>
                  <a:pt x="781352" y="781261"/>
                  <a:pt x="781352" y="760361"/>
                </a:cubicBezTo>
                <a:lnTo>
                  <a:pt x="781352" y="579452"/>
                </a:lnTo>
                <a:cubicBezTo>
                  <a:pt x="781352" y="558552"/>
                  <a:pt x="798293" y="541608"/>
                  <a:pt x="819195" y="541608"/>
                </a:cubicBezTo>
                <a:lnTo>
                  <a:pt x="960131" y="541608"/>
                </a:lnTo>
                <a:cubicBezTo>
                  <a:pt x="981031" y="541608"/>
                  <a:pt x="997975" y="558552"/>
                  <a:pt x="997975" y="579452"/>
                </a:cubicBezTo>
                <a:lnTo>
                  <a:pt x="997975" y="758522"/>
                </a:lnTo>
                <a:cubicBezTo>
                  <a:pt x="997975" y="779422"/>
                  <a:pt x="1014917" y="796366"/>
                  <a:pt x="1035819" y="796366"/>
                </a:cubicBezTo>
                <a:lnTo>
                  <a:pt x="1258612" y="796366"/>
                </a:lnTo>
                <a:cubicBezTo>
                  <a:pt x="1279512" y="796366"/>
                  <a:pt x="1296456" y="779422"/>
                  <a:pt x="1296456" y="758522"/>
                </a:cubicBezTo>
                <a:lnTo>
                  <a:pt x="1296456" y="547357"/>
                </a:lnTo>
                <a:cubicBezTo>
                  <a:pt x="1296456" y="526455"/>
                  <a:pt x="1279512" y="509513"/>
                  <a:pt x="1258612" y="509513"/>
                </a:cubicBezTo>
                <a:lnTo>
                  <a:pt x="1091495" y="509513"/>
                </a:lnTo>
                <a:close/>
              </a:path>
            </a:pathLst>
          </a:custGeom>
          <a:solidFill>
            <a:schemeClr val="bg2"/>
          </a:solidFill>
          <a:ln w="25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Полилиния 6">
            <a:extLst>
              <a:ext uri="{FF2B5EF4-FFF2-40B4-BE49-F238E27FC236}">
                <a16:creationId xmlns:a16="http://schemas.microsoft.com/office/drawing/2014/main" id="{FAE71F21-6839-C4B8-4645-82851C38971A}"/>
              </a:ext>
            </a:extLst>
          </p:cNvPr>
          <p:cNvSpPr/>
          <p:nvPr userDrawn="1"/>
        </p:nvSpPr>
        <p:spPr>
          <a:xfrm>
            <a:off x="9905526" y="1537910"/>
            <a:ext cx="107908" cy="10775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bg1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21D8DF8A-FFED-B491-E9ED-B9B439D5953A}"/>
              </a:ext>
            </a:extLst>
          </p:cNvPr>
          <p:cNvSpPr/>
          <p:nvPr userDrawn="1"/>
        </p:nvSpPr>
        <p:spPr>
          <a:xfrm rot="5400000">
            <a:off x="11090016" y="1128935"/>
            <a:ext cx="63063" cy="63055"/>
          </a:xfrm>
          <a:prstGeom prst="rect">
            <a:avLst/>
          </a:prstGeom>
          <a:solidFill>
            <a:schemeClr val="bg1"/>
          </a:solidFill>
          <a:ln/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36F84-880D-0097-7E78-36113A90BBF9}"/>
              </a:ext>
            </a:extLst>
          </p:cNvPr>
          <p:cNvSpPr txBox="1"/>
          <p:nvPr userDrawn="1"/>
        </p:nvSpPr>
        <p:spPr>
          <a:xfrm>
            <a:off x="442912" y="475054"/>
            <a:ext cx="775981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sz="2400" dirty="0">
                <a:solidFill>
                  <a:schemeClr val="bg1"/>
                </a:solidFill>
              </a:rPr>
              <a:t>КРУПНЕЙШИЕ ИНВЕСТИЦИОННЫЕ ПРОЕКТЫ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D377B1-1FC2-6447-B6BD-C2B05BD0F64E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CCB65F85-4123-0747-8A21-98FC128CB6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E7F6E93-7263-F547-932D-1B306CEFF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2" y="844386"/>
            <a:ext cx="699907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ГОРОДСКОГО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3579373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ейшие реализованные инвест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D61EAE4-6182-10CA-34FA-5EB7CEF65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00ABA-A045-8593-D766-E8731A75526A}"/>
              </a:ext>
            </a:extLst>
          </p:cNvPr>
          <p:cNvSpPr txBox="1"/>
          <p:nvPr userDrawn="1"/>
        </p:nvSpPr>
        <p:spPr>
          <a:xfrm>
            <a:off x="442912" y="474027"/>
            <a:ext cx="1054619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КРУПНЕЙШИЕ РЕАЛИЗОВАННЫЕ ИНВЕСТИЦИОННЫЕ ПРОЕКТЫ</a:t>
            </a:r>
          </a:p>
        </p:txBody>
      </p:sp>
      <p:sp>
        <p:nvSpPr>
          <p:cNvPr id="29" name="Текст 6">
            <a:extLst>
              <a:ext uri="{FF2B5EF4-FFF2-40B4-BE49-F238E27FC236}">
                <a16:creationId xmlns:a16="http://schemas.microsoft.com/office/drawing/2014/main" id="{6518F698-71CA-504F-B6D2-A084500AD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36" name="Рисунок 3">
            <a:extLst>
              <a:ext uri="{FF2B5EF4-FFF2-40B4-BE49-F238E27FC236}">
                <a16:creationId xmlns:a16="http://schemas.microsoft.com/office/drawing/2014/main" id="{31E9291D-C13C-904A-9A1C-7288F1EFD7A0}"/>
              </a:ext>
            </a:extLst>
          </p:cNvPr>
          <p:cNvSpPr/>
          <p:nvPr userDrawn="1"/>
        </p:nvSpPr>
        <p:spPr>
          <a:xfrm>
            <a:off x="448059" y="895770"/>
            <a:ext cx="11301029" cy="5555203"/>
          </a:xfrm>
          <a:custGeom>
            <a:avLst/>
            <a:gdLst>
              <a:gd name="connsiteX0" fmla="*/ 0 w 11306176"/>
              <a:gd name="connsiteY0" fmla="*/ 159100 h 5886686"/>
              <a:gd name="connsiteX1" fmla="*/ 159242 w 11306176"/>
              <a:gd name="connsiteY1" fmla="*/ 0 h 5886686"/>
              <a:gd name="connsiteX2" fmla="*/ 3188023 w 11306176"/>
              <a:gd name="connsiteY2" fmla="*/ 0 h 5886686"/>
              <a:gd name="connsiteX3" fmla="*/ 3286753 w 11306176"/>
              <a:gd name="connsiteY3" fmla="*/ 98642 h 5886686"/>
              <a:gd name="connsiteX4" fmla="*/ 3286753 w 11306176"/>
              <a:gd name="connsiteY4" fmla="*/ 117734 h 5886686"/>
              <a:gd name="connsiteX5" fmla="*/ 3366374 w 11306176"/>
              <a:gd name="connsiteY5" fmla="*/ 197284 h 5886686"/>
              <a:gd name="connsiteX6" fmla="*/ 3366374 w 11306176"/>
              <a:gd name="connsiteY6" fmla="*/ 197284 h 5886686"/>
              <a:gd name="connsiteX7" fmla="*/ 3445995 w 11306176"/>
              <a:gd name="connsiteY7" fmla="*/ 117734 h 5886686"/>
              <a:gd name="connsiteX8" fmla="*/ 3445995 w 11306176"/>
              <a:gd name="connsiteY8" fmla="*/ 98642 h 5886686"/>
              <a:gd name="connsiteX9" fmla="*/ 3544725 w 11306176"/>
              <a:gd name="connsiteY9" fmla="*/ 0 h 5886686"/>
              <a:gd name="connsiteX10" fmla="*/ 5414225 w 11306176"/>
              <a:gd name="connsiteY10" fmla="*/ 0 h 5886686"/>
              <a:gd name="connsiteX11" fmla="*/ 5573467 w 11306176"/>
              <a:gd name="connsiteY11" fmla="*/ 159100 h 5886686"/>
              <a:gd name="connsiteX12" fmla="*/ 5573467 w 11306176"/>
              <a:gd name="connsiteY12" fmla="*/ 1022788 h 5886686"/>
              <a:gd name="connsiteX13" fmla="*/ 5411041 w 11306176"/>
              <a:gd name="connsiteY13" fmla="*/ 1149495 h 5886686"/>
              <a:gd name="connsiteX14" fmla="*/ 5348433 w 11306176"/>
              <a:gd name="connsiteY14" fmla="*/ 1133859 h 5886686"/>
              <a:gd name="connsiteX15" fmla="*/ 5248614 w 11306176"/>
              <a:gd name="connsiteY15" fmla="*/ 1211722 h 5886686"/>
              <a:gd name="connsiteX16" fmla="*/ 5248614 w 11306176"/>
              <a:gd name="connsiteY16" fmla="*/ 1211722 h 5886686"/>
              <a:gd name="connsiteX17" fmla="*/ 5309463 w 11306176"/>
              <a:gd name="connsiteY17" fmla="*/ 1289585 h 5886686"/>
              <a:gd name="connsiteX18" fmla="*/ 5452845 w 11306176"/>
              <a:gd name="connsiteY18" fmla="*/ 1325402 h 5886686"/>
              <a:gd name="connsiteX19" fmla="*/ 5573467 w 11306176"/>
              <a:gd name="connsiteY19" fmla="*/ 1479747 h 5886686"/>
              <a:gd name="connsiteX20" fmla="*/ 5573467 w 11306176"/>
              <a:gd name="connsiteY20" fmla="*/ 2704694 h 5886686"/>
              <a:gd name="connsiteX21" fmla="*/ 5414225 w 11306176"/>
              <a:gd name="connsiteY21" fmla="*/ 2863793 h 5886686"/>
              <a:gd name="connsiteX22" fmla="*/ 3605237 w 11306176"/>
              <a:gd name="connsiteY22" fmla="*/ 2863793 h 5886686"/>
              <a:gd name="connsiteX23" fmla="*/ 3445995 w 11306176"/>
              <a:gd name="connsiteY23" fmla="*/ 2704694 h 5886686"/>
              <a:gd name="connsiteX24" fmla="*/ 3445995 w 11306176"/>
              <a:gd name="connsiteY24" fmla="*/ 2262397 h 5886686"/>
              <a:gd name="connsiteX25" fmla="*/ 3366374 w 11306176"/>
              <a:gd name="connsiteY25" fmla="*/ 2182847 h 5886686"/>
              <a:gd name="connsiteX26" fmla="*/ 3366374 w 11306176"/>
              <a:gd name="connsiteY26" fmla="*/ 2182847 h 5886686"/>
              <a:gd name="connsiteX27" fmla="*/ 3286753 w 11306176"/>
              <a:gd name="connsiteY27" fmla="*/ 2262397 h 5886686"/>
              <a:gd name="connsiteX28" fmla="*/ 3286753 w 11306176"/>
              <a:gd name="connsiteY28" fmla="*/ 2704694 h 5886686"/>
              <a:gd name="connsiteX29" fmla="*/ 3127511 w 11306176"/>
              <a:gd name="connsiteY29" fmla="*/ 2863793 h 5886686"/>
              <a:gd name="connsiteX30" fmla="*/ 159242 w 11306176"/>
              <a:gd name="connsiteY30" fmla="*/ 2863793 h 5886686"/>
              <a:gd name="connsiteX31" fmla="*/ 0 w 11306176"/>
              <a:gd name="connsiteY31" fmla="*/ 2704694 h 5886686"/>
              <a:gd name="connsiteX32" fmla="*/ 0 w 11306176"/>
              <a:gd name="connsiteY32" fmla="*/ 159100 h 5886686"/>
              <a:gd name="connsiteX33" fmla="*/ 4855789 w 11306176"/>
              <a:gd name="connsiteY33" fmla="*/ 1176268 h 5886686"/>
              <a:gd name="connsiteX34" fmla="*/ 4955609 w 11306176"/>
              <a:gd name="connsiteY34" fmla="*/ 1098405 h 5886686"/>
              <a:gd name="connsiteX35" fmla="*/ 4955609 w 11306176"/>
              <a:gd name="connsiteY35" fmla="*/ 1098405 h 5886686"/>
              <a:gd name="connsiteX36" fmla="*/ 4894759 w 11306176"/>
              <a:gd name="connsiteY36" fmla="*/ 1020541 h 5886686"/>
              <a:gd name="connsiteX37" fmla="*/ 3517794 w 11306176"/>
              <a:gd name="connsiteY37" fmla="*/ 676606 h 5886686"/>
              <a:gd name="connsiteX38" fmla="*/ 3445995 w 11306176"/>
              <a:gd name="connsiteY38" fmla="*/ 584730 h 5886686"/>
              <a:gd name="connsiteX39" fmla="*/ 3445995 w 11306176"/>
              <a:gd name="connsiteY39" fmla="*/ 569577 h 5886686"/>
              <a:gd name="connsiteX40" fmla="*/ 3366374 w 11306176"/>
              <a:gd name="connsiteY40" fmla="*/ 490027 h 5886686"/>
              <a:gd name="connsiteX41" fmla="*/ 3366374 w 11306176"/>
              <a:gd name="connsiteY41" fmla="*/ 490027 h 5886686"/>
              <a:gd name="connsiteX42" fmla="*/ 3286753 w 11306176"/>
              <a:gd name="connsiteY42" fmla="*/ 569577 h 5886686"/>
              <a:gd name="connsiteX43" fmla="*/ 3286753 w 11306176"/>
              <a:gd name="connsiteY43" fmla="*/ 1810554 h 5886686"/>
              <a:gd name="connsiteX44" fmla="*/ 3366374 w 11306176"/>
              <a:gd name="connsiteY44" fmla="*/ 1890104 h 5886686"/>
              <a:gd name="connsiteX45" fmla="*/ 3366374 w 11306176"/>
              <a:gd name="connsiteY45" fmla="*/ 1890104 h 5886686"/>
              <a:gd name="connsiteX46" fmla="*/ 3445995 w 11306176"/>
              <a:gd name="connsiteY46" fmla="*/ 1810554 h 5886686"/>
              <a:gd name="connsiteX47" fmla="*/ 3445995 w 11306176"/>
              <a:gd name="connsiteY47" fmla="*/ 1027904 h 5886686"/>
              <a:gd name="connsiteX48" fmla="*/ 3643856 w 11306176"/>
              <a:gd name="connsiteY48" fmla="*/ 873559 h 5886686"/>
              <a:gd name="connsiteX49" fmla="*/ 4855789 w 11306176"/>
              <a:gd name="connsiteY49" fmla="*/ 1176268 h 5886686"/>
              <a:gd name="connsiteX50" fmla="*/ 5732709 w 11306176"/>
              <a:gd name="connsiteY50" fmla="*/ 159100 h 5886686"/>
              <a:gd name="connsiteX51" fmla="*/ 5891951 w 11306176"/>
              <a:gd name="connsiteY51" fmla="*/ 0 h 5886686"/>
              <a:gd name="connsiteX52" fmla="*/ 8920732 w 11306176"/>
              <a:gd name="connsiteY52" fmla="*/ 0 h 5886686"/>
              <a:gd name="connsiteX53" fmla="*/ 9019462 w 11306176"/>
              <a:gd name="connsiteY53" fmla="*/ 98642 h 5886686"/>
              <a:gd name="connsiteX54" fmla="*/ 9019462 w 11306176"/>
              <a:gd name="connsiteY54" fmla="*/ 117734 h 5886686"/>
              <a:gd name="connsiteX55" fmla="*/ 9099083 w 11306176"/>
              <a:gd name="connsiteY55" fmla="*/ 197284 h 5886686"/>
              <a:gd name="connsiteX56" fmla="*/ 9099083 w 11306176"/>
              <a:gd name="connsiteY56" fmla="*/ 197284 h 5886686"/>
              <a:gd name="connsiteX57" fmla="*/ 9178704 w 11306176"/>
              <a:gd name="connsiteY57" fmla="*/ 117734 h 5886686"/>
              <a:gd name="connsiteX58" fmla="*/ 9178704 w 11306176"/>
              <a:gd name="connsiteY58" fmla="*/ 98642 h 5886686"/>
              <a:gd name="connsiteX59" fmla="*/ 9277434 w 11306176"/>
              <a:gd name="connsiteY59" fmla="*/ 0 h 5886686"/>
              <a:gd name="connsiteX60" fmla="*/ 11146934 w 11306176"/>
              <a:gd name="connsiteY60" fmla="*/ 0 h 5886686"/>
              <a:gd name="connsiteX61" fmla="*/ 11306176 w 11306176"/>
              <a:gd name="connsiteY61" fmla="*/ 159100 h 5886686"/>
              <a:gd name="connsiteX62" fmla="*/ 11306176 w 11306176"/>
              <a:gd name="connsiteY62" fmla="*/ 1022788 h 5886686"/>
              <a:gd name="connsiteX63" fmla="*/ 11143749 w 11306176"/>
              <a:gd name="connsiteY63" fmla="*/ 1149495 h 5886686"/>
              <a:gd name="connsiteX64" fmla="*/ 11081136 w 11306176"/>
              <a:gd name="connsiteY64" fmla="*/ 1133859 h 5886686"/>
              <a:gd name="connsiteX65" fmla="*/ 10981322 w 11306176"/>
              <a:gd name="connsiteY65" fmla="*/ 1211722 h 5886686"/>
              <a:gd name="connsiteX66" fmla="*/ 10981322 w 11306176"/>
              <a:gd name="connsiteY66" fmla="*/ 1211722 h 5886686"/>
              <a:gd name="connsiteX67" fmla="*/ 11042153 w 11306176"/>
              <a:gd name="connsiteY67" fmla="*/ 1289585 h 5886686"/>
              <a:gd name="connsiteX68" fmla="*/ 11185535 w 11306176"/>
              <a:gd name="connsiteY68" fmla="*/ 1325402 h 5886686"/>
              <a:gd name="connsiteX69" fmla="*/ 11306176 w 11306176"/>
              <a:gd name="connsiteY69" fmla="*/ 1479747 h 5886686"/>
              <a:gd name="connsiteX70" fmla="*/ 11306176 w 11306176"/>
              <a:gd name="connsiteY70" fmla="*/ 2704694 h 5886686"/>
              <a:gd name="connsiteX71" fmla="*/ 11146934 w 11306176"/>
              <a:gd name="connsiteY71" fmla="*/ 2863793 h 5886686"/>
              <a:gd name="connsiteX72" fmla="*/ 9337946 w 11306176"/>
              <a:gd name="connsiteY72" fmla="*/ 2863793 h 5886686"/>
              <a:gd name="connsiteX73" fmla="*/ 9178704 w 11306176"/>
              <a:gd name="connsiteY73" fmla="*/ 2704694 h 5886686"/>
              <a:gd name="connsiteX74" fmla="*/ 9178704 w 11306176"/>
              <a:gd name="connsiteY74" fmla="*/ 2262397 h 5886686"/>
              <a:gd name="connsiteX75" fmla="*/ 9099083 w 11306176"/>
              <a:gd name="connsiteY75" fmla="*/ 2182847 h 5886686"/>
              <a:gd name="connsiteX76" fmla="*/ 9099083 w 11306176"/>
              <a:gd name="connsiteY76" fmla="*/ 2182847 h 5886686"/>
              <a:gd name="connsiteX77" fmla="*/ 9019462 w 11306176"/>
              <a:gd name="connsiteY77" fmla="*/ 2262397 h 5886686"/>
              <a:gd name="connsiteX78" fmla="*/ 9019462 w 11306176"/>
              <a:gd name="connsiteY78" fmla="*/ 2704694 h 5886686"/>
              <a:gd name="connsiteX79" fmla="*/ 8860220 w 11306176"/>
              <a:gd name="connsiteY79" fmla="*/ 2863793 h 5886686"/>
              <a:gd name="connsiteX80" fmla="*/ 5891951 w 11306176"/>
              <a:gd name="connsiteY80" fmla="*/ 2863793 h 5886686"/>
              <a:gd name="connsiteX81" fmla="*/ 5732709 w 11306176"/>
              <a:gd name="connsiteY81" fmla="*/ 2704694 h 5886686"/>
              <a:gd name="connsiteX82" fmla="*/ 5732709 w 11306176"/>
              <a:gd name="connsiteY82" fmla="*/ 159100 h 5886686"/>
              <a:gd name="connsiteX83" fmla="*/ 9178704 w 11306176"/>
              <a:gd name="connsiteY83" fmla="*/ 584730 h 5886686"/>
              <a:gd name="connsiteX84" fmla="*/ 9250490 w 11306176"/>
              <a:gd name="connsiteY84" fmla="*/ 676606 h 5886686"/>
              <a:gd name="connsiteX85" fmla="*/ 10627487 w 11306176"/>
              <a:gd name="connsiteY85" fmla="*/ 1020541 h 5886686"/>
              <a:gd name="connsiteX86" fmla="*/ 10688317 w 11306176"/>
              <a:gd name="connsiteY86" fmla="*/ 1098405 h 5886686"/>
              <a:gd name="connsiteX87" fmla="*/ 10688317 w 11306176"/>
              <a:gd name="connsiteY87" fmla="*/ 1098405 h 5886686"/>
              <a:gd name="connsiteX88" fmla="*/ 10588504 w 11306176"/>
              <a:gd name="connsiteY88" fmla="*/ 1176268 h 5886686"/>
              <a:gd name="connsiteX89" fmla="*/ 9376547 w 11306176"/>
              <a:gd name="connsiteY89" fmla="*/ 873559 h 5886686"/>
              <a:gd name="connsiteX90" fmla="*/ 9178704 w 11306176"/>
              <a:gd name="connsiteY90" fmla="*/ 1027904 h 5886686"/>
              <a:gd name="connsiteX91" fmla="*/ 9178704 w 11306176"/>
              <a:gd name="connsiteY91" fmla="*/ 1810554 h 5886686"/>
              <a:gd name="connsiteX92" fmla="*/ 9099083 w 11306176"/>
              <a:gd name="connsiteY92" fmla="*/ 1890104 h 5886686"/>
              <a:gd name="connsiteX93" fmla="*/ 9099083 w 11306176"/>
              <a:gd name="connsiteY93" fmla="*/ 1890104 h 5886686"/>
              <a:gd name="connsiteX94" fmla="*/ 9019462 w 11306176"/>
              <a:gd name="connsiteY94" fmla="*/ 1810554 h 5886686"/>
              <a:gd name="connsiteX95" fmla="*/ 9019462 w 11306176"/>
              <a:gd name="connsiteY95" fmla="*/ 569577 h 5886686"/>
              <a:gd name="connsiteX96" fmla="*/ 9099083 w 11306176"/>
              <a:gd name="connsiteY96" fmla="*/ 490027 h 5886686"/>
              <a:gd name="connsiteX97" fmla="*/ 9099083 w 11306176"/>
              <a:gd name="connsiteY97" fmla="*/ 490027 h 5886686"/>
              <a:gd name="connsiteX98" fmla="*/ 9178704 w 11306176"/>
              <a:gd name="connsiteY98" fmla="*/ 569577 h 5886686"/>
              <a:gd name="connsiteX99" fmla="*/ 9178704 w 11306176"/>
              <a:gd name="connsiteY99" fmla="*/ 584730 h 5886686"/>
              <a:gd name="connsiteX100" fmla="*/ 5573467 w 11306176"/>
              <a:gd name="connsiteY100" fmla="*/ 3181993 h 5886686"/>
              <a:gd name="connsiteX101" fmla="*/ 5414225 w 11306176"/>
              <a:gd name="connsiteY101" fmla="*/ 3022893 h 5886686"/>
              <a:gd name="connsiteX102" fmla="*/ 2445956 w 11306176"/>
              <a:gd name="connsiteY102" fmla="*/ 3022893 h 5886686"/>
              <a:gd name="connsiteX103" fmla="*/ 2286714 w 11306176"/>
              <a:gd name="connsiteY103" fmla="*/ 3181993 h 5886686"/>
              <a:gd name="connsiteX104" fmla="*/ 2286714 w 11306176"/>
              <a:gd name="connsiteY104" fmla="*/ 3395186 h 5886686"/>
              <a:gd name="connsiteX105" fmla="*/ 2207093 w 11306176"/>
              <a:gd name="connsiteY105" fmla="*/ 3474736 h 5886686"/>
              <a:gd name="connsiteX106" fmla="*/ 2207093 w 11306176"/>
              <a:gd name="connsiteY106" fmla="*/ 3474736 h 5886686"/>
              <a:gd name="connsiteX107" fmla="*/ 2127472 w 11306176"/>
              <a:gd name="connsiteY107" fmla="*/ 3395186 h 5886686"/>
              <a:gd name="connsiteX108" fmla="*/ 2127472 w 11306176"/>
              <a:gd name="connsiteY108" fmla="*/ 3181993 h 5886686"/>
              <a:gd name="connsiteX109" fmla="*/ 1968230 w 11306176"/>
              <a:gd name="connsiteY109" fmla="*/ 3022893 h 5886686"/>
              <a:gd name="connsiteX110" fmla="*/ 159242 w 11306176"/>
              <a:gd name="connsiteY110" fmla="*/ 3022893 h 5886686"/>
              <a:gd name="connsiteX111" fmla="*/ 0 w 11306176"/>
              <a:gd name="connsiteY111" fmla="*/ 3181993 h 5886686"/>
              <a:gd name="connsiteX112" fmla="*/ 0 w 11306176"/>
              <a:gd name="connsiteY112" fmla="*/ 3557347 h 5886686"/>
              <a:gd name="connsiteX113" fmla="*/ 120620 w 11306176"/>
              <a:gd name="connsiteY113" fmla="*/ 3711693 h 5886686"/>
              <a:gd name="connsiteX114" fmla="*/ 1334110 w 11306176"/>
              <a:gd name="connsiteY114" fmla="*/ 4014796 h 5886686"/>
              <a:gd name="connsiteX115" fmla="*/ 1394959 w 11306176"/>
              <a:gd name="connsiteY115" fmla="*/ 4092660 h 5886686"/>
              <a:gd name="connsiteX116" fmla="*/ 1394959 w 11306176"/>
              <a:gd name="connsiteY116" fmla="*/ 4092660 h 5886686"/>
              <a:gd name="connsiteX117" fmla="*/ 1295140 w 11306176"/>
              <a:gd name="connsiteY117" fmla="*/ 4170523 h 5886686"/>
              <a:gd name="connsiteX118" fmla="*/ 197864 w 11306176"/>
              <a:gd name="connsiteY118" fmla="*/ 3896452 h 5886686"/>
              <a:gd name="connsiteX119" fmla="*/ 0 w 11306176"/>
              <a:gd name="connsiteY119" fmla="*/ 4050797 h 5886686"/>
              <a:gd name="connsiteX120" fmla="*/ 0 w 11306176"/>
              <a:gd name="connsiteY120" fmla="*/ 5727587 h 5886686"/>
              <a:gd name="connsiteX121" fmla="*/ 159242 w 11306176"/>
              <a:gd name="connsiteY121" fmla="*/ 5886686 h 5886686"/>
              <a:gd name="connsiteX122" fmla="*/ 1968230 w 11306176"/>
              <a:gd name="connsiteY122" fmla="*/ 5886686 h 5886686"/>
              <a:gd name="connsiteX123" fmla="*/ 2127472 w 11306176"/>
              <a:gd name="connsiteY123" fmla="*/ 5727587 h 5886686"/>
              <a:gd name="connsiteX124" fmla="*/ 2127472 w 11306176"/>
              <a:gd name="connsiteY124" fmla="*/ 5539849 h 5886686"/>
              <a:gd name="connsiteX125" fmla="*/ 2207093 w 11306176"/>
              <a:gd name="connsiteY125" fmla="*/ 5460299 h 5886686"/>
              <a:gd name="connsiteX126" fmla="*/ 2207093 w 11306176"/>
              <a:gd name="connsiteY126" fmla="*/ 5460299 h 5886686"/>
              <a:gd name="connsiteX127" fmla="*/ 2286714 w 11306176"/>
              <a:gd name="connsiteY127" fmla="*/ 5539849 h 5886686"/>
              <a:gd name="connsiteX128" fmla="*/ 2286714 w 11306176"/>
              <a:gd name="connsiteY128" fmla="*/ 5727587 h 5886686"/>
              <a:gd name="connsiteX129" fmla="*/ 2445956 w 11306176"/>
              <a:gd name="connsiteY129" fmla="*/ 5886686 h 5886686"/>
              <a:gd name="connsiteX130" fmla="*/ 5414225 w 11306176"/>
              <a:gd name="connsiteY130" fmla="*/ 5886686 h 5886686"/>
              <a:gd name="connsiteX131" fmla="*/ 5573467 w 11306176"/>
              <a:gd name="connsiteY131" fmla="*/ 5727587 h 5886686"/>
              <a:gd name="connsiteX132" fmla="*/ 5573467 w 11306176"/>
              <a:gd name="connsiteY132" fmla="*/ 3181993 h 5886686"/>
              <a:gd name="connsiteX133" fmla="*/ 2207093 w 11306176"/>
              <a:gd name="connsiteY133" fmla="*/ 5167556 h 5886686"/>
              <a:gd name="connsiteX134" fmla="*/ 2286714 w 11306176"/>
              <a:gd name="connsiteY134" fmla="*/ 5088006 h 5886686"/>
              <a:gd name="connsiteX135" fmla="*/ 2286714 w 11306176"/>
              <a:gd name="connsiteY135" fmla="*/ 3847029 h 5886686"/>
              <a:gd name="connsiteX136" fmla="*/ 2207093 w 11306176"/>
              <a:gd name="connsiteY136" fmla="*/ 3767479 h 5886686"/>
              <a:gd name="connsiteX137" fmla="*/ 2207093 w 11306176"/>
              <a:gd name="connsiteY137" fmla="*/ 3767479 h 5886686"/>
              <a:gd name="connsiteX138" fmla="*/ 2127472 w 11306176"/>
              <a:gd name="connsiteY138" fmla="*/ 3847029 h 5886686"/>
              <a:gd name="connsiteX139" fmla="*/ 2127472 w 11306176"/>
              <a:gd name="connsiteY139" fmla="*/ 4009190 h 5886686"/>
              <a:gd name="connsiteX140" fmla="*/ 1929611 w 11306176"/>
              <a:gd name="connsiteY140" fmla="*/ 4163535 h 5886686"/>
              <a:gd name="connsiteX141" fmla="*/ 1787784 w 11306176"/>
              <a:gd name="connsiteY141" fmla="*/ 4128114 h 5886686"/>
              <a:gd name="connsiteX142" fmla="*/ 1687964 w 11306176"/>
              <a:gd name="connsiteY142" fmla="*/ 4205977 h 5886686"/>
              <a:gd name="connsiteX143" fmla="*/ 1687964 w 11306176"/>
              <a:gd name="connsiteY143" fmla="*/ 4205977 h 5886686"/>
              <a:gd name="connsiteX144" fmla="*/ 1748814 w 11306176"/>
              <a:gd name="connsiteY144" fmla="*/ 4283840 h 5886686"/>
              <a:gd name="connsiteX145" fmla="*/ 2006849 w 11306176"/>
              <a:gd name="connsiteY145" fmla="*/ 4348295 h 5886686"/>
              <a:gd name="connsiteX146" fmla="*/ 2127472 w 11306176"/>
              <a:gd name="connsiteY146" fmla="*/ 4502640 h 5886686"/>
              <a:gd name="connsiteX147" fmla="*/ 2127472 w 11306176"/>
              <a:gd name="connsiteY147" fmla="*/ 5088006 h 5886686"/>
              <a:gd name="connsiteX148" fmla="*/ 2207093 w 11306176"/>
              <a:gd name="connsiteY148" fmla="*/ 5167556 h 5886686"/>
              <a:gd name="connsiteX149" fmla="*/ 2207093 w 11306176"/>
              <a:gd name="connsiteY149" fmla="*/ 5167556 h 5886686"/>
              <a:gd name="connsiteX150" fmla="*/ 8019423 w 11306176"/>
              <a:gd name="connsiteY150" fmla="*/ 3181993 h 5886686"/>
              <a:gd name="connsiteX151" fmla="*/ 8178665 w 11306176"/>
              <a:gd name="connsiteY151" fmla="*/ 3022893 h 5886686"/>
              <a:gd name="connsiteX152" fmla="*/ 11146934 w 11306176"/>
              <a:gd name="connsiteY152" fmla="*/ 3022893 h 5886686"/>
              <a:gd name="connsiteX153" fmla="*/ 11306176 w 11306176"/>
              <a:gd name="connsiteY153" fmla="*/ 3181993 h 5886686"/>
              <a:gd name="connsiteX154" fmla="*/ 11306176 w 11306176"/>
              <a:gd name="connsiteY154" fmla="*/ 5727587 h 5886686"/>
              <a:gd name="connsiteX155" fmla="*/ 11146934 w 11306176"/>
              <a:gd name="connsiteY155" fmla="*/ 5886686 h 5886686"/>
              <a:gd name="connsiteX156" fmla="*/ 8178665 w 11306176"/>
              <a:gd name="connsiteY156" fmla="*/ 5886686 h 5886686"/>
              <a:gd name="connsiteX157" fmla="*/ 8019423 w 11306176"/>
              <a:gd name="connsiteY157" fmla="*/ 5727587 h 5886686"/>
              <a:gd name="connsiteX158" fmla="*/ 8019423 w 11306176"/>
              <a:gd name="connsiteY158" fmla="*/ 5539849 h 5886686"/>
              <a:gd name="connsiteX159" fmla="*/ 7939802 w 11306176"/>
              <a:gd name="connsiteY159" fmla="*/ 5460299 h 5886686"/>
              <a:gd name="connsiteX160" fmla="*/ 7939802 w 11306176"/>
              <a:gd name="connsiteY160" fmla="*/ 5460299 h 5886686"/>
              <a:gd name="connsiteX161" fmla="*/ 7860181 w 11306176"/>
              <a:gd name="connsiteY161" fmla="*/ 5539849 h 5886686"/>
              <a:gd name="connsiteX162" fmla="*/ 7860181 w 11306176"/>
              <a:gd name="connsiteY162" fmla="*/ 5727587 h 5886686"/>
              <a:gd name="connsiteX163" fmla="*/ 7700939 w 11306176"/>
              <a:gd name="connsiteY163" fmla="*/ 5886686 h 5886686"/>
              <a:gd name="connsiteX164" fmla="*/ 5891951 w 11306176"/>
              <a:gd name="connsiteY164" fmla="*/ 5886686 h 5886686"/>
              <a:gd name="connsiteX165" fmla="*/ 5732709 w 11306176"/>
              <a:gd name="connsiteY165" fmla="*/ 5727587 h 5886686"/>
              <a:gd name="connsiteX166" fmla="*/ 5732709 w 11306176"/>
              <a:gd name="connsiteY166" fmla="*/ 4050797 h 5886686"/>
              <a:gd name="connsiteX167" fmla="*/ 5930570 w 11306176"/>
              <a:gd name="connsiteY167" fmla="*/ 3896452 h 5886686"/>
              <a:gd name="connsiteX168" fmla="*/ 7053334 w 11306176"/>
              <a:gd name="connsiteY168" fmla="*/ 4176887 h 5886686"/>
              <a:gd name="connsiteX169" fmla="*/ 7153147 w 11306176"/>
              <a:gd name="connsiteY169" fmla="*/ 4099024 h 5886686"/>
              <a:gd name="connsiteX170" fmla="*/ 7153147 w 11306176"/>
              <a:gd name="connsiteY170" fmla="*/ 4099024 h 5886686"/>
              <a:gd name="connsiteX171" fmla="*/ 7092316 w 11306176"/>
              <a:gd name="connsiteY171" fmla="*/ 4021160 h 5886686"/>
              <a:gd name="connsiteX172" fmla="*/ 5853332 w 11306176"/>
              <a:gd name="connsiteY172" fmla="*/ 3711693 h 5886686"/>
              <a:gd name="connsiteX173" fmla="*/ 5732709 w 11306176"/>
              <a:gd name="connsiteY173" fmla="*/ 3557347 h 5886686"/>
              <a:gd name="connsiteX174" fmla="*/ 5732709 w 11306176"/>
              <a:gd name="connsiteY174" fmla="*/ 3181993 h 5886686"/>
              <a:gd name="connsiteX175" fmla="*/ 5891951 w 11306176"/>
              <a:gd name="connsiteY175" fmla="*/ 3022893 h 5886686"/>
              <a:gd name="connsiteX176" fmla="*/ 7700939 w 11306176"/>
              <a:gd name="connsiteY176" fmla="*/ 3022893 h 5886686"/>
              <a:gd name="connsiteX177" fmla="*/ 7860181 w 11306176"/>
              <a:gd name="connsiteY177" fmla="*/ 3181993 h 5886686"/>
              <a:gd name="connsiteX178" fmla="*/ 7860181 w 11306176"/>
              <a:gd name="connsiteY178" fmla="*/ 3395186 h 5886686"/>
              <a:gd name="connsiteX179" fmla="*/ 7939802 w 11306176"/>
              <a:gd name="connsiteY179" fmla="*/ 3474736 h 5886686"/>
              <a:gd name="connsiteX180" fmla="*/ 7939802 w 11306176"/>
              <a:gd name="connsiteY180" fmla="*/ 3474736 h 5886686"/>
              <a:gd name="connsiteX181" fmla="*/ 8019423 w 11306176"/>
              <a:gd name="connsiteY181" fmla="*/ 3395186 h 5886686"/>
              <a:gd name="connsiteX182" fmla="*/ 8019423 w 11306176"/>
              <a:gd name="connsiteY182" fmla="*/ 3181993 h 5886686"/>
              <a:gd name="connsiteX183" fmla="*/ 7545965 w 11306176"/>
              <a:gd name="connsiteY183" fmla="*/ 4134478 h 5886686"/>
              <a:gd name="connsiteX184" fmla="*/ 7446152 w 11306176"/>
              <a:gd name="connsiteY184" fmla="*/ 4212341 h 5886686"/>
              <a:gd name="connsiteX185" fmla="*/ 7446152 w 11306176"/>
              <a:gd name="connsiteY185" fmla="*/ 4212341 h 5886686"/>
              <a:gd name="connsiteX186" fmla="*/ 7506983 w 11306176"/>
              <a:gd name="connsiteY186" fmla="*/ 4290204 h 5886686"/>
              <a:gd name="connsiteX187" fmla="*/ 7739540 w 11306176"/>
              <a:gd name="connsiteY187" fmla="*/ 4348295 h 5886686"/>
              <a:gd name="connsiteX188" fmla="*/ 7860181 w 11306176"/>
              <a:gd name="connsiteY188" fmla="*/ 4502640 h 5886686"/>
              <a:gd name="connsiteX189" fmla="*/ 7860181 w 11306176"/>
              <a:gd name="connsiteY189" fmla="*/ 5088006 h 5886686"/>
              <a:gd name="connsiteX190" fmla="*/ 7939802 w 11306176"/>
              <a:gd name="connsiteY190" fmla="*/ 5167556 h 5886686"/>
              <a:gd name="connsiteX191" fmla="*/ 7939802 w 11306176"/>
              <a:gd name="connsiteY191" fmla="*/ 5167556 h 5886686"/>
              <a:gd name="connsiteX192" fmla="*/ 8019423 w 11306176"/>
              <a:gd name="connsiteY192" fmla="*/ 5088006 h 5886686"/>
              <a:gd name="connsiteX193" fmla="*/ 8019423 w 11306176"/>
              <a:gd name="connsiteY193" fmla="*/ 3847029 h 5886686"/>
              <a:gd name="connsiteX194" fmla="*/ 7939802 w 11306176"/>
              <a:gd name="connsiteY194" fmla="*/ 3767479 h 5886686"/>
              <a:gd name="connsiteX195" fmla="*/ 7939802 w 11306176"/>
              <a:gd name="connsiteY195" fmla="*/ 3767479 h 5886686"/>
              <a:gd name="connsiteX196" fmla="*/ 7860181 w 11306176"/>
              <a:gd name="connsiteY196" fmla="*/ 3847029 h 5886686"/>
              <a:gd name="connsiteX197" fmla="*/ 7860181 w 11306176"/>
              <a:gd name="connsiteY197" fmla="*/ 4009190 h 5886686"/>
              <a:gd name="connsiteX198" fmla="*/ 7662339 w 11306176"/>
              <a:gd name="connsiteY198" fmla="*/ 4163535 h 5886686"/>
              <a:gd name="connsiteX199" fmla="*/ 7545965 w 11306176"/>
              <a:gd name="connsiteY199" fmla="*/ 4134478 h 588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1306176" h="5886686">
                <a:moveTo>
                  <a:pt x="0" y="159100"/>
                </a:moveTo>
                <a:cubicBezTo>
                  <a:pt x="0" y="71231"/>
                  <a:pt x="71295" y="0"/>
                  <a:pt x="159242" y="0"/>
                </a:cubicBezTo>
                <a:lnTo>
                  <a:pt x="3188023" y="0"/>
                </a:lnTo>
                <a:cubicBezTo>
                  <a:pt x="3242548" y="0"/>
                  <a:pt x="3286753" y="44163"/>
                  <a:pt x="3286753" y="98642"/>
                </a:cubicBezTo>
                <a:lnTo>
                  <a:pt x="3286753" y="117734"/>
                </a:lnTo>
                <a:cubicBezTo>
                  <a:pt x="3286753" y="161668"/>
                  <a:pt x="3322398" y="197284"/>
                  <a:pt x="3366374" y="197284"/>
                </a:cubicBezTo>
                <a:lnTo>
                  <a:pt x="3366374" y="197284"/>
                </a:lnTo>
                <a:cubicBezTo>
                  <a:pt x="3410350" y="197284"/>
                  <a:pt x="3445995" y="161668"/>
                  <a:pt x="3445995" y="117734"/>
                </a:cubicBezTo>
                <a:lnTo>
                  <a:pt x="3445995" y="98642"/>
                </a:lnTo>
                <a:cubicBezTo>
                  <a:pt x="3445995" y="44163"/>
                  <a:pt x="3490201" y="0"/>
                  <a:pt x="3544725" y="0"/>
                </a:cubicBezTo>
                <a:lnTo>
                  <a:pt x="5414225" y="0"/>
                </a:lnTo>
                <a:cubicBezTo>
                  <a:pt x="5502172" y="0"/>
                  <a:pt x="5573467" y="71231"/>
                  <a:pt x="5573467" y="159100"/>
                </a:cubicBezTo>
                <a:lnTo>
                  <a:pt x="5573467" y="1022788"/>
                </a:lnTo>
                <a:cubicBezTo>
                  <a:pt x="5573467" y="1107760"/>
                  <a:pt x="5493547" y="1170101"/>
                  <a:pt x="5411041" y="1149495"/>
                </a:cubicBezTo>
                <a:lnTo>
                  <a:pt x="5348433" y="1133859"/>
                </a:lnTo>
                <a:cubicBezTo>
                  <a:pt x="5297730" y="1121194"/>
                  <a:pt x="5248614" y="1159505"/>
                  <a:pt x="5248614" y="1211722"/>
                </a:cubicBezTo>
                <a:lnTo>
                  <a:pt x="5248614" y="1211722"/>
                </a:lnTo>
                <a:cubicBezTo>
                  <a:pt x="5248614" y="1248550"/>
                  <a:pt x="5273704" y="1280657"/>
                  <a:pt x="5309463" y="1289585"/>
                </a:cubicBezTo>
                <a:lnTo>
                  <a:pt x="5452845" y="1325402"/>
                </a:lnTo>
                <a:cubicBezTo>
                  <a:pt x="5523739" y="1343106"/>
                  <a:pt x="5573467" y="1406746"/>
                  <a:pt x="5573467" y="1479747"/>
                </a:cubicBezTo>
                <a:lnTo>
                  <a:pt x="5573467" y="2704694"/>
                </a:lnTo>
                <a:cubicBezTo>
                  <a:pt x="5573467" y="2792561"/>
                  <a:pt x="5502172" y="2863793"/>
                  <a:pt x="5414225" y="2863793"/>
                </a:cubicBezTo>
                <a:lnTo>
                  <a:pt x="3605237" y="2863793"/>
                </a:lnTo>
                <a:cubicBezTo>
                  <a:pt x="3517291" y="2863793"/>
                  <a:pt x="3445995" y="2792561"/>
                  <a:pt x="3445995" y="2704694"/>
                </a:cubicBezTo>
                <a:lnTo>
                  <a:pt x="3445995" y="2262397"/>
                </a:lnTo>
                <a:cubicBezTo>
                  <a:pt x="3445995" y="2218460"/>
                  <a:pt x="3410350" y="2182847"/>
                  <a:pt x="3366374" y="2182847"/>
                </a:cubicBezTo>
                <a:lnTo>
                  <a:pt x="3366374" y="2182847"/>
                </a:lnTo>
                <a:cubicBezTo>
                  <a:pt x="3322398" y="2182847"/>
                  <a:pt x="3286753" y="2218460"/>
                  <a:pt x="3286753" y="2262397"/>
                </a:cubicBezTo>
                <a:lnTo>
                  <a:pt x="3286753" y="2704694"/>
                </a:lnTo>
                <a:cubicBezTo>
                  <a:pt x="3286753" y="2792561"/>
                  <a:pt x="3215458" y="2863793"/>
                  <a:pt x="3127511" y="2863793"/>
                </a:cubicBezTo>
                <a:lnTo>
                  <a:pt x="159242" y="2863793"/>
                </a:lnTo>
                <a:cubicBezTo>
                  <a:pt x="71295" y="2863793"/>
                  <a:pt x="0" y="2792561"/>
                  <a:pt x="0" y="2704694"/>
                </a:cubicBezTo>
                <a:lnTo>
                  <a:pt x="0" y="159100"/>
                </a:lnTo>
                <a:close/>
                <a:moveTo>
                  <a:pt x="4855789" y="1176268"/>
                </a:moveTo>
                <a:cubicBezTo>
                  <a:pt x="4906492" y="1188932"/>
                  <a:pt x="4955609" y="1150621"/>
                  <a:pt x="4955609" y="1098405"/>
                </a:cubicBezTo>
                <a:lnTo>
                  <a:pt x="4955609" y="1098405"/>
                </a:lnTo>
                <a:cubicBezTo>
                  <a:pt x="4955609" y="1061576"/>
                  <a:pt x="4930518" y="1029470"/>
                  <a:pt x="4894759" y="1020541"/>
                </a:cubicBezTo>
                <a:lnTo>
                  <a:pt x="3517794" y="676606"/>
                </a:lnTo>
                <a:cubicBezTo>
                  <a:pt x="3475595" y="666067"/>
                  <a:pt x="3445995" y="628186"/>
                  <a:pt x="3445995" y="584730"/>
                </a:cubicBezTo>
                <a:lnTo>
                  <a:pt x="3445995" y="569577"/>
                </a:lnTo>
                <a:cubicBezTo>
                  <a:pt x="3445995" y="525642"/>
                  <a:pt x="3410350" y="490027"/>
                  <a:pt x="3366374" y="490027"/>
                </a:cubicBezTo>
                <a:lnTo>
                  <a:pt x="3366374" y="490027"/>
                </a:lnTo>
                <a:cubicBezTo>
                  <a:pt x="3322398" y="490027"/>
                  <a:pt x="3286753" y="525642"/>
                  <a:pt x="3286753" y="569577"/>
                </a:cubicBezTo>
                <a:lnTo>
                  <a:pt x="3286753" y="1810554"/>
                </a:lnTo>
                <a:cubicBezTo>
                  <a:pt x="3286753" y="1854491"/>
                  <a:pt x="3322398" y="1890104"/>
                  <a:pt x="3366374" y="1890104"/>
                </a:cubicBezTo>
                <a:lnTo>
                  <a:pt x="3366374" y="1890104"/>
                </a:lnTo>
                <a:cubicBezTo>
                  <a:pt x="3410350" y="1890104"/>
                  <a:pt x="3445995" y="1854491"/>
                  <a:pt x="3445995" y="1810554"/>
                </a:cubicBezTo>
                <a:lnTo>
                  <a:pt x="3445995" y="1027904"/>
                </a:lnTo>
                <a:cubicBezTo>
                  <a:pt x="3445995" y="924401"/>
                  <a:pt x="3543356" y="848453"/>
                  <a:pt x="3643856" y="873559"/>
                </a:cubicBezTo>
                <a:lnTo>
                  <a:pt x="4855789" y="1176268"/>
                </a:lnTo>
                <a:close/>
                <a:moveTo>
                  <a:pt x="5732709" y="159100"/>
                </a:moveTo>
                <a:cubicBezTo>
                  <a:pt x="5732709" y="71231"/>
                  <a:pt x="5804005" y="0"/>
                  <a:pt x="5891951" y="0"/>
                </a:cubicBezTo>
                <a:lnTo>
                  <a:pt x="8920732" y="0"/>
                </a:lnTo>
                <a:cubicBezTo>
                  <a:pt x="8975257" y="0"/>
                  <a:pt x="9019462" y="44163"/>
                  <a:pt x="9019462" y="98642"/>
                </a:cubicBezTo>
                <a:lnTo>
                  <a:pt x="9019462" y="117734"/>
                </a:lnTo>
                <a:cubicBezTo>
                  <a:pt x="9019462" y="161668"/>
                  <a:pt x="9055132" y="197284"/>
                  <a:pt x="9099083" y="197284"/>
                </a:cubicBezTo>
                <a:lnTo>
                  <a:pt x="9099083" y="197284"/>
                </a:lnTo>
                <a:cubicBezTo>
                  <a:pt x="9143034" y="197284"/>
                  <a:pt x="9178704" y="161668"/>
                  <a:pt x="9178704" y="117734"/>
                </a:cubicBezTo>
                <a:lnTo>
                  <a:pt x="9178704" y="98642"/>
                </a:lnTo>
                <a:cubicBezTo>
                  <a:pt x="9178704" y="44163"/>
                  <a:pt x="9222909" y="0"/>
                  <a:pt x="9277434" y="0"/>
                </a:cubicBezTo>
                <a:lnTo>
                  <a:pt x="11146934" y="0"/>
                </a:lnTo>
                <a:cubicBezTo>
                  <a:pt x="11234900" y="0"/>
                  <a:pt x="11306176" y="71231"/>
                  <a:pt x="11306176" y="159100"/>
                </a:cubicBezTo>
                <a:lnTo>
                  <a:pt x="11306176" y="1022788"/>
                </a:lnTo>
                <a:cubicBezTo>
                  <a:pt x="11306176" y="1107760"/>
                  <a:pt x="11226236" y="1170101"/>
                  <a:pt x="11143749" y="1149495"/>
                </a:cubicBezTo>
                <a:lnTo>
                  <a:pt x="11081136" y="1133859"/>
                </a:lnTo>
                <a:cubicBezTo>
                  <a:pt x="11030432" y="1121194"/>
                  <a:pt x="10981322" y="1159505"/>
                  <a:pt x="10981322" y="1211722"/>
                </a:cubicBezTo>
                <a:lnTo>
                  <a:pt x="10981322" y="1211722"/>
                </a:lnTo>
                <a:cubicBezTo>
                  <a:pt x="10981322" y="1248550"/>
                  <a:pt x="11006419" y="1280657"/>
                  <a:pt x="11042153" y="1289585"/>
                </a:cubicBezTo>
                <a:lnTo>
                  <a:pt x="11185535" y="1325402"/>
                </a:lnTo>
                <a:cubicBezTo>
                  <a:pt x="11256428" y="1343106"/>
                  <a:pt x="11306176" y="1406746"/>
                  <a:pt x="11306176" y="1479747"/>
                </a:cubicBezTo>
                <a:lnTo>
                  <a:pt x="11306176" y="2704694"/>
                </a:lnTo>
                <a:cubicBezTo>
                  <a:pt x="11306176" y="2792561"/>
                  <a:pt x="11234900" y="2863793"/>
                  <a:pt x="11146934" y="2863793"/>
                </a:cubicBezTo>
                <a:lnTo>
                  <a:pt x="9337946" y="2863793"/>
                </a:lnTo>
                <a:cubicBezTo>
                  <a:pt x="9249980" y="2863793"/>
                  <a:pt x="9178704" y="2792561"/>
                  <a:pt x="9178704" y="2704694"/>
                </a:cubicBezTo>
                <a:lnTo>
                  <a:pt x="9178704" y="2262397"/>
                </a:lnTo>
                <a:cubicBezTo>
                  <a:pt x="9178704" y="2218460"/>
                  <a:pt x="9143034" y="2182847"/>
                  <a:pt x="9099083" y="2182847"/>
                </a:cubicBezTo>
                <a:lnTo>
                  <a:pt x="9099083" y="2182847"/>
                </a:lnTo>
                <a:cubicBezTo>
                  <a:pt x="9055132" y="2182847"/>
                  <a:pt x="9019462" y="2218460"/>
                  <a:pt x="9019462" y="2262397"/>
                </a:cubicBezTo>
                <a:lnTo>
                  <a:pt x="9019462" y="2704694"/>
                </a:lnTo>
                <a:cubicBezTo>
                  <a:pt x="9019462" y="2792561"/>
                  <a:pt x="8948186" y="2863793"/>
                  <a:pt x="8860220" y="2863793"/>
                </a:cubicBezTo>
                <a:lnTo>
                  <a:pt x="5891951" y="2863793"/>
                </a:lnTo>
                <a:cubicBezTo>
                  <a:pt x="5804005" y="2863793"/>
                  <a:pt x="5732709" y="2792561"/>
                  <a:pt x="5732709" y="2704694"/>
                </a:cubicBezTo>
                <a:lnTo>
                  <a:pt x="5732709" y="159100"/>
                </a:lnTo>
                <a:close/>
                <a:moveTo>
                  <a:pt x="9178704" y="584730"/>
                </a:moveTo>
                <a:cubicBezTo>
                  <a:pt x="9178704" y="628186"/>
                  <a:pt x="9208323" y="666067"/>
                  <a:pt x="9250490" y="676606"/>
                </a:cubicBezTo>
                <a:lnTo>
                  <a:pt x="10627487" y="1020541"/>
                </a:lnTo>
                <a:cubicBezTo>
                  <a:pt x="10663221" y="1029470"/>
                  <a:pt x="10688317" y="1061576"/>
                  <a:pt x="10688317" y="1098405"/>
                </a:cubicBezTo>
                <a:lnTo>
                  <a:pt x="10688317" y="1098405"/>
                </a:lnTo>
                <a:cubicBezTo>
                  <a:pt x="10688317" y="1150621"/>
                  <a:pt x="10639207" y="1188932"/>
                  <a:pt x="10588504" y="1176268"/>
                </a:cubicBezTo>
                <a:lnTo>
                  <a:pt x="9376547" y="873559"/>
                </a:lnTo>
                <a:cubicBezTo>
                  <a:pt x="9276033" y="848453"/>
                  <a:pt x="9178704" y="924401"/>
                  <a:pt x="9178704" y="1027904"/>
                </a:cubicBezTo>
                <a:lnTo>
                  <a:pt x="9178704" y="1810554"/>
                </a:lnTo>
                <a:cubicBezTo>
                  <a:pt x="9178704" y="1854491"/>
                  <a:pt x="9143034" y="1890104"/>
                  <a:pt x="9099083" y="1890104"/>
                </a:cubicBezTo>
                <a:lnTo>
                  <a:pt x="9099083" y="1890104"/>
                </a:lnTo>
                <a:cubicBezTo>
                  <a:pt x="9055132" y="1890104"/>
                  <a:pt x="9019462" y="1854491"/>
                  <a:pt x="9019462" y="1810554"/>
                </a:cubicBezTo>
                <a:lnTo>
                  <a:pt x="9019462" y="569577"/>
                </a:lnTo>
                <a:cubicBezTo>
                  <a:pt x="9019462" y="525642"/>
                  <a:pt x="9055132" y="490027"/>
                  <a:pt x="9099083" y="490027"/>
                </a:cubicBezTo>
                <a:lnTo>
                  <a:pt x="9099083" y="490027"/>
                </a:lnTo>
                <a:cubicBezTo>
                  <a:pt x="9143034" y="490027"/>
                  <a:pt x="9178704" y="525642"/>
                  <a:pt x="9178704" y="569577"/>
                </a:cubicBezTo>
                <a:lnTo>
                  <a:pt x="9178704" y="584730"/>
                </a:lnTo>
                <a:close/>
                <a:moveTo>
                  <a:pt x="5573467" y="3181993"/>
                </a:moveTo>
                <a:cubicBezTo>
                  <a:pt x="5573467" y="3094125"/>
                  <a:pt x="5502172" y="3022893"/>
                  <a:pt x="5414225" y="3022893"/>
                </a:cubicBezTo>
                <a:lnTo>
                  <a:pt x="2445956" y="3022893"/>
                </a:lnTo>
                <a:cubicBezTo>
                  <a:pt x="2358010" y="3022893"/>
                  <a:pt x="2286714" y="3094125"/>
                  <a:pt x="2286714" y="3181993"/>
                </a:cubicBezTo>
                <a:lnTo>
                  <a:pt x="2286714" y="3395186"/>
                </a:lnTo>
                <a:cubicBezTo>
                  <a:pt x="2286714" y="3439123"/>
                  <a:pt x="2251069" y="3474736"/>
                  <a:pt x="2207093" y="3474736"/>
                </a:cubicBezTo>
                <a:lnTo>
                  <a:pt x="2207093" y="3474736"/>
                </a:lnTo>
                <a:cubicBezTo>
                  <a:pt x="2163117" y="3474736"/>
                  <a:pt x="2127472" y="3439123"/>
                  <a:pt x="2127472" y="3395186"/>
                </a:cubicBezTo>
                <a:lnTo>
                  <a:pt x="2127472" y="3181993"/>
                </a:lnTo>
                <a:cubicBezTo>
                  <a:pt x="2127472" y="3094125"/>
                  <a:pt x="2056176" y="3022893"/>
                  <a:pt x="1968230" y="3022893"/>
                </a:cubicBezTo>
                <a:lnTo>
                  <a:pt x="159242" y="3022893"/>
                </a:lnTo>
                <a:cubicBezTo>
                  <a:pt x="71295" y="3022893"/>
                  <a:pt x="0" y="3094125"/>
                  <a:pt x="0" y="3181993"/>
                </a:cubicBezTo>
                <a:lnTo>
                  <a:pt x="0" y="3557347"/>
                </a:lnTo>
                <a:cubicBezTo>
                  <a:pt x="0" y="3630348"/>
                  <a:pt x="49731" y="3693988"/>
                  <a:pt x="120620" y="3711693"/>
                </a:cubicBezTo>
                <a:lnTo>
                  <a:pt x="1334110" y="4014796"/>
                </a:lnTo>
                <a:cubicBezTo>
                  <a:pt x="1369869" y="4023725"/>
                  <a:pt x="1394959" y="4055831"/>
                  <a:pt x="1394959" y="4092660"/>
                </a:cubicBezTo>
                <a:lnTo>
                  <a:pt x="1394959" y="4092660"/>
                </a:lnTo>
                <a:cubicBezTo>
                  <a:pt x="1394959" y="4144876"/>
                  <a:pt x="1345843" y="4183188"/>
                  <a:pt x="1295140" y="4170523"/>
                </a:cubicBezTo>
                <a:lnTo>
                  <a:pt x="197864" y="3896452"/>
                </a:lnTo>
                <a:cubicBezTo>
                  <a:pt x="97359" y="3871346"/>
                  <a:pt x="0" y="3947294"/>
                  <a:pt x="0" y="4050797"/>
                </a:cubicBezTo>
                <a:lnTo>
                  <a:pt x="0" y="5727587"/>
                </a:lnTo>
                <a:cubicBezTo>
                  <a:pt x="0" y="5815454"/>
                  <a:pt x="71295" y="5886686"/>
                  <a:pt x="159242" y="5886686"/>
                </a:cubicBezTo>
                <a:lnTo>
                  <a:pt x="1968230" y="5886686"/>
                </a:lnTo>
                <a:cubicBezTo>
                  <a:pt x="2056176" y="5886686"/>
                  <a:pt x="2127472" y="5815454"/>
                  <a:pt x="2127472" y="5727587"/>
                </a:cubicBezTo>
                <a:lnTo>
                  <a:pt x="2127472" y="5539849"/>
                </a:lnTo>
                <a:cubicBezTo>
                  <a:pt x="2127472" y="5495912"/>
                  <a:pt x="2163117" y="5460299"/>
                  <a:pt x="2207093" y="5460299"/>
                </a:cubicBezTo>
                <a:lnTo>
                  <a:pt x="2207093" y="5460299"/>
                </a:lnTo>
                <a:cubicBezTo>
                  <a:pt x="2251069" y="5460299"/>
                  <a:pt x="2286714" y="5495912"/>
                  <a:pt x="2286714" y="5539849"/>
                </a:cubicBezTo>
                <a:lnTo>
                  <a:pt x="2286714" y="5727587"/>
                </a:lnTo>
                <a:cubicBezTo>
                  <a:pt x="2286714" y="5815454"/>
                  <a:pt x="2358010" y="5886686"/>
                  <a:pt x="2445956" y="5886686"/>
                </a:cubicBezTo>
                <a:lnTo>
                  <a:pt x="5414225" y="5886686"/>
                </a:lnTo>
                <a:cubicBezTo>
                  <a:pt x="5502172" y="5886686"/>
                  <a:pt x="5573467" y="5815454"/>
                  <a:pt x="5573467" y="5727587"/>
                </a:cubicBezTo>
                <a:lnTo>
                  <a:pt x="5573467" y="3181993"/>
                </a:lnTo>
                <a:close/>
                <a:moveTo>
                  <a:pt x="2207093" y="5167556"/>
                </a:moveTo>
                <a:cubicBezTo>
                  <a:pt x="2251069" y="5167556"/>
                  <a:pt x="2286714" y="5131943"/>
                  <a:pt x="2286714" y="5088006"/>
                </a:cubicBezTo>
                <a:lnTo>
                  <a:pt x="2286714" y="3847029"/>
                </a:lnTo>
                <a:cubicBezTo>
                  <a:pt x="2286714" y="3803092"/>
                  <a:pt x="2251069" y="3767479"/>
                  <a:pt x="2207093" y="3767479"/>
                </a:cubicBezTo>
                <a:lnTo>
                  <a:pt x="2207093" y="3767479"/>
                </a:lnTo>
                <a:cubicBezTo>
                  <a:pt x="2163117" y="3767479"/>
                  <a:pt x="2127472" y="3803092"/>
                  <a:pt x="2127472" y="3847029"/>
                </a:cubicBezTo>
                <a:lnTo>
                  <a:pt x="2127472" y="4009190"/>
                </a:lnTo>
                <a:cubicBezTo>
                  <a:pt x="2127472" y="4112693"/>
                  <a:pt x="2030112" y="4188641"/>
                  <a:pt x="1929611" y="4163535"/>
                </a:cubicBezTo>
                <a:lnTo>
                  <a:pt x="1787784" y="4128114"/>
                </a:lnTo>
                <a:cubicBezTo>
                  <a:pt x="1737081" y="4115449"/>
                  <a:pt x="1687964" y="4153760"/>
                  <a:pt x="1687964" y="4205977"/>
                </a:cubicBezTo>
                <a:lnTo>
                  <a:pt x="1687964" y="4205977"/>
                </a:lnTo>
                <a:cubicBezTo>
                  <a:pt x="1687964" y="4242805"/>
                  <a:pt x="1713054" y="4274912"/>
                  <a:pt x="1748814" y="4283840"/>
                </a:cubicBezTo>
                <a:lnTo>
                  <a:pt x="2006849" y="4348295"/>
                </a:lnTo>
                <a:cubicBezTo>
                  <a:pt x="2077744" y="4365999"/>
                  <a:pt x="2127472" y="4429639"/>
                  <a:pt x="2127472" y="4502640"/>
                </a:cubicBezTo>
                <a:lnTo>
                  <a:pt x="2127472" y="5088006"/>
                </a:lnTo>
                <a:cubicBezTo>
                  <a:pt x="2127472" y="5131943"/>
                  <a:pt x="2163117" y="5167556"/>
                  <a:pt x="2207093" y="5167556"/>
                </a:cubicBezTo>
                <a:lnTo>
                  <a:pt x="2207093" y="5167556"/>
                </a:lnTo>
                <a:close/>
                <a:moveTo>
                  <a:pt x="8019423" y="3181993"/>
                </a:moveTo>
                <a:cubicBezTo>
                  <a:pt x="8019423" y="3094125"/>
                  <a:pt x="8090699" y="3022893"/>
                  <a:pt x="8178665" y="3022893"/>
                </a:cubicBezTo>
                <a:lnTo>
                  <a:pt x="11146934" y="3022893"/>
                </a:lnTo>
                <a:cubicBezTo>
                  <a:pt x="11234900" y="3022893"/>
                  <a:pt x="11306176" y="3094125"/>
                  <a:pt x="11306176" y="3181993"/>
                </a:cubicBezTo>
                <a:lnTo>
                  <a:pt x="11306176" y="5727587"/>
                </a:lnTo>
                <a:cubicBezTo>
                  <a:pt x="11306176" y="5815454"/>
                  <a:pt x="11234900" y="5886686"/>
                  <a:pt x="11146934" y="5886686"/>
                </a:cubicBezTo>
                <a:lnTo>
                  <a:pt x="8178665" y="5886686"/>
                </a:lnTo>
                <a:cubicBezTo>
                  <a:pt x="8090699" y="5886686"/>
                  <a:pt x="8019423" y="5815454"/>
                  <a:pt x="8019423" y="5727587"/>
                </a:cubicBezTo>
                <a:lnTo>
                  <a:pt x="8019423" y="5539849"/>
                </a:lnTo>
                <a:cubicBezTo>
                  <a:pt x="8019423" y="5495912"/>
                  <a:pt x="7983753" y="5460299"/>
                  <a:pt x="7939802" y="5460299"/>
                </a:cubicBezTo>
                <a:lnTo>
                  <a:pt x="7939802" y="5460299"/>
                </a:lnTo>
                <a:cubicBezTo>
                  <a:pt x="7895851" y="5460299"/>
                  <a:pt x="7860181" y="5495912"/>
                  <a:pt x="7860181" y="5539849"/>
                </a:cubicBezTo>
                <a:lnTo>
                  <a:pt x="7860181" y="5727587"/>
                </a:lnTo>
                <a:cubicBezTo>
                  <a:pt x="7860181" y="5815454"/>
                  <a:pt x="7788905" y="5886686"/>
                  <a:pt x="7700939" y="5886686"/>
                </a:cubicBezTo>
                <a:lnTo>
                  <a:pt x="5891951" y="5886686"/>
                </a:lnTo>
                <a:cubicBezTo>
                  <a:pt x="5804005" y="5886686"/>
                  <a:pt x="5732709" y="5815454"/>
                  <a:pt x="5732709" y="5727587"/>
                </a:cubicBezTo>
                <a:lnTo>
                  <a:pt x="5732709" y="4050797"/>
                </a:lnTo>
                <a:cubicBezTo>
                  <a:pt x="5732709" y="3947294"/>
                  <a:pt x="5830070" y="3871346"/>
                  <a:pt x="5930570" y="3896452"/>
                </a:cubicBezTo>
                <a:lnTo>
                  <a:pt x="7053334" y="4176887"/>
                </a:lnTo>
                <a:cubicBezTo>
                  <a:pt x="7104037" y="4189552"/>
                  <a:pt x="7153147" y="4151240"/>
                  <a:pt x="7153147" y="4099024"/>
                </a:cubicBezTo>
                <a:lnTo>
                  <a:pt x="7153147" y="4099024"/>
                </a:lnTo>
                <a:cubicBezTo>
                  <a:pt x="7153147" y="4062195"/>
                  <a:pt x="7128051" y="4030089"/>
                  <a:pt x="7092316" y="4021160"/>
                </a:cubicBezTo>
                <a:lnTo>
                  <a:pt x="5853332" y="3711693"/>
                </a:lnTo>
                <a:cubicBezTo>
                  <a:pt x="5782437" y="3693988"/>
                  <a:pt x="5732709" y="3630348"/>
                  <a:pt x="5732709" y="3557347"/>
                </a:cubicBezTo>
                <a:lnTo>
                  <a:pt x="5732709" y="3181993"/>
                </a:lnTo>
                <a:cubicBezTo>
                  <a:pt x="5732709" y="3094125"/>
                  <a:pt x="5804005" y="3022893"/>
                  <a:pt x="5891951" y="3022893"/>
                </a:cubicBezTo>
                <a:lnTo>
                  <a:pt x="7700939" y="3022893"/>
                </a:lnTo>
                <a:cubicBezTo>
                  <a:pt x="7788905" y="3022893"/>
                  <a:pt x="7860181" y="3094125"/>
                  <a:pt x="7860181" y="3181993"/>
                </a:cubicBezTo>
                <a:lnTo>
                  <a:pt x="7860181" y="3395186"/>
                </a:lnTo>
                <a:cubicBezTo>
                  <a:pt x="7860181" y="3439123"/>
                  <a:pt x="7895851" y="3474736"/>
                  <a:pt x="7939802" y="3474736"/>
                </a:cubicBezTo>
                <a:lnTo>
                  <a:pt x="7939802" y="3474736"/>
                </a:lnTo>
                <a:cubicBezTo>
                  <a:pt x="7983753" y="3474736"/>
                  <a:pt x="8019423" y="3439123"/>
                  <a:pt x="8019423" y="3395186"/>
                </a:cubicBezTo>
                <a:lnTo>
                  <a:pt x="8019423" y="3181993"/>
                </a:lnTo>
                <a:close/>
                <a:moveTo>
                  <a:pt x="7545965" y="4134478"/>
                </a:moveTo>
                <a:cubicBezTo>
                  <a:pt x="7495262" y="4121813"/>
                  <a:pt x="7446152" y="4160124"/>
                  <a:pt x="7446152" y="4212341"/>
                </a:cubicBezTo>
                <a:lnTo>
                  <a:pt x="7446152" y="4212341"/>
                </a:lnTo>
                <a:cubicBezTo>
                  <a:pt x="7446152" y="4249169"/>
                  <a:pt x="7471248" y="4281276"/>
                  <a:pt x="7506983" y="4290204"/>
                </a:cubicBezTo>
                <a:lnTo>
                  <a:pt x="7739540" y="4348295"/>
                </a:lnTo>
                <a:cubicBezTo>
                  <a:pt x="7810434" y="4365999"/>
                  <a:pt x="7860181" y="4429639"/>
                  <a:pt x="7860181" y="4502640"/>
                </a:cubicBezTo>
                <a:lnTo>
                  <a:pt x="7860181" y="5088006"/>
                </a:lnTo>
                <a:cubicBezTo>
                  <a:pt x="7860181" y="5131943"/>
                  <a:pt x="7895851" y="5167556"/>
                  <a:pt x="7939802" y="5167556"/>
                </a:cubicBezTo>
                <a:lnTo>
                  <a:pt x="7939802" y="5167556"/>
                </a:lnTo>
                <a:cubicBezTo>
                  <a:pt x="7983753" y="5167556"/>
                  <a:pt x="8019423" y="5131943"/>
                  <a:pt x="8019423" y="5088006"/>
                </a:cubicBezTo>
                <a:lnTo>
                  <a:pt x="8019423" y="3847029"/>
                </a:lnTo>
                <a:cubicBezTo>
                  <a:pt x="8019423" y="3803092"/>
                  <a:pt x="7983753" y="3767479"/>
                  <a:pt x="7939802" y="3767479"/>
                </a:cubicBezTo>
                <a:lnTo>
                  <a:pt x="7939802" y="3767479"/>
                </a:lnTo>
                <a:cubicBezTo>
                  <a:pt x="7895851" y="3767479"/>
                  <a:pt x="7860181" y="3803092"/>
                  <a:pt x="7860181" y="3847029"/>
                </a:cubicBezTo>
                <a:lnTo>
                  <a:pt x="7860181" y="4009190"/>
                </a:lnTo>
                <a:cubicBezTo>
                  <a:pt x="7860181" y="4112693"/>
                  <a:pt x="7762852" y="4188641"/>
                  <a:pt x="7662339" y="4163535"/>
                </a:cubicBezTo>
                <a:lnTo>
                  <a:pt x="7545965" y="413447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7" name="Рисунок 5">
            <a:extLst>
              <a:ext uri="{FF2B5EF4-FFF2-40B4-BE49-F238E27FC236}">
                <a16:creationId xmlns:a16="http://schemas.microsoft.com/office/drawing/2014/main" id="{F5E610DB-DD76-4E49-882A-245C44EEF88F}"/>
              </a:ext>
            </a:extLst>
          </p:cNvPr>
          <p:cNvSpPr/>
          <p:nvPr userDrawn="1"/>
        </p:nvSpPr>
        <p:spPr>
          <a:xfrm>
            <a:off x="3990942" y="1002232"/>
            <a:ext cx="1921764" cy="839676"/>
          </a:xfrm>
          <a:custGeom>
            <a:avLst/>
            <a:gdLst>
              <a:gd name="connsiteX0" fmla="*/ 0 w 1922639"/>
              <a:gd name="connsiteY0" fmla="*/ 97399 h 889780"/>
              <a:gd name="connsiteX1" fmla="*/ 97761 w 1922639"/>
              <a:gd name="connsiteY1" fmla="*/ 0 h 889780"/>
              <a:gd name="connsiteX2" fmla="*/ 1824878 w 1922639"/>
              <a:gd name="connsiteY2" fmla="*/ 0 h 889780"/>
              <a:gd name="connsiteX3" fmla="*/ 1922639 w 1922639"/>
              <a:gd name="connsiteY3" fmla="*/ 97399 h 889780"/>
              <a:gd name="connsiteX4" fmla="*/ 1922639 w 1922639"/>
              <a:gd name="connsiteY4" fmla="*/ 792335 h 889780"/>
              <a:gd name="connsiteX5" fmla="*/ 1802308 w 1922639"/>
              <a:gd name="connsiteY5" fmla="*/ 887105 h 889780"/>
              <a:gd name="connsiteX6" fmla="*/ 75190 w 1922639"/>
              <a:gd name="connsiteY6" fmla="*/ 478799 h 889780"/>
              <a:gd name="connsiteX7" fmla="*/ 0 w 1922639"/>
              <a:gd name="connsiteY7" fmla="*/ 384030 h 889780"/>
              <a:gd name="connsiteX8" fmla="*/ 0 w 1922639"/>
              <a:gd name="connsiteY8" fmla="*/ 97399 h 8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2639" h="889780">
                <a:moveTo>
                  <a:pt x="0" y="97399"/>
                </a:moveTo>
                <a:cubicBezTo>
                  <a:pt x="0" y="43607"/>
                  <a:pt x="43769" y="0"/>
                  <a:pt x="97761" y="0"/>
                </a:cubicBezTo>
                <a:lnTo>
                  <a:pt x="1824878" y="0"/>
                </a:lnTo>
                <a:cubicBezTo>
                  <a:pt x="1878868" y="0"/>
                  <a:pt x="1922639" y="43607"/>
                  <a:pt x="1922639" y="97399"/>
                </a:cubicBezTo>
                <a:lnTo>
                  <a:pt x="1922639" y="792335"/>
                </a:lnTo>
                <a:cubicBezTo>
                  <a:pt x="1922639" y="855223"/>
                  <a:pt x="1863722" y="901624"/>
                  <a:pt x="1802308" y="887105"/>
                </a:cubicBezTo>
                <a:lnTo>
                  <a:pt x="75190" y="478799"/>
                </a:lnTo>
                <a:cubicBezTo>
                  <a:pt x="31117" y="468379"/>
                  <a:pt x="0" y="429160"/>
                  <a:pt x="0" y="384030"/>
                </a:cubicBezTo>
                <a:lnTo>
                  <a:pt x="0" y="97399"/>
                </a:lnTo>
                <a:close/>
              </a:path>
            </a:pathLst>
          </a:custGeom>
          <a:solidFill>
            <a:schemeClr val="accent2"/>
          </a:solidFill>
          <a:ln w="64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8" name="Рисунок 6">
            <a:extLst>
              <a:ext uri="{FF2B5EF4-FFF2-40B4-BE49-F238E27FC236}">
                <a16:creationId xmlns:a16="http://schemas.microsoft.com/office/drawing/2014/main" id="{C14AE65E-98D4-0A42-888D-9DF5FFF73A29}"/>
              </a:ext>
            </a:extLst>
          </p:cNvPr>
          <p:cNvSpPr/>
          <p:nvPr userDrawn="1"/>
        </p:nvSpPr>
        <p:spPr>
          <a:xfrm>
            <a:off x="9690641" y="1002232"/>
            <a:ext cx="1921764" cy="839676"/>
          </a:xfrm>
          <a:custGeom>
            <a:avLst/>
            <a:gdLst>
              <a:gd name="connsiteX0" fmla="*/ 0 w 1922639"/>
              <a:gd name="connsiteY0" fmla="*/ 97399 h 889780"/>
              <a:gd name="connsiteX1" fmla="*/ 97761 w 1922639"/>
              <a:gd name="connsiteY1" fmla="*/ 0 h 889780"/>
              <a:gd name="connsiteX2" fmla="*/ 1824878 w 1922639"/>
              <a:gd name="connsiteY2" fmla="*/ 0 h 889780"/>
              <a:gd name="connsiteX3" fmla="*/ 1922639 w 1922639"/>
              <a:gd name="connsiteY3" fmla="*/ 97399 h 889780"/>
              <a:gd name="connsiteX4" fmla="*/ 1922639 w 1922639"/>
              <a:gd name="connsiteY4" fmla="*/ 792335 h 889780"/>
              <a:gd name="connsiteX5" fmla="*/ 1802308 w 1922639"/>
              <a:gd name="connsiteY5" fmla="*/ 887105 h 889780"/>
              <a:gd name="connsiteX6" fmla="*/ 75190 w 1922639"/>
              <a:gd name="connsiteY6" fmla="*/ 478799 h 889780"/>
              <a:gd name="connsiteX7" fmla="*/ 0 w 1922639"/>
              <a:gd name="connsiteY7" fmla="*/ 384030 h 889780"/>
              <a:gd name="connsiteX8" fmla="*/ 0 w 1922639"/>
              <a:gd name="connsiteY8" fmla="*/ 97399 h 8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2639" h="889780">
                <a:moveTo>
                  <a:pt x="0" y="97399"/>
                </a:moveTo>
                <a:cubicBezTo>
                  <a:pt x="0" y="43607"/>
                  <a:pt x="43769" y="0"/>
                  <a:pt x="97761" y="0"/>
                </a:cubicBezTo>
                <a:lnTo>
                  <a:pt x="1824878" y="0"/>
                </a:lnTo>
                <a:cubicBezTo>
                  <a:pt x="1878868" y="0"/>
                  <a:pt x="1922639" y="43607"/>
                  <a:pt x="1922639" y="97399"/>
                </a:cubicBezTo>
                <a:lnTo>
                  <a:pt x="1922639" y="792335"/>
                </a:lnTo>
                <a:cubicBezTo>
                  <a:pt x="1922639" y="855223"/>
                  <a:pt x="1863722" y="901624"/>
                  <a:pt x="1802308" y="887105"/>
                </a:cubicBezTo>
                <a:lnTo>
                  <a:pt x="75190" y="478799"/>
                </a:lnTo>
                <a:cubicBezTo>
                  <a:pt x="31117" y="468379"/>
                  <a:pt x="0" y="429160"/>
                  <a:pt x="0" y="384030"/>
                </a:cubicBezTo>
                <a:lnTo>
                  <a:pt x="0" y="97399"/>
                </a:lnTo>
                <a:close/>
              </a:path>
            </a:pathLst>
          </a:custGeom>
          <a:solidFill>
            <a:srgbClr val="1A356D"/>
          </a:solidFill>
          <a:ln w="64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9" name="Рисунок 7">
            <a:extLst>
              <a:ext uri="{FF2B5EF4-FFF2-40B4-BE49-F238E27FC236}">
                <a16:creationId xmlns:a16="http://schemas.microsoft.com/office/drawing/2014/main" id="{36794309-50A6-4548-9FF3-4471E1D4AE1B}"/>
              </a:ext>
            </a:extLst>
          </p:cNvPr>
          <p:cNvSpPr/>
          <p:nvPr userDrawn="1"/>
        </p:nvSpPr>
        <p:spPr>
          <a:xfrm>
            <a:off x="541439" y="3846638"/>
            <a:ext cx="1921764" cy="839676"/>
          </a:xfrm>
          <a:custGeom>
            <a:avLst/>
            <a:gdLst>
              <a:gd name="connsiteX0" fmla="*/ 0 w 1922639"/>
              <a:gd name="connsiteY0" fmla="*/ 97399 h 889780"/>
              <a:gd name="connsiteX1" fmla="*/ 97761 w 1922639"/>
              <a:gd name="connsiteY1" fmla="*/ 0 h 889780"/>
              <a:gd name="connsiteX2" fmla="*/ 1824878 w 1922639"/>
              <a:gd name="connsiteY2" fmla="*/ 0 h 889780"/>
              <a:gd name="connsiteX3" fmla="*/ 1922639 w 1922639"/>
              <a:gd name="connsiteY3" fmla="*/ 97399 h 889780"/>
              <a:gd name="connsiteX4" fmla="*/ 1922639 w 1922639"/>
              <a:gd name="connsiteY4" fmla="*/ 792335 h 889780"/>
              <a:gd name="connsiteX5" fmla="*/ 1802308 w 1922639"/>
              <a:gd name="connsiteY5" fmla="*/ 887105 h 889780"/>
              <a:gd name="connsiteX6" fmla="*/ 75190 w 1922639"/>
              <a:gd name="connsiteY6" fmla="*/ 478799 h 889780"/>
              <a:gd name="connsiteX7" fmla="*/ 0 w 1922639"/>
              <a:gd name="connsiteY7" fmla="*/ 384030 h 889780"/>
              <a:gd name="connsiteX8" fmla="*/ 0 w 1922639"/>
              <a:gd name="connsiteY8" fmla="*/ 97399 h 8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2639" h="889780">
                <a:moveTo>
                  <a:pt x="0" y="97399"/>
                </a:moveTo>
                <a:cubicBezTo>
                  <a:pt x="0" y="43607"/>
                  <a:pt x="43769" y="0"/>
                  <a:pt x="97761" y="0"/>
                </a:cubicBezTo>
                <a:lnTo>
                  <a:pt x="1824878" y="0"/>
                </a:lnTo>
                <a:cubicBezTo>
                  <a:pt x="1878868" y="0"/>
                  <a:pt x="1922639" y="43607"/>
                  <a:pt x="1922639" y="97399"/>
                </a:cubicBezTo>
                <a:lnTo>
                  <a:pt x="1922639" y="792335"/>
                </a:lnTo>
                <a:cubicBezTo>
                  <a:pt x="1922639" y="855223"/>
                  <a:pt x="1863722" y="901624"/>
                  <a:pt x="1802308" y="887105"/>
                </a:cubicBezTo>
                <a:lnTo>
                  <a:pt x="75190" y="478799"/>
                </a:lnTo>
                <a:cubicBezTo>
                  <a:pt x="31117" y="468379"/>
                  <a:pt x="0" y="429160"/>
                  <a:pt x="0" y="384030"/>
                </a:cubicBezTo>
                <a:lnTo>
                  <a:pt x="0" y="97399"/>
                </a:lnTo>
                <a:close/>
              </a:path>
            </a:pathLst>
          </a:custGeom>
          <a:solidFill>
            <a:srgbClr val="1A356D"/>
          </a:solidFill>
          <a:ln w="64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0" name="Рисунок 8">
            <a:extLst>
              <a:ext uri="{FF2B5EF4-FFF2-40B4-BE49-F238E27FC236}">
                <a16:creationId xmlns:a16="http://schemas.microsoft.com/office/drawing/2014/main" id="{13F2D095-1330-A64D-8ED2-65CD6E966486}"/>
              </a:ext>
            </a:extLst>
          </p:cNvPr>
          <p:cNvSpPr/>
          <p:nvPr userDrawn="1"/>
        </p:nvSpPr>
        <p:spPr>
          <a:xfrm>
            <a:off x="6278380" y="3846638"/>
            <a:ext cx="1921764" cy="839676"/>
          </a:xfrm>
          <a:custGeom>
            <a:avLst/>
            <a:gdLst>
              <a:gd name="connsiteX0" fmla="*/ 0 w 1922639"/>
              <a:gd name="connsiteY0" fmla="*/ 97399 h 889780"/>
              <a:gd name="connsiteX1" fmla="*/ 97761 w 1922639"/>
              <a:gd name="connsiteY1" fmla="*/ 0 h 889780"/>
              <a:gd name="connsiteX2" fmla="*/ 1824878 w 1922639"/>
              <a:gd name="connsiteY2" fmla="*/ 0 h 889780"/>
              <a:gd name="connsiteX3" fmla="*/ 1922639 w 1922639"/>
              <a:gd name="connsiteY3" fmla="*/ 97399 h 889780"/>
              <a:gd name="connsiteX4" fmla="*/ 1922639 w 1922639"/>
              <a:gd name="connsiteY4" fmla="*/ 792335 h 889780"/>
              <a:gd name="connsiteX5" fmla="*/ 1802308 w 1922639"/>
              <a:gd name="connsiteY5" fmla="*/ 887105 h 889780"/>
              <a:gd name="connsiteX6" fmla="*/ 75190 w 1922639"/>
              <a:gd name="connsiteY6" fmla="*/ 478799 h 889780"/>
              <a:gd name="connsiteX7" fmla="*/ 0 w 1922639"/>
              <a:gd name="connsiteY7" fmla="*/ 384030 h 889780"/>
              <a:gd name="connsiteX8" fmla="*/ 0 w 1922639"/>
              <a:gd name="connsiteY8" fmla="*/ 97399 h 8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2639" h="889780">
                <a:moveTo>
                  <a:pt x="0" y="97399"/>
                </a:moveTo>
                <a:cubicBezTo>
                  <a:pt x="0" y="43607"/>
                  <a:pt x="43769" y="0"/>
                  <a:pt x="97761" y="0"/>
                </a:cubicBezTo>
                <a:lnTo>
                  <a:pt x="1824878" y="0"/>
                </a:lnTo>
                <a:cubicBezTo>
                  <a:pt x="1878868" y="0"/>
                  <a:pt x="1922639" y="43607"/>
                  <a:pt x="1922639" y="97399"/>
                </a:cubicBezTo>
                <a:lnTo>
                  <a:pt x="1922639" y="792335"/>
                </a:lnTo>
                <a:cubicBezTo>
                  <a:pt x="1922639" y="855223"/>
                  <a:pt x="1863722" y="901624"/>
                  <a:pt x="1802308" y="887105"/>
                </a:cubicBezTo>
                <a:lnTo>
                  <a:pt x="75190" y="478799"/>
                </a:lnTo>
                <a:cubicBezTo>
                  <a:pt x="31117" y="468379"/>
                  <a:pt x="0" y="429160"/>
                  <a:pt x="0" y="384030"/>
                </a:cubicBezTo>
                <a:lnTo>
                  <a:pt x="0" y="97399"/>
                </a:lnTo>
                <a:close/>
              </a:path>
            </a:pathLst>
          </a:custGeom>
          <a:solidFill>
            <a:schemeClr val="accent2"/>
          </a:solidFill>
          <a:ln w="64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94BC3F5-802B-D147-9A24-24F9E2B31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6086" y="1532342"/>
            <a:ext cx="295564" cy="181560"/>
          </a:xfrm>
          <a:prstGeom prst="rect">
            <a:avLst/>
          </a:prstGeom>
        </p:spPr>
      </p:pic>
      <p:sp>
        <p:nvSpPr>
          <p:cNvPr id="65" name="Shape 20">
            <a:extLst>
              <a:ext uri="{FF2B5EF4-FFF2-40B4-BE49-F238E27FC236}">
                <a16:creationId xmlns:a16="http://schemas.microsoft.com/office/drawing/2014/main" id="{45875258-B827-0646-91B8-D8DCD994D34E}"/>
              </a:ext>
            </a:extLst>
          </p:cNvPr>
          <p:cNvSpPr/>
          <p:nvPr/>
        </p:nvSpPr>
        <p:spPr>
          <a:xfrm>
            <a:off x="3990942" y="3159418"/>
            <a:ext cx="1124918" cy="269582"/>
          </a:xfrm>
          <a:prstGeom prst="roundRect">
            <a:avLst>
              <a:gd name="adj" fmla="val 25965"/>
            </a:avLst>
          </a:prstGeom>
          <a:solidFill>
            <a:srgbClr val="820449"/>
          </a:solidFill>
          <a:ln/>
        </p:spPr>
        <p:txBody>
          <a:bodyPr/>
          <a:lstStyle/>
          <a:p>
            <a:endParaRPr lang="ru-RU" dirty="0"/>
          </a:p>
        </p:txBody>
      </p:sp>
      <p:pic>
        <p:nvPicPr>
          <p:cNvPr id="94" name="Image 6" descr=" ">
            <a:extLst>
              <a:ext uri="{FF2B5EF4-FFF2-40B4-BE49-F238E27FC236}">
                <a16:creationId xmlns:a16="http://schemas.microsoft.com/office/drawing/2014/main" id="{7408C1D3-CCAF-0748-9BC7-0FF385F0E2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76568" y="4359752"/>
            <a:ext cx="293810" cy="18637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ACF3C8A0-4B78-AA46-B546-68ABF752D4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2402" y="4365372"/>
            <a:ext cx="292591" cy="180056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1E7E33A0-4190-C14E-8A1C-EAA88D7D0E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11222286" y="1532342"/>
            <a:ext cx="292591" cy="180056"/>
          </a:xfrm>
          <a:prstGeom prst="rect">
            <a:avLst/>
          </a:prstGeom>
        </p:spPr>
      </p:pic>
      <p:sp>
        <p:nvSpPr>
          <p:cNvPr id="98" name="Текст 58">
            <a:extLst>
              <a:ext uri="{FF2B5EF4-FFF2-40B4-BE49-F238E27FC236}">
                <a16:creationId xmlns:a16="http://schemas.microsoft.com/office/drawing/2014/main" id="{DD789B59-BA52-9044-94D4-1DE0579D140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135034" y="1063668"/>
            <a:ext cx="16866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предприятия</a:t>
            </a:r>
          </a:p>
        </p:txBody>
      </p:sp>
      <p:sp>
        <p:nvSpPr>
          <p:cNvPr id="99" name="Текст 58">
            <a:extLst>
              <a:ext uri="{FF2B5EF4-FFF2-40B4-BE49-F238E27FC236}">
                <a16:creationId xmlns:a16="http://schemas.microsoft.com/office/drawing/2014/main" id="{284923D3-8F92-9B41-A9FF-1A2DA139F0C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824634" y="1063668"/>
            <a:ext cx="16866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предприятия</a:t>
            </a:r>
          </a:p>
        </p:txBody>
      </p:sp>
      <p:sp>
        <p:nvSpPr>
          <p:cNvPr id="100" name="Текст 58">
            <a:extLst>
              <a:ext uri="{FF2B5EF4-FFF2-40B4-BE49-F238E27FC236}">
                <a16:creationId xmlns:a16="http://schemas.microsoft.com/office/drawing/2014/main" id="{1DA04CB5-81CF-FE4D-B7A9-08D1F38F802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09162" y="3883068"/>
            <a:ext cx="16866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предприятия</a:t>
            </a:r>
          </a:p>
        </p:txBody>
      </p:sp>
      <p:sp>
        <p:nvSpPr>
          <p:cNvPr id="101" name="Текст 58">
            <a:extLst>
              <a:ext uri="{FF2B5EF4-FFF2-40B4-BE49-F238E27FC236}">
                <a16:creationId xmlns:a16="http://schemas.microsoft.com/office/drawing/2014/main" id="{5099CCBD-F29E-784D-AC4A-FAE4B8BFECF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398762" y="3883068"/>
            <a:ext cx="16866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предприятия</a:t>
            </a:r>
          </a:p>
        </p:txBody>
      </p:sp>
      <p:sp>
        <p:nvSpPr>
          <p:cNvPr id="102" name="Текст 58">
            <a:extLst>
              <a:ext uri="{FF2B5EF4-FFF2-40B4-BE49-F238E27FC236}">
                <a16:creationId xmlns:a16="http://schemas.microsoft.com/office/drawing/2014/main" id="{CCEF7ACA-D60D-D842-8780-BEDE5B87D61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29042" y="2114961"/>
            <a:ext cx="179260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предприятия</a:t>
            </a:r>
          </a:p>
        </p:txBody>
      </p:sp>
      <p:sp>
        <p:nvSpPr>
          <p:cNvPr id="103" name="Текст 58">
            <a:extLst>
              <a:ext uri="{FF2B5EF4-FFF2-40B4-BE49-F238E27FC236}">
                <a16:creationId xmlns:a16="http://schemas.microsoft.com/office/drawing/2014/main" id="{AE684460-8BB7-5F46-AC88-C10C5A5B798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769442" y="2114961"/>
            <a:ext cx="179260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предприятия</a:t>
            </a:r>
          </a:p>
        </p:txBody>
      </p:sp>
      <p:sp>
        <p:nvSpPr>
          <p:cNvPr id="104" name="Текст 58">
            <a:extLst>
              <a:ext uri="{FF2B5EF4-FFF2-40B4-BE49-F238E27FC236}">
                <a16:creationId xmlns:a16="http://schemas.microsoft.com/office/drawing/2014/main" id="{CB651D0F-9C3C-4747-820B-C6E5341DD9C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77770" y="5033074"/>
            <a:ext cx="179260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предприятия</a:t>
            </a:r>
          </a:p>
        </p:txBody>
      </p:sp>
      <p:sp>
        <p:nvSpPr>
          <p:cNvPr id="105" name="Текст 58">
            <a:extLst>
              <a:ext uri="{FF2B5EF4-FFF2-40B4-BE49-F238E27FC236}">
                <a16:creationId xmlns:a16="http://schemas.microsoft.com/office/drawing/2014/main" id="{5D66194A-12C0-5B49-AF1B-36DB1BAFEBC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318170" y="5033074"/>
            <a:ext cx="179260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предприятия</a:t>
            </a:r>
          </a:p>
        </p:txBody>
      </p:sp>
      <p:sp>
        <p:nvSpPr>
          <p:cNvPr id="106" name="Shape 20">
            <a:extLst>
              <a:ext uri="{FF2B5EF4-FFF2-40B4-BE49-F238E27FC236}">
                <a16:creationId xmlns:a16="http://schemas.microsoft.com/office/drawing/2014/main" id="{AF6E46EF-6D16-B340-9A80-631C564145D1}"/>
              </a:ext>
            </a:extLst>
          </p:cNvPr>
          <p:cNvSpPr/>
          <p:nvPr userDrawn="1"/>
        </p:nvSpPr>
        <p:spPr>
          <a:xfrm>
            <a:off x="5154430" y="3159418"/>
            <a:ext cx="758275" cy="269582"/>
          </a:xfrm>
          <a:prstGeom prst="roundRect">
            <a:avLst>
              <a:gd name="adj" fmla="val 25965"/>
            </a:avLst>
          </a:prstGeom>
          <a:solidFill>
            <a:srgbClr val="820449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07" name="Текст 58">
            <a:extLst>
              <a:ext uri="{FF2B5EF4-FFF2-40B4-BE49-F238E27FC236}">
                <a16:creationId xmlns:a16="http://schemas.microsoft.com/office/drawing/2014/main" id="{F9D79FC6-AEBF-E241-AFA7-3F655D0E441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067143" y="3201876"/>
            <a:ext cx="302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Х,Х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125D5-BBF5-3141-B889-B9C5ACB76C29}"/>
              </a:ext>
            </a:extLst>
          </p:cNvPr>
          <p:cNvSpPr txBox="1"/>
          <p:nvPr userDrawn="1"/>
        </p:nvSpPr>
        <p:spPr>
          <a:xfrm>
            <a:off x="4359131" y="3201876"/>
            <a:ext cx="7109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</a:p>
        </p:txBody>
      </p:sp>
      <p:sp>
        <p:nvSpPr>
          <p:cNvPr id="108" name="Текст 58">
            <a:extLst>
              <a:ext uri="{FF2B5EF4-FFF2-40B4-BE49-F238E27FC236}">
                <a16:creationId xmlns:a16="http://schemas.microsoft.com/office/drawing/2014/main" id="{7486711A-170E-2844-8DC0-9EC5B0B4AB54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253989" y="3201876"/>
            <a:ext cx="4318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DC8E168-CCC0-3942-8272-35B7B4753689}"/>
              </a:ext>
            </a:extLst>
          </p:cNvPr>
          <p:cNvSpPr txBox="1"/>
          <p:nvPr userDrawn="1"/>
        </p:nvSpPr>
        <p:spPr>
          <a:xfrm>
            <a:off x="3988296" y="2937730"/>
            <a:ext cx="10273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Инвестиции: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7FA620F-3FFB-B14D-B79A-B0C14BF7173D}"/>
              </a:ext>
            </a:extLst>
          </p:cNvPr>
          <p:cNvSpPr txBox="1"/>
          <p:nvPr userDrawn="1"/>
        </p:nvSpPr>
        <p:spPr>
          <a:xfrm>
            <a:off x="5154431" y="2937730"/>
            <a:ext cx="8545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Раб. места:</a:t>
            </a:r>
          </a:p>
        </p:txBody>
      </p:sp>
      <p:sp>
        <p:nvSpPr>
          <p:cNvPr id="111" name="Shape 20">
            <a:extLst>
              <a:ext uri="{FF2B5EF4-FFF2-40B4-BE49-F238E27FC236}">
                <a16:creationId xmlns:a16="http://schemas.microsoft.com/office/drawing/2014/main" id="{33DA7593-EA6E-CC49-A7F0-6CF8FE1B70FE}"/>
              </a:ext>
            </a:extLst>
          </p:cNvPr>
          <p:cNvSpPr/>
          <p:nvPr userDrawn="1"/>
        </p:nvSpPr>
        <p:spPr>
          <a:xfrm>
            <a:off x="9742813" y="3159418"/>
            <a:ext cx="1124918" cy="269582"/>
          </a:xfrm>
          <a:prstGeom prst="roundRect">
            <a:avLst>
              <a:gd name="adj" fmla="val 25965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12" name="Shape 20">
            <a:extLst>
              <a:ext uri="{FF2B5EF4-FFF2-40B4-BE49-F238E27FC236}">
                <a16:creationId xmlns:a16="http://schemas.microsoft.com/office/drawing/2014/main" id="{D476FCE1-6D18-9D4F-84A3-0F2335E50D87}"/>
              </a:ext>
            </a:extLst>
          </p:cNvPr>
          <p:cNvSpPr/>
          <p:nvPr userDrawn="1"/>
        </p:nvSpPr>
        <p:spPr>
          <a:xfrm>
            <a:off x="10906301" y="3159418"/>
            <a:ext cx="706103" cy="269582"/>
          </a:xfrm>
          <a:prstGeom prst="roundRect">
            <a:avLst>
              <a:gd name="adj" fmla="val 25965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13" name="Текст 58">
            <a:extLst>
              <a:ext uri="{FF2B5EF4-FFF2-40B4-BE49-F238E27FC236}">
                <a16:creationId xmlns:a16="http://schemas.microsoft.com/office/drawing/2014/main" id="{D70D8915-D9B2-3443-95A1-0B12AF4D92B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9819014" y="3201876"/>
            <a:ext cx="302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Х,Х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F51D582-4BB0-2147-8EB5-D3A814F2083E}"/>
              </a:ext>
            </a:extLst>
          </p:cNvPr>
          <p:cNvSpPr txBox="1"/>
          <p:nvPr userDrawn="1"/>
        </p:nvSpPr>
        <p:spPr>
          <a:xfrm>
            <a:off x="10111002" y="3201876"/>
            <a:ext cx="7109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</a:p>
        </p:txBody>
      </p:sp>
      <p:sp>
        <p:nvSpPr>
          <p:cNvPr id="115" name="Текст 58">
            <a:extLst>
              <a:ext uri="{FF2B5EF4-FFF2-40B4-BE49-F238E27FC236}">
                <a16:creationId xmlns:a16="http://schemas.microsoft.com/office/drawing/2014/main" id="{E4683B97-28EE-EB4F-BDB2-8841AAEE788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1005860" y="3201876"/>
            <a:ext cx="4318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88A283C-221F-0C48-8484-115A510C2896}"/>
              </a:ext>
            </a:extLst>
          </p:cNvPr>
          <p:cNvSpPr txBox="1"/>
          <p:nvPr userDrawn="1"/>
        </p:nvSpPr>
        <p:spPr>
          <a:xfrm>
            <a:off x="9740167" y="2937730"/>
            <a:ext cx="10273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Инвестиции: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7BDB5E7-47C3-C544-8E5E-DF39DDE55A91}"/>
              </a:ext>
            </a:extLst>
          </p:cNvPr>
          <p:cNvSpPr txBox="1"/>
          <p:nvPr userDrawn="1"/>
        </p:nvSpPr>
        <p:spPr>
          <a:xfrm>
            <a:off x="10906302" y="2937730"/>
            <a:ext cx="8545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Раб. места:</a:t>
            </a:r>
          </a:p>
        </p:txBody>
      </p:sp>
      <p:sp>
        <p:nvSpPr>
          <p:cNvPr id="118" name="Shape 20">
            <a:extLst>
              <a:ext uri="{FF2B5EF4-FFF2-40B4-BE49-F238E27FC236}">
                <a16:creationId xmlns:a16="http://schemas.microsoft.com/office/drawing/2014/main" id="{530BA266-4B8A-E94F-AFAE-ED9119EED471}"/>
              </a:ext>
            </a:extLst>
          </p:cNvPr>
          <p:cNvSpPr/>
          <p:nvPr userDrawn="1"/>
        </p:nvSpPr>
        <p:spPr>
          <a:xfrm>
            <a:off x="580416" y="6040269"/>
            <a:ext cx="1124918" cy="269582"/>
          </a:xfrm>
          <a:prstGeom prst="roundRect">
            <a:avLst>
              <a:gd name="adj" fmla="val 25965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19" name="Shape 20">
            <a:extLst>
              <a:ext uri="{FF2B5EF4-FFF2-40B4-BE49-F238E27FC236}">
                <a16:creationId xmlns:a16="http://schemas.microsoft.com/office/drawing/2014/main" id="{A79E22A2-AA3B-174B-8CE0-F85B39FC9E75}"/>
              </a:ext>
            </a:extLst>
          </p:cNvPr>
          <p:cNvSpPr/>
          <p:nvPr userDrawn="1"/>
        </p:nvSpPr>
        <p:spPr>
          <a:xfrm>
            <a:off x="1743904" y="6040269"/>
            <a:ext cx="706103" cy="269582"/>
          </a:xfrm>
          <a:prstGeom prst="roundRect">
            <a:avLst>
              <a:gd name="adj" fmla="val 25965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20" name="Текст 58">
            <a:extLst>
              <a:ext uri="{FF2B5EF4-FFF2-40B4-BE49-F238E27FC236}">
                <a16:creationId xmlns:a16="http://schemas.microsoft.com/office/drawing/2014/main" id="{6385FE00-5D04-B749-A966-6249AA82D8B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56617" y="6082727"/>
            <a:ext cx="302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Х,Х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E6688DA-542D-8641-8903-51DFD871276A}"/>
              </a:ext>
            </a:extLst>
          </p:cNvPr>
          <p:cNvSpPr txBox="1"/>
          <p:nvPr userDrawn="1"/>
        </p:nvSpPr>
        <p:spPr>
          <a:xfrm>
            <a:off x="948605" y="6082727"/>
            <a:ext cx="7109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</a:p>
        </p:txBody>
      </p:sp>
      <p:sp>
        <p:nvSpPr>
          <p:cNvPr id="122" name="Текст 58">
            <a:extLst>
              <a:ext uri="{FF2B5EF4-FFF2-40B4-BE49-F238E27FC236}">
                <a16:creationId xmlns:a16="http://schemas.microsoft.com/office/drawing/2014/main" id="{27E0B24B-2FD3-3448-A044-C72F410976F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843463" y="6082727"/>
            <a:ext cx="4318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61D9DC4-5F9A-C042-A6DD-0CFA8640F551}"/>
              </a:ext>
            </a:extLst>
          </p:cNvPr>
          <p:cNvSpPr txBox="1"/>
          <p:nvPr userDrawn="1"/>
        </p:nvSpPr>
        <p:spPr>
          <a:xfrm>
            <a:off x="577770" y="5818581"/>
            <a:ext cx="10273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Инвестиции: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A2CE124-5688-8741-8455-9AA02B1DC2E4}"/>
              </a:ext>
            </a:extLst>
          </p:cNvPr>
          <p:cNvSpPr txBox="1"/>
          <p:nvPr userDrawn="1"/>
        </p:nvSpPr>
        <p:spPr>
          <a:xfrm>
            <a:off x="1743905" y="5818581"/>
            <a:ext cx="8545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Раб. места:</a:t>
            </a:r>
          </a:p>
        </p:txBody>
      </p:sp>
      <p:sp>
        <p:nvSpPr>
          <p:cNvPr id="125" name="Shape 20">
            <a:extLst>
              <a:ext uri="{FF2B5EF4-FFF2-40B4-BE49-F238E27FC236}">
                <a16:creationId xmlns:a16="http://schemas.microsoft.com/office/drawing/2014/main" id="{D455C978-87E5-8F46-9CA4-D9FDDC0A1F52}"/>
              </a:ext>
            </a:extLst>
          </p:cNvPr>
          <p:cNvSpPr/>
          <p:nvPr userDrawn="1"/>
        </p:nvSpPr>
        <p:spPr>
          <a:xfrm>
            <a:off x="6281026" y="6040269"/>
            <a:ext cx="1124918" cy="269582"/>
          </a:xfrm>
          <a:prstGeom prst="roundRect">
            <a:avLst>
              <a:gd name="adj" fmla="val 25965"/>
            </a:avLst>
          </a:prstGeom>
          <a:solidFill>
            <a:srgbClr val="820449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26" name="Shape 20">
            <a:extLst>
              <a:ext uri="{FF2B5EF4-FFF2-40B4-BE49-F238E27FC236}">
                <a16:creationId xmlns:a16="http://schemas.microsoft.com/office/drawing/2014/main" id="{474A6F6B-A102-0649-A84D-21229159327B}"/>
              </a:ext>
            </a:extLst>
          </p:cNvPr>
          <p:cNvSpPr/>
          <p:nvPr userDrawn="1"/>
        </p:nvSpPr>
        <p:spPr>
          <a:xfrm>
            <a:off x="7444514" y="6040269"/>
            <a:ext cx="758275" cy="269582"/>
          </a:xfrm>
          <a:prstGeom prst="roundRect">
            <a:avLst>
              <a:gd name="adj" fmla="val 25965"/>
            </a:avLst>
          </a:prstGeom>
          <a:solidFill>
            <a:srgbClr val="820449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27" name="Текст 58">
            <a:extLst>
              <a:ext uri="{FF2B5EF4-FFF2-40B4-BE49-F238E27FC236}">
                <a16:creationId xmlns:a16="http://schemas.microsoft.com/office/drawing/2014/main" id="{27EFBBC9-84C4-4140-A6BC-7BA1615490D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57227" y="6082727"/>
            <a:ext cx="302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Х,Х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596B5B4-D508-1D4D-9E43-866F3B19EA7E}"/>
              </a:ext>
            </a:extLst>
          </p:cNvPr>
          <p:cNvSpPr txBox="1"/>
          <p:nvPr userDrawn="1"/>
        </p:nvSpPr>
        <p:spPr>
          <a:xfrm>
            <a:off x="6649215" y="6082727"/>
            <a:ext cx="7109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</a:p>
        </p:txBody>
      </p:sp>
      <p:sp>
        <p:nvSpPr>
          <p:cNvPr id="129" name="Текст 58">
            <a:extLst>
              <a:ext uri="{FF2B5EF4-FFF2-40B4-BE49-F238E27FC236}">
                <a16:creationId xmlns:a16="http://schemas.microsoft.com/office/drawing/2014/main" id="{E304D11E-3016-234A-ACE1-923254FE93B3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544073" y="6082727"/>
            <a:ext cx="4318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9BA1388-C662-5949-9B6D-665E3F7EFC54}"/>
              </a:ext>
            </a:extLst>
          </p:cNvPr>
          <p:cNvSpPr txBox="1"/>
          <p:nvPr userDrawn="1"/>
        </p:nvSpPr>
        <p:spPr>
          <a:xfrm>
            <a:off x="6278380" y="5818581"/>
            <a:ext cx="10273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Инвестиции: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33403CE-CF62-5341-B877-AF0FADA8F226}"/>
              </a:ext>
            </a:extLst>
          </p:cNvPr>
          <p:cNvSpPr txBox="1"/>
          <p:nvPr userDrawn="1"/>
        </p:nvSpPr>
        <p:spPr>
          <a:xfrm>
            <a:off x="7444515" y="5818581"/>
            <a:ext cx="8545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Раб. места: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47DFBE1-B156-2D4A-AAFC-32FA898DBD48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133" name="Рисунок 29">
            <a:extLst>
              <a:ext uri="{FF2B5EF4-FFF2-40B4-BE49-F238E27FC236}">
                <a16:creationId xmlns:a16="http://schemas.microsoft.com/office/drawing/2014/main" id="{B0D00C8C-2531-154D-B0B4-92FE97729529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41439" y="1002232"/>
            <a:ext cx="3078061" cy="2477568"/>
          </a:xfrm>
          <a:prstGeom prst="roundRect">
            <a:avLst>
              <a:gd name="adj" fmla="val 383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134" name="Рисунок 29">
            <a:extLst>
              <a:ext uri="{FF2B5EF4-FFF2-40B4-BE49-F238E27FC236}">
                <a16:creationId xmlns:a16="http://schemas.microsoft.com/office/drawing/2014/main" id="{C6FB36CE-6033-B24C-B974-52FE06DCEE69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6284693" y="1002232"/>
            <a:ext cx="3078061" cy="2477568"/>
          </a:xfrm>
          <a:prstGeom prst="roundRect">
            <a:avLst>
              <a:gd name="adj" fmla="val 383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135" name="Рисунок 29">
            <a:extLst>
              <a:ext uri="{FF2B5EF4-FFF2-40B4-BE49-F238E27FC236}">
                <a16:creationId xmlns:a16="http://schemas.microsoft.com/office/drawing/2014/main" id="{59E90E86-87B8-E94B-934F-CD67A43E31EB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2834644" y="3848174"/>
            <a:ext cx="3078061" cy="2477568"/>
          </a:xfrm>
          <a:prstGeom prst="roundRect">
            <a:avLst>
              <a:gd name="adj" fmla="val 383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136" name="Рисунок 29">
            <a:extLst>
              <a:ext uri="{FF2B5EF4-FFF2-40B4-BE49-F238E27FC236}">
                <a16:creationId xmlns:a16="http://schemas.microsoft.com/office/drawing/2014/main" id="{3DEA91C4-1187-9D4E-A3B1-9A73EB27E649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8577898" y="3848174"/>
            <a:ext cx="3078061" cy="2477568"/>
          </a:xfrm>
          <a:prstGeom prst="roundRect">
            <a:avLst>
              <a:gd name="adj" fmla="val 383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</p:spTree>
    <p:extLst>
      <p:ext uri="{BB962C8B-B14F-4D97-AF65-F5344CB8AC3E}">
        <p14:creationId xmlns:p14="http://schemas.microsoft.com/office/powerpoint/2010/main" val="37001944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ейшие реализуемые инвестпроекты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D61EAE4-6182-10CA-34FA-5EB7CEF65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00ABA-A045-8593-D766-E8731A75526A}"/>
              </a:ext>
            </a:extLst>
          </p:cNvPr>
          <p:cNvSpPr txBox="1"/>
          <p:nvPr userDrawn="1"/>
        </p:nvSpPr>
        <p:spPr>
          <a:xfrm>
            <a:off x="442912" y="474027"/>
            <a:ext cx="1054619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>
                <a:solidFill>
                  <a:schemeClr val="bg2"/>
                </a:solidFill>
              </a:rPr>
              <a:t>КРУПНЕЙШИЕ РЕАЛИЗУЕМЫЕ ИНВЕСТИЦИОННЫЕ ПРОЕКТЫ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07EB27C-91D6-5E47-93A4-116E4C77614A}"/>
              </a:ext>
            </a:extLst>
          </p:cNvPr>
          <p:cNvGrpSpPr/>
          <p:nvPr userDrawn="1"/>
        </p:nvGrpSpPr>
        <p:grpSpPr>
          <a:xfrm>
            <a:off x="9186333" y="-5923186"/>
            <a:ext cx="8394543" cy="2495616"/>
            <a:chOff x="9186333" y="-1008286"/>
            <a:chExt cx="8394543" cy="2495616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6C03A4E5-260E-7AF2-6E96-1B15E30B9E2A}"/>
                </a:ext>
              </a:extLst>
            </p:cNvPr>
            <p:cNvGrpSpPr/>
            <p:nvPr userDrawn="1"/>
          </p:nvGrpSpPr>
          <p:grpSpPr>
            <a:xfrm rot="10800000" flipH="1">
              <a:off x="9186333" y="-1008286"/>
              <a:ext cx="8394543" cy="1930143"/>
              <a:chOff x="8986330" y="5516959"/>
              <a:chExt cx="8394543" cy="1930143"/>
            </a:xfrm>
          </p:grpSpPr>
          <p:sp>
            <p:nvSpPr>
              <p:cNvPr id="46" name="Полилиния 10">
                <a:extLst>
                  <a:ext uri="{FF2B5EF4-FFF2-40B4-BE49-F238E27FC236}">
                    <a16:creationId xmlns:a16="http://schemas.microsoft.com/office/drawing/2014/main" id="{EA2F5034-B7A4-D6EF-30AF-D7B78A395600}"/>
                  </a:ext>
                </a:extLst>
              </p:cNvPr>
              <p:cNvSpPr/>
              <p:nvPr userDrawn="1"/>
            </p:nvSpPr>
            <p:spPr>
              <a:xfrm rot="10800000">
                <a:off x="8986330" y="5516959"/>
                <a:ext cx="8394543" cy="1914208"/>
              </a:xfrm>
              <a:custGeom>
                <a:avLst/>
                <a:gdLst>
                  <a:gd name="connsiteX0" fmla="*/ 8394543 w 8394543"/>
                  <a:gd name="connsiteY0" fmla="*/ 0 h 1914208"/>
                  <a:gd name="connsiteX1" fmla="*/ 8394543 w 8394543"/>
                  <a:gd name="connsiteY1" fmla="*/ 1457820 h 1914208"/>
                  <a:gd name="connsiteX2" fmla="*/ 8267594 w 8394543"/>
                  <a:gd name="connsiteY2" fmla="*/ 1584594 h 1914208"/>
                  <a:gd name="connsiteX3" fmla="*/ 8029881 w 8394543"/>
                  <a:gd name="connsiteY3" fmla="*/ 1584594 h 1914208"/>
                  <a:gd name="connsiteX4" fmla="*/ 7902931 w 8394543"/>
                  <a:gd name="connsiteY4" fmla="*/ 1711369 h 1914208"/>
                  <a:gd name="connsiteX5" fmla="*/ 7902931 w 8394543"/>
                  <a:gd name="connsiteY5" fmla="*/ 1787434 h 1914208"/>
                  <a:gd name="connsiteX6" fmla="*/ 7775982 w 8394543"/>
                  <a:gd name="connsiteY6" fmla="*/ 1914208 h 1914208"/>
                  <a:gd name="connsiteX7" fmla="*/ 7655380 w 8394543"/>
                  <a:gd name="connsiteY7" fmla="*/ 1914208 h 1914208"/>
                  <a:gd name="connsiteX8" fmla="*/ 7528430 w 8394543"/>
                  <a:gd name="connsiteY8" fmla="*/ 1787434 h 1914208"/>
                  <a:gd name="connsiteX9" fmla="*/ 7528430 w 8394543"/>
                  <a:gd name="connsiteY9" fmla="*/ 1711369 h 1914208"/>
                  <a:gd name="connsiteX10" fmla="*/ 7401480 w 8394543"/>
                  <a:gd name="connsiteY10" fmla="*/ 1584594 h 1914208"/>
                  <a:gd name="connsiteX11" fmla="*/ 6963504 w 8394543"/>
                  <a:gd name="connsiteY11" fmla="*/ 1584594 h 1914208"/>
                  <a:gd name="connsiteX12" fmla="*/ 6836555 w 8394543"/>
                  <a:gd name="connsiteY12" fmla="*/ 1711369 h 1914208"/>
                  <a:gd name="connsiteX13" fmla="*/ 6836555 w 8394543"/>
                  <a:gd name="connsiteY13" fmla="*/ 1787434 h 1914208"/>
                  <a:gd name="connsiteX14" fmla="*/ 6709605 w 8394543"/>
                  <a:gd name="connsiteY14" fmla="*/ 1914208 h 1914208"/>
                  <a:gd name="connsiteX15" fmla="*/ 6601697 w 8394543"/>
                  <a:gd name="connsiteY15" fmla="*/ 1914208 h 1914208"/>
                  <a:gd name="connsiteX16" fmla="*/ 6474754 w 8394543"/>
                  <a:gd name="connsiteY16" fmla="*/ 1787434 h 1914208"/>
                  <a:gd name="connsiteX17" fmla="*/ 6474754 w 8394543"/>
                  <a:gd name="connsiteY17" fmla="*/ 1711369 h 1914208"/>
                  <a:gd name="connsiteX18" fmla="*/ 6347805 w 8394543"/>
                  <a:gd name="connsiteY18" fmla="*/ 1584594 h 1914208"/>
                  <a:gd name="connsiteX19" fmla="*/ 0 w 8394543"/>
                  <a:gd name="connsiteY19" fmla="*/ 1584594 h 191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394543" h="1914208">
                    <a:moveTo>
                      <a:pt x="8394543" y="0"/>
                    </a:moveTo>
                    <a:lnTo>
                      <a:pt x="8394543" y="1457820"/>
                    </a:lnTo>
                    <a:cubicBezTo>
                      <a:pt x="8394543" y="1527837"/>
                      <a:pt x="8337734" y="1584594"/>
                      <a:pt x="8267594" y="1584594"/>
                    </a:cubicBezTo>
                    <a:lnTo>
                      <a:pt x="8029881" y="1584594"/>
                    </a:lnTo>
                    <a:cubicBezTo>
                      <a:pt x="7959804" y="1584594"/>
                      <a:pt x="7902931" y="1641351"/>
                      <a:pt x="7902931" y="1711369"/>
                    </a:cubicBezTo>
                    <a:lnTo>
                      <a:pt x="7902931" y="1787434"/>
                    </a:lnTo>
                    <a:cubicBezTo>
                      <a:pt x="7902931" y="1857452"/>
                      <a:pt x="7846121" y="1914208"/>
                      <a:pt x="7775982" y="1914208"/>
                    </a:cubicBezTo>
                    <a:lnTo>
                      <a:pt x="7655380" y="1914208"/>
                    </a:lnTo>
                    <a:cubicBezTo>
                      <a:pt x="7585303" y="1914208"/>
                      <a:pt x="7528430" y="1857452"/>
                      <a:pt x="7528430" y="1787434"/>
                    </a:cubicBezTo>
                    <a:lnTo>
                      <a:pt x="7528430" y="1711369"/>
                    </a:lnTo>
                    <a:cubicBezTo>
                      <a:pt x="7528430" y="1641351"/>
                      <a:pt x="7471619" y="1584594"/>
                      <a:pt x="7401480" y="1584594"/>
                    </a:cubicBezTo>
                    <a:lnTo>
                      <a:pt x="6963504" y="1584594"/>
                    </a:lnTo>
                    <a:cubicBezTo>
                      <a:pt x="6893428" y="1584594"/>
                      <a:pt x="6836555" y="1641351"/>
                      <a:pt x="6836555" y="1711369"/>
                    </a:cubicBezTo>
                    <a:lnTo>
                      <a:pt x="6836555" y="1787434"/>
                    </a:lnTo>
                    <a:cubicBezTo>
                      <a:pt x="6836555" y="1857452"/>
                      <a:pt x="6779744" y="1914208"/>
                      <a:pt x="6709605" y="1914208"/>
                    </a:cubicBezTo>
                    <a:lnTo>
                      <a:pt x="6601697" y="1914208"/>
                    </a:lnTo>
                    <a:cubicBezTo>
                      <a:pt x="6531621" y="1914208"/>
                      <a:pt x="6474754" y="1857452"/>
                      <a:pt x="6474754" y="1787434"/>
                    </a:cubicBezTo>
                    <a:lnTo>
                      <a:pt x="6474754" y="1711369"/>
                    </a:lnTo>
                    <a:cubicBezTo>
                      <a:pt x="6474754" y="1641351"/>
                      <a:pt x="6417919" y="1584594"/>
                      <a:pt x="6347805" y="1584594"/>
                    </a:cubicBezTo>
                    <a:lnTo>
                      <a:pt x="0" y="1584594"/>
                    </a:lnTo>
                  </a:path>
                </a:pathLst>
              </a:custGeom>
              <a:noFill/>
              <a:ln w="1059" cap="flat">
                <a:solidFill>
                  <a:srgbClr val="1A356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21">
                <a:extLst>
                  <a:ext uri="{FF2B5EF4-FFF2-40B4-BE49-F238E27FC236}">
                    <a16:creationId xmlns:a16="http://schemas.microsoft.com/office/drawing/2014/main" id="{D3FF3E49-9039-DC9E-0161-2A16F7E1F717}"/>
                  </a:ext>
                </a:extLst>
              </p:cNvPr>
              <p:cNvSpPr/>
              <p:nvPr userDrawn="1"/>
            </p:nvSpPr>
            <p:spPr>
              <a:xfrm rot="10800000">
                <a:off x="9490638" y="5862420"/>
                <a:ext cx="539535" cy="1584682"/>
              </a:xfrm>
              <a:custGeom>
                <a:avLst/>
                <a:gdLst>
                  <a:gd name="connsiteX0" fmla="*/ 539536 w 539535"/>
                  <a:gd name="connsiteY0" fmla="*/ 0 h 1584682"/>
                  <a:gd name="connsiteX1" fmla="*/ 539536 w 539535"/>
                  <a:gd name="connsiteY1" fmla="*/ 1457908 h 1584682"/>
                  <a:gd name="connsiteX2" fmla="*/ 412586 w 539535"/>
                  <a:gd name="connsiteY2" fmla="*/ 1584683 h 1584682"/>
                  <a:gd name="connsiteX3" fmla="*/ 314200 w 539535"/>
                  <a:gd name="connsiteY3" fmla="*/ 1584683 h 1584682"/>
                  <a:gd name="connsiteX4" fmla="*/ 187251 w 539535"/>
                  <a:gd name="connsiteY4" fmla="*/ 1457908 h 1584682"/>
                  <a:gd name="connsiteX5" fmla="*/ 187251 w 539535"/>
                  <a:gd name="connsiteY5" fmla="*/ 1380258 h 1584682"/>
                  <a:gd name="connsiteX6" fmla="*/ 93625 w 539535"/>
                  <a:gd name="connsiteY6" fmla="*/ 1286762 h 1584682"/>
                  <a:gd name="connsiteX7" fmla="*/ 93625 w 539535"/>
                  <a:gd name="connsiteY7" fmla="*/ 1286762 h 1584682"/>
                  <a:gd name="connsiteX8" fmla="*/ 0 w 539535"/>
                  <a:gd name="connsiteY8" fmla="*/ 1193266 h 1584682"/>
                  <a:gd name="connsiteX9" fmla="*/ 0 w 539535"/>
                  <a:gd name="connsiteY9" fmla="*/ 0 h 15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9535" h="1584682">
                    <a:moveTo>
                      <a:pt x="539536" y="0"/>
                    </a:moveTo>
                    <a:lnTo>
                      <a:pt x="539536" y="1457908"/>
                    </a:lnTo>
                    <a:cubicBezTo>
                      <a:pt x="539536" y="1527926"/>
                      <a:pt x="482725" y="1584683"/>
                      <a:pt x="412586" y="1584683"/>
                    </a:cubicBezTo>
                    <a:lnTo>
                      <a:pt x="314200" y="1584683"/>
                    </a:lnTo>
                    <a:cubicBezTo>
                      <a:pt x="244124" y="1584683"/>
                      <a:pt x="187251" y="1527926"/>
                      <a:pt x="187251" y="1457908"/>
                    </a:cubicBezTo>
                    <a:lnTo>
                      <a:pt x="187251" y="1380258"/>
                    </a:lnTo>
                    <a:cubicBezTo>
                      <a:pt x="187251" y="1328623"/>
                      <a:pt x="145357" y="1286762"/>
                      <a:pt x="93625" y="1286762"/>
                    </a:cubicBezTo>
                    <a:lnTo>
                      <a:pt x="93625" y="1286762"/>
                    </a:lnTo>
                    <a:cubicBezTo>
                      <a:pt x="41893" y="1286762"/>
                      <a:pt x="0" y="1244901"/>
                      <a:pt x="0" y="1193266"/>
                    </a:cubicBezTo>
                    <a:lnTo>
                      <a:pt x="0" y="0"/>
                    </a:lnTo>
                  </a:path>
                </a:pathLst>
              </a:custGeom>
              <a:noFill/>
              <a:ln w="1059" cap="flat">
                <a:solidFill>
                  <a:srgbClr val="1A356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54" name="Рисунок 105">
              <a:extLst>
                <a:ext uri="{FF2B5EF4-FFF2-40B4-BE49-F238E27FC236}">
                  <a16:creationId xmlns:a16="http://schemas.microsoft.com/office/drawing/2014/main" id="{D75F414C-EF93-9DD2-1439-92BB47A16399}"/>
                </a:ext>
              </a:extLst>
            </p:cNvPr>
            <p:cNvSpPr/>
            <p:nvPr userDrawn="1"/>
          </p:nvSpPr>
          <p:spPr>
            <a:xfrm>
              <a:off x="11112432" y="1195794"/>
              <a:ext cx="486901" cy="291536"/>
            </a:xfrm>
            <a:custGeom>
              <a:avLst/>
              <a:gdLst>
                <a:gd name="connsiteX0" fmla="*/ 643210 w 1382454"/>
                <a:gd name="connsiteY0" fmla="*/ 305597 h 827756"/>
                <a:gd name="connsiteX1" fmla="*/ 604014 w 1382454"/>
                <a:gd name="connsiteY1" fmla="*/ 344792 h 827756"/>
                <a:gd name="connsiteX2" fmla="*/ 604014 w 1382454"/>
                <a:gd name="connsiteY2" fmla="*/ 530706 h 827756"/>
                <a:gd name="connsiteX3" fmla="*/ 564819 w 1382454"/>
                <a:gd name="connsiteY3" fmla="*/ 569902 h 827756"/>
                <a:gd name="connsiteX4" fmla="*/ 339678 w 1382454"/>
                <a:gd name="connsiteY4" fmla="*/ 569902 h 827756"/>
                <a:gd name="connsiteX5" fmla="*/ 300482 w 1382454"/>
                <a:gd name="connsiteY5" fmla="*/ 530706 h 827756"/>
                <a:gd name="connsiteX6" fmla="*/ 300482 w 1382454"/>
                <a:gd name="connsiteY6" fmla="*/ 344793 h 827756"/>
                <a:gd name="connsiteX7" fmla="*/ 261286 w 1382454"/>
                <a:gd name="connsiteY7" fmla="*/ 305598 h 827756"/>
                <a:gd name="connsiteX8" fmla="*/ 39196 w 1382454"/>
                <a:gd name="connsiteY8" fmla="*/ 305598 h 827756"/>
                <a:gd name="connsiteX9" fmla="*/ 0 w 1382454"/>
                <a:gd name="connsiteY9" fmla="*/ 266402 h 827756"/>
                <a:gd name="connsiteX10" fmla="*/ 0 w 1382454"/>
                <a:gd name="connsiteY10" fmla="*/ 39196 h 827756"/>
                <a:gd name="connsiteX11" fmla="*/ 39195 w 1382454"/>
                <a:gd name="connsiteY11" fmla="*/ 1 h 827756"/>
                <a:gd name="connsiteX12" fmla="*/ 264337 w 1382454"/>
                <a:gd name="connsiteY12" fmla="*/ 1 h 827756"/>
                <a:gd name="connsiteX13" fmla="*/ 303532 w 1382454"/>
                <a:gd name="connsiteY13" fmla="*/ 39196 h 827756"/>
                <a:gd name="connsiteX14" fmla="*/ 303532 w 1382454"/>
                <a:gd name="connsiteY14" fmla="*/ 245757 h 827756"/>
                <a:gd name="connsiteX15" fmla="*/ 342727 w 1382454"/>
                <a:gd name="connsiteY15" fmla="*/ 284953 h 827756"/>
                <a:gd name="connsiteX16" fmla="*/ 488425 w 1382454"/>
                <a:gd name="connsiteY16" fmla="*/ 284953 h 827756"/>
                <a:gd name="connsiteX17" fmla="*/ 527621 w 1382454"/>
                <a:gd name="connsiteY17" fmla="*/ 245757 h 827756"/>
                <a:gd name="connsiteX18" fmla="*/ 527621 w 1382454"/>
                <a:gd name="connsiteY18" fmla="*/ 39196 h 827756"/>
                <a:gd name="connsiteX19" fmla="*/ 566817 w 1382454"/>
                <a:gd name="connsiteY19" fmla="*/ 0 h 827756"/>
                <a:gd name="connsiteX20" fmla="*/ 806411 w 1382454"/>
                <a:gd name="connsiteY20" fmla="*/ 0 h 827756"/>
                <a:gd name="connsiteX21" fmla="*/ 845607 w 1382454"/>
                <a:gd name="connsiteY21" fmla="*/ 39196 h 827756"/>
                <a:gd name="connsiteX22" fmla="*/ 845607 w 1382454"/>
                <a:gd name="connsiteY22" fmla="*/ 210655 h 827756"/>
                <a:gd name="connsiteX23" fmla="*/ 884802 w 1382454"/>
                <a:gd name="connsiteY23" fmla="*/ 249850 h 827756"/>
                <a:gd name="connsiteX24" fmla="*/ 1343266 w 1382454"/>
                <a:gd name="connsiteY24" fmla="*/ 249850 h 827756"/>
                <a:gd name="connsiteX25" fmla="*/ 1382454 w 1382454"/>
                <a:gd name="connsiteY25" fmla="*/ 289046 h 827756"/>
                <a:gd name="connsiteX26" fmla="*/ 1382454 w 1382454"/>
                <a:gd name="connsiteY26" fmla="*/ 520381 h 827756"/>
                <a:gd name="connsiteX27" fmla="*/ 1343266 w 1382454"/>
                <a:gd name="connsiteY27" fmla="*/ 559577 h 827756"/>
                <a:gd name="connsiteX28" fmla="*/ 1016476 w 1382454"/>
                <a:gd name="connsiteY28" fmla="*/ 559577 h 827756"/>
                <a:gd name="connsiteX29" fmla="*/ 977277 w 1382454"/>
                <a:gd name="connsiteY29" fmla="*/ 598772 h 827756"/>
                <a:gd name="connsiteX30" fmla="*/ 977277 w 1382454"/>
                <a:gd name="connsiteY30" fmla="*/ 788561 h 827756"/>
                <a:gd name="connsiteX31" fmla="*/ 938086 w 1382454"/>
                <a:gd name="connsiteY31" fmla="*/ 827757 h 827756"/>
                <a:gd name="connsiteX32" fmla="*/ 727399 w 1382454"/>
                <a:gd name="connsiteY32" fmla="*/ 827757 h 827756"/>
                <a:gd name="connsiteX33" fmla="*/ 688203 w 1382454"/>
                <a:gd name="connsiteY33" fmla="*/ 788561 h 827756"/>
                <a:gd name="connsiteX34" fmla="*/ 688203 w 1382454"/>
                <a:gd name="connsiteY34" fmla="*/ 582004 h 827756"/>
                <a:gd name="connsiteX35" fmla="*/ 727399 w 1382454"/>
                <a:gd name="connsiteY35" fmla="*/ 542809 h 827756"/>
                <a:gd name="connsiteX36" fmla="*/ 791950 w 1382454"/>
                <a:gd name="connsiteY36" fmla="*/ 542809 h 827756"/>
                <a:gd name="connsiteX37" fmla="*/ 831145 w 1382454"/>
                <a:gd name="connsiteY37" fmla="*/ 503613 h 827756"/>
                <a:gd name="connsiteX38" fmla="*/ 831145 w 1382454"/>
                <a:gd name="connsiteY38" fmla="*/ 344792 h 827756"/>
                <a:gd name="connsiteX39" fmla="*/ 791950 w 1382454"/>
                <a:gd name="connsiteY39" fmla="*/ 305597 h 827756"/>
                <a:gd name="connsiteX40" fmla="*/ 643210 w 1382454"/>
                <a:gd name="connsiteY40" fmla="*/ 305597 h 82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382454" h="827756">
                  <a:moveTo>
                    <a:pt x="643210" y="305597"/>
                  </a:moveTo>
                  <a:cubicBezTo>
                    <a:pt x="621563" y="305597"/>
                    <a:pt x="604014" y="323145"/>
                    <a:pt x="604014" y="344792"/>
                  </a:cubicBezTo>
                  <a:lnTo>
                    <a:pt x="604014" y="530706"/>
                  </a:lnTo>
                  <a:cubicBezTo>
                    <a:pt x="604014" y="552352"/>
                    <a:pt x="586465" y="569902"/>
                    <a:pt x="564819" y="569902"/>
                  </a:cubicBezTo>
                  <a:lnTo>
                    <a:pt x="339678" y="569902"/>
                  </a:lnTo>
                  <a:cubicBezTo>
                    <a:pt x="318030" y="569902"/>
                    <a:pt x="300482" y="552353"/>
                    <a:pt x="300482" y="530706"/>
                  </a:cubicBezTo>
                  <a:lnTo>
                    <a:pt x="300482" y="344793"/>
                  </a:lnTo>
                  <a:cubicBezTo>
                    <a:pt x="300482" y="323146"/>
                    <a:pt x="282934" y="305598"/>
                    <a:pt x="261286" y="305598"/>
                  </a:cubicBezTo>
                  <a:lnTo>
                    <a:pt x="39196" y="305598"/>
                  </a:lnTo>
                  <a:cubicBezTo>
                    <a:pt x="17548" y="305598"/>
                    <a:pt x="0" y="288049"/>
                    <a:pt x="0" y="266402"/>
                  </a:cubicBezTo>
                  <a:lnTo>
                    <a:pt x="0" y="39196"/>
                  </a:lnTo>
                  <a:cubicBezTo>
                    <a:pt x="0" y="17549"/>
                    <a:pt x="17548" y="1"/>
                    <a:pt x="39195" y="1"/>
                  </a:cubicBezTo>
                  <a:lnTo>
                    <a:pt x="264337" y="1"/>
                  </a:lnTo>
                  <a:cubicBezTo>
                    <a:pt x="285983" y="1"/>
                    <a:pt x="303532" y="17549"/>
                    <a:pt x="303532" y="39196"/>
                  </a:cubicBezTo>
                  <a:lnTo>
                    <a:pt x="303532" y="245757"/>
                  </a:lnTo>
                  <a:cubicBezTo>
                    <a:pt x="303532" y="267404"/>
                    <a:pt x="321081" y="284953"/>
                    <a:pt x="342727" y="284953"/>
                  </a:cubicBezTo>
                  <a:lnTo>
                    <a:pt x="488425" y="284953"/>
                  </a:lnTo>
                  <a:cubicBezTo>
                    <a:pt x="510073" y="284953"/>
                    <a:pt x="527621" y="267404"/>
                    <a:pt x="527621" y="245757"/>
                  </a:cubicBezTo>
                  <a:lnTo>
                    <a:pt x="527621" y="39196"/>
                  </a:lnTo>
                  <a:cubicBezTo>
                    <a:pt x="527621" y="17548"/>
                    <a:pt x="545169" y="0"/>
                    <a:pt x="566817" y="0"/>
                  </a:cubicBezTo>
                  <a:lnTo>
                    <a:pt x="806411" y="0"/>
                  </a:lnTo>
                  <a:cubicBezTo>
                    <a:pt x="828058" y="0"/>
                    <a:pt x="845607" y="17548"/>
                    <a:pt x="845607" y="39196"/>
                  </a:cubicBezTo>
                  <a:lnTo>
                    <a:pt x="845607" y="210655"/>
                  </a:lnTo>
                  <a:cubicBezTo>
                    <a:pt x="845607" y="232301"/>
                    <a:pt x="863156" y="249850"/>
                    <a:pt x="884802" y="249850"/>
                  </a:cubicBezTo>
                  <a:lnTo>
                    <a:pt x="1343266" y="249850"/>
                  </a:lnTo>
                  <a:cubicBezTo>
                    <a:pt x="1364910" y="249850"/>
                    <a:pt x="1382454" y="267398"/>
                    <a:pt x="1382454" y="289046"/>
                  </a:cubicBezTo>
                  <a:lnTo>
                    <a:pt x="1382454" y="520381"/>
                  </a:lnTo>
                  <a:cubicBezTo>
                    <a:pt x="1382454" y="542028"/>
                    <a:pt x="1364910" y="559577"/>
                    <a:pt x="1343266" y="559577"/>
                  </a:cubicBezTo>
                  <a:lnTo>
                    <a:pt x="1016476" y="559577"/>
                  </a:lnTo>
                  <a:cubicBezTo>
                    <a:pt x="994831" y="559577"/>
                    <a:pt x="977277" y="577125"/>
                    <a:pt x="977277" y="598772"/>
                  </a:cubicBezTo>
                  <a:lnTo>
                    <a:pt x="977277" y="788561"/>
                  </a:lnTo>
                  <a:cubicBezTo>
                    <a:pt x="977277" y="810208"/>
                    <a:pt x="959733" y="827757"/>
                    <a:pt x="938086" y="827757"/>
                  </a:cubicBezTo>
                  <a:lnTo>
                    <a:pt x="727399" y="827757"/>
                  </a:lnTo>
                  <a:cubicBezTo>
                    <a:pt x="705751" y="827757"/>
                    <a:pt x="688203" y="810208"/>
                    <a:pt x="688203" y="788561"/>
                  </a:cubicBezTo>
                  <a:lnTo>
                    <a:pt x="688203" y="582004"/>
                  </a:lnTo>
                  <a:cubicBezTo>
                    <a:pt x="688203" y="560357"/>
                    <a:pt x="705751" y="542809"/>
                    <a:pt x="727399" y="542809"/>
                  </a:cubicBezTo>
                  <a:lnTo>
                    <a:pt x="791950" y="542809"/>
                  </a:lnTo>
                  <a:cubicBezTo>
                    <a:pt x="813597" y="542809"/>
                    <a:pt x="831145" y="525260"/>
                    <a:pt x="831145" y="503613"/>
                  </a:cubicBezTo>
                  <a:lnTo>
                    <a:pt x="831145" y="344792"/>
                  </a:lnTo>
                  <a:cubicBezTo>
                    <a:pt x="831145" y="323145"/>
                    <a:pt x="813597" y="305597"/>
                    <a:pt x="791950" y="305597"/>
                  </a:cubicBezTo>
                  <a:lnTo>
                    <a:pt x="643210" y="305597"/>
                  </a:lnTo>
                  <a:close/>
                </a:path>
              </a:pathLst>
            </a:custGeom>
            <a:solidFill>
              <a:schemeClr val="bg1"/>
            </a:solidFill>
            <a:ln w="9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0">
              <a:extLst>
                <a:ext uri="{FF2B5EF4-FFF2-40B4-BE49-F238E27FC236}">
                  <a16:creationId xmlns:a16="http://schemas.microsoft.com/office/drawing/2014/main" id="{2CF6A3BC-CB39-FD5B-91C1-FF29B9BF22FB}"/>
                </a:ext>
              </a:extLst>
            </p:cNvPr>
            <p:cNvSpPr/>
            <p:nvPr userDrawn="1"/>
          </p:nvSpPr>
          <p:spPr>
            <a:xfrm>
              <a:off x="10889314" y="872029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0">
              <a:extLst>
                <a:ext uri="{FF2B5EF4-FFF2-40B4-BE49-F238E27FC236}">
                  <a16:creationId xmlns:a16="http://schemas.microsoft.com/office/drawing/2014/main" id="{31CD1CCE-4BAC-7B78-E471-C886FE951FD8}"/>
                </a:ext>
              </a:extLst>
            </p:cNvPr>
            <p:cNvSpPr/>
            <p:nvPr userDrawn="1"/>
          </p:nvSpPr>
          <p:spPr>
            <a:xfrm>
              <a:off x="11701289" y="549275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Shape 28">
              <a:extLst>
                <a:ext uri="{FF2B5EF4-FFF2-40B4-BE49-F238E27FC236}">
                  <a16:creationId xmlns:a16="http://schemas.microsoft.com/office/drawing/2014/main" id="{DD7C273A-48F5-C105-F1F1-34976ECC6CDE}"/>
                </a:ext>
              </a:extLst>
            </p:cNvPr>
            <p:cNvSpPr/>
            <p:nvPr userDrawn="1"/>
          </p:nvSpPr>
          <p:spPr>
            <a:xfrm rot="5400000">
              <a:off x="9844054" y="542929"/>
              <a:ext cx="63063" cy="63055"/>
            </a:xfrm>
            <a:prstGeom prst="rect">
              <a:avLst/>
            </a:prstGeom>
            <a:solidFill>
              <a:schemeClr val="accent1"/>
            </a:solidFill>
            <a:ln/>
          </p:spPr>
        </p:sp>
      </p:grpSp>
      <p:sp>
        <p:nvSpPr>
          <p:cNvPr id="29" name="Текст 6">
            <a:extLst>
              <a:ext uri="{FF2B5EF4-FFF2-40B4-BE49-F238E27FC236}">
                <a16:creationId xmlns:a16="http://schemas.microsoft.com/office/drawing/2014/main" id="{6518F698-71CA-504F-B6D2-A084500AD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5"/>
            <a:ext cx="606898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36" name="Рисунок 3">
            <a:extLst>
              <a:ext uri="{FF2B5EF4-FFF2-40B4-BE49-F238E27FC236}">
                <a16:creationId xmlns:a16="http://schemas.microsoft.com/office/drawing/2014/main" id="{31E9291D-C13C-904A-9A1C-7288F1EFD7A0}"/>
              </a:ext>
            </a:extLst>
          </p:cNvPr>
          <p:cNvSpPr/>
          <p:nvPr userDrawn="1"/>
        </p:nvSpPr>
        <p:spPr>
          <a:xfrm>
            <a:off x="448059" y="895770"/>
            <a:ext cx="11301029" cy="5555203"/>
          </a:xfrm>
          <a:custGeom>
            <a:avLst/>
            <a:gdLst>
              <a:gd name="connsiteX0" fmla="*/ 0 w 11306176"/>
              <a:gd name="connsiteY0" fmla="*/ 159100 h 5886686"/>
              <a:gd name="connsiteX1" fmla="*/ 159242 w 11306176"/>
              <a:gd name="connsiteY1" fmla="*/ 0 h 5886686"/>
              <a:gd name="connsiteX2" fmla="*/ 3188023 w 11306176"/>
              <a:gd name="connsiteY2" fmla="*/ 0 h 5886686"/>
              <a:gd name="connsiteX3" fmla="*/ 3286753 w 11306176"/>
              <a:gd name="connsiteY3" fmla="*/ 98642 h 5886686"/>
              <a:gd name="connsiteX4" fmla="*/ 3286753 w 11306176"/>
              <a:gd name="connsiteY4" fmla="*/ 117734 h 5886686"/>
              <a:gd name="connsiteX5" fmla="*/ 3366374 w 11306176"/>
              <a:gd name="connsiteY5" fmla="*/ 197284 h 5886686"/>
              <a:gd name="connsiteX6" fmla="*/ 3366374 w 11306176"/>
              <a:gd name="connsiteY6" fmla="*/ 197284 h 5886686"/>
              <a:gd name="connsiteX7" fmla="*/ 3445995 w 11306176"/>
              <a:gd name="connsiteY7" fmla="*/ 117734 h 5886686"/>
              <a:gd name="connsiteX8" fmla="*/ 3445995 w 11306176"/>
              <a:gd name="connsiteY8" fmla="*/ 98642 h 5886686"/>
              <a:gd name="connsiteX9" fmla="*/ 3544725 w 11306176"/>
              <a:gd name="connsiteY9" fmla="*/ 0 h 5886686"/>
              <a:gd name="connsiteX10" fmla="*/ 5414225 w 11306176"/>
              <a:gd name="connsiteY10" fmla="*/ 0 h 5886686"/>
              <a:gd name="connsiteX11" fmla="*/ 5573467 w 11306176"/>
              <a:gd name="connsiteY11" fmla="*/ 159100 h 5886686"/>
              <a:gd name="connsiteX12" fmla="*/ 5573467 w 11306176"/>
              <a:gd name="connsiteY12" fmla="*/ 1022788 h 5886686"/>
              <a:gd name="connsiteX13" fmla="*/ 5411041 w 11306176"/>
              <a:gd name="connsiteY13" fmla="*/ 1149495 h 5886686"/>
              <a:gd name="connsiteX14" fmla="*/ 5348433 w 11306176"/>
              <a:gd name="connsiteY14" fmla="*/ 1133859 h 5886686"/>
              <a:gd name="connsiteX15" fmla="*/ 5248614 w 11306176"/>
              <a:gd name="connsiteY15" fmla="*/ 1211722 h 5886686"/>
              <a:gd name="connsiteX16" fmla="*/ 5248614 w 11306176"/>
              <a:gd name="connsiteY16" fmla="*/ 1211722 h 5886686"/>
              <a:gd name="connsiteX17" fmla="*/ 5309463 w 11306176"/>
              <a:gd name="connsiteY17" fmla="*/ 1289585 h 5886686"/>
              <a:gd name="connsiteX18" fmla="*/ 5452845 w 11306176"/>
              <a:gd name="connsiteY18" fmla="*/ 1325402 h 5886686"/>
              <a:gd name="connsiteX19" fmla="*/ 5573467 w 11306176"/>
              <a:gd name="connsiteY19" fmla="*/ 1479747 h 5886686"/>
              <a:gd name="connsiteX20" fmla="*/ 5573467 w 11306176"/>
              <a:gd name="connsiteY20" fmla="*/ 2704694 h 5886686"/>
              <a:gd name="connsiteX21" fmla="*/ 5414225 w 11306176"/>
              <a:gd name="connsiteY21" fmla="*/ 2863793 h 5886686"/>
              <a:gd name="connsiteX22" fmla="*/ 3605237 w 11306176"/>
              <a:gd name="connsiteY22" fmla="*/ 2863793 h 5886686"/>
              <a:gd name="connsiteX23" fmla="*/ 3445995 w 11306176"/>
              <a:gd name="connsiteY23" fmla="*/ 2704694 h 5886686"/>
              <a:gd name="connsiteX24" fmla="*/ 3445995 w 11306176"/>
              <a:gd name="connsiteY24" fmla="*/ 2262397 h 5886686"/>
              <a:gd name="connsiteX25" fmla="*/ 3366374 w 11306176"/>
              <a:gd name="connsiteY25" fmla="*/ 2182847 h 5886686"/>
              <a:gd name="connsiteX26" fmla="*/ 3366374 w 11306176"/>
              <a:gd name="connsiteY26" fmla="*/ 2182847 h 5886686"/>
              <a:gd name="connsiteX27" fmla="*/ 3286753 w 11306176"/>
              <a:gd name="connsiteY27" fmla="*/ 2262397 h 5886686"/>
              <a:gd name="connsiteX28" fmla="*/ 3286753 w 11306176"/>
              <a:gd name="connsiteY28" fmla="*/ 2704694 h 5886686"/>
              <a:gd name="connsiteX29" fmla="*/ 3127511 w 11306176"/>
              <a:gd name="connsiteY29" fmla="*/ 2863793 h 5886686"/>
              <a:gd name="connsiteX30" fmla="*/ 159242 w 11306176"/>
              <a:gd name="connsiteY30" fmla="*/ 2863793 h 5886686"/>
              <a:gd name="connsiteX31" fmla="*/ 0 w 11306176"/>
              <a:gd name="connsiteY31" fmla="*/ 2704694 h 5886686"/>
              <a:gd name="connsiteX32" fmla="*/ 0 w 11306176"/>
              <a:gd name="connsiteY32" fmla="*/ 159100 h 5886686"/>
              <a:gd name="connsiteX33" fmla="*/ 4855789 w 11306176"/>
              <a:gd name="connsiteY33" fmla="*/ 1176268 h 5886686"/>
              <a:gd name="connsiteX34" fmla="*/ 4955609 w 11306176"/>
              <a:gd name="connsiteY34" fmla="*/ 1098405 h 5886686"/>
              <a:gd name="connsiteX35" fmla="*/ 4955609 w 11306176"/>
              <a:gd name="connsiteY35" fmla="*/ 1098405 h 5886686"/>
              <a:gd name="connsiteX36" fmla="*/ 4894759 w 11306176"/>
              <a:gd name="connsiteY36" fmla="*/ 1020541 h 5886686"/>
              <a:gd name="connsiteX37" fmla="*/ 3517794 w 11306176"/>
              <a:gd name="connsiteY37" fmla="*/ 676606 h 5886686"/>
              <a:gd name="connsiteX38" fmla="*/ 3445995 w 11306176"/>
              <a:gd name="connsiteY38" fmla="*/ 584730 h 5886686"/>
              <a:gd name="connsiteX39" fmla="*/ 3445995 w 11306176"/>
              <a:gd name="connsiteY39" fmla="*/ 569577 h 5886686"/>
              <a:gd name="connsiteX40" fmla="*/ 3366374 w 11306176"/>
              <a:gd name="connsiteY40" fmla="*/ 490027 h 5886686"/>
              <a:gd name="connsiteX41" fmla="*/ 3366374 w 11306176"/>
              <a:gd name="connsiteY41" fmla="*/ 490027 h 5886686"/>
              <a:gd name="connsiteX42" fmla="*/ 3286753 w 11306176"/>
              <a:gd name="connsiteY42" fmla="*/ 569577 h 5886686"/>
              <a:gd name="connsiteX43" fmla="*/ 3286753 w 11306176"/>
              <a:gd name="connsiteY43" fmla="*/ 1810554 h 5886686"/>
              <a:gd name="connsiteX44" fmla="*/ 3366374 w 11306176"/>
              <a:gd name="connsiteY44" fmla="*/ 1890104 h 5886686"/>
              <a:gd name="connsiteX45" fmla="*/ 3366374 w 11306176"/>
              <a:gd name="connsiteY45" fmla="*/ 1890104 h 5886686"/>
              <a:gd name="connsiteX46" fmla="*/ 3445995 w 11306176"/>
              <a:gd name="connsiteY46" fmla="*/ 1810554 h 5886686"/>
              <a:gd name="connsiteX47" fmla="*/ 3445995 w 11306176"/>
              <a:gd name="connsiteY47" fmla="*/ 1027904 h 5886686"/>
              <a:gd name="connsiteX48" fmla="*/ 3643856 w 11306176"/>
              <a:gd name="connsiteY48" fmla="*/ 873559 h 5886686"/>
              <a:gd name="connsiteX49" fmla="*/ 4855789 w 11306176"/>
              <a:gd name="connsiteY49" fmla="*/ 1176268 h 5886686"/>
              <a:gd name="connsiteX50" fmla="*/ 5732709 w 11306176"/>
              <a:gd name="connsiteY50" fmla="*/ 159100 h 5886686"/>
              <a:gd name="connsiteX51" fmla="*/ 5891951 w 11306176"/>
              <a:gd name="connsiteY51" fmla="*/ 0 h 5886686"/>
              <a:gd name="connsiteX52" fmla="*/ 8920732 w 11306176"/>
              <a:gd name="connsiteY52" fmla="*/ 0 h 5886686"/>
              <a:gd name="connsiteX53" fmla="*/ 9019462 w 11306176"/>
              <a:gd name="connsiteY53" fmla="*/ 98642 h 5886686"/>
              <a:gd name="connsiteX54" fmla="*/ 9019462 w 11306176"/>
              <a:gd name="connsiteY54" fmla="*/ 117734 h 5886686"/>
              <a:gd name="connsiteX55" fmla="*/ 9099083 w 11306176"/>
              <a:gd name="connsiteY55" fmla="*/ 197284 h 5886686"/>
              <a:gd name="connsiteX56" fmla="*/ 9099083 w 11306176"/>
              <a:gd name="connsiteY56" fmla="*/ 197284 h 5886686"/>
              <a:gd name="connsiteX57" fmla="*/ 9178704 w 11306176"/>
              <a:gd name="connsiteY57" fmla="*/ 117734 h 5886686"/>
              <a:gd name="connsiteX58" fmla="*/ 9178704 w 11306176"/>
              <a:gd name="connsiteY58" fmla="*/ 98642 h 5886686"/>
              <a:gd name="connsiteX59" fmla="*/ 9277434 w 11306176"/>
              <a:gd name="connsiteY59" fmla="*/ 0 h 5886686"/>
              <a:gd name="connsiteX60" fmla="*/ 11146934 w 11306176"/>
              <a:gd name="connsiteY60" fmla="*/ 0 h 5886686"/>
              <a:gd name="connsiteX61" fmla="*/ 11306176 w 11306176"/>
              <a:gd name="connsiteY61" fmla="*/ 159100 h 5886686"/>
              <a:gd name="connsiteX62" fmla="*/ 11306176 w 11306176"/>
              <a:gd name="connsiteY62" fmla="*/ 1022788 h 5886686"/>
              <a:gd name="connsiteX63" fmla="*/ 11143749 w 11306176"/>
              <a:gd name="connsiteY63" fmla="*/ 1149495 h 5886686"/>
              <a:gd name="connsiteX64" fmla="*/ 11081136 w 11306176"/>
              <a:gd name="connsiteY64" fmla="*/ 1133859 h 5886686"/>
              <a:gd name="connsiteX65" fmla="*/ 10981322 w 11306176"/>
              <a:gd name="connsiteY65" fmla="*/ 1211722 h 5886686"/>
              <a:gd name="connsiteX66" fmla="*/ 10981322 w 11306176"/>
              <a:gd name="connsiteY66" fmla="*/ 1211722 h 5886686"/>
              <a:gd name="connsiteX67" fmla="*/ 11042153 w 11306176"/>
              <a:gd name="connsiteY67" fmla="*/ 1289585 h 5886686"/>
              <a:gd name="connsiteX68" fmla="*/ 11185535 w 11306176"/>
              <a:gd name="connsiteY68" fmla="*/ 1325402 h 5886686"/>
              <a:gd name="connsiteX69" fmla="*/ 11306176 w 11306176"/>
              <a:gd name="connsiteY69" fmla="*/ 1479747 h 5886686"/>
              <a:gd name="connsiteX70" fmla="*/ 11306176 w 11306176"/>
              <a:gd name="connsiteY70" fmla="*/ 2704694 h 5886686"/>
              <a:gd name="connsiteX71" fmla="*/ 11146934 w 11306176"/>
              <a:gd name="connsiteY71" fmla="*/ 2863793 h 5886686"/>
              <a:gd name="connsiteX72" fmla="*/ 9337946 w 11306176"/>
              <a:gd name="connsiteY72" fmla="*/ 2863793 h 5886686"/>
              <a:gd name="connsiteX73" fmla="*/ 9178704 w 11306176"/>
              <a:gd name="connsiteY73" fmla="*/ 2704694 h 5886686"/>
              <a:gd name="connsiteX74" fmla="*/ 9178704 w 11306176"/>
              <a:gd name="connsiteY74" fmla="*/ 2262397 h 5886686"/>
              <a:gd name="connsiteX75" fmla="*/ 9099083 w 11306176"/>
              <a:gd name="connsiteY75" fmla="*/ 2182847 h 5886686"/>
              <a:gd name="connsiteX76" fmla="*/ 9099083 w 11306176"/>
              <a:gd name="connsiteY76" fmla="*/ 2182847 h 5886686"/>
              <a:gd name="connsiteX77" fmla="*/ 9019462 w 11306176"/>
              <a:gd name="connsiteY77" fmla="*/ 2262397 h 5886686"/>
              <a:gd name="connsiteX78" fmla="*/ 9019462 w 11306176"/>
              <a:gd name="connsiteY78" fmla="*/ 2704694 h 5886686"/>
              <a:gd name="connsiteX79" fmla="*/ 8860220 w 11306176"/>
              <a:gd name="connsiteY79" fmla="*/ 2863793 h 5886686"/>
              <a:gd name="connsiteX80" fmla="*/ 5891951 w 11306176"/>
              <a:gd name="connsiteY80" fmla="*/ 2863793 h 5886686"/>
              <a:gd name="connsiteX81" fmla="*/ 5732709 w 11306176"/>
              <a:gd name="connsiteY81" fmla="*/ 2704694 h 5886686"/>
              <a:gd name="connsiteX82" fmla="*/ 5732709 w 11306176"/>
              <a:gd name="connsiteY82" fmla="*/ 159100 h 5886686"/>
              <a:gd name="connsiteX83" fmla="*/ 9178704 w 11306176"/>
              <a:gd name="connsiteY83" fmla="*/ 584730 h 5886686"/>
              <a:gd name="connsiteX84" fmla="*/ 9250490 w 11306176"/>
              <a:gd name="connsiteY84" fmla="*/ 676606 h 5886686"/>
              <a:gd name="connsiteX85" fmla="*/ 10627487 w 11306176"/>
              <a:gd name="connsiteY85" fmla="*/ 1020541 h 5886686"/>
              <a:gd name="connsiteX86" fmla="*/ 10688317 w 11306176"/>
              <a:gd name="connsiteY86" fmla="*/ 1098405 h 5886686"/>
              <a:gd name="connsiteX87" fmla="*/ 10688317 w 11306176"/>
              <a:gd name="connsiteY87" fmla="*/ 1098405 h 5886686"/>
              <a:gd name="connsiteX88" fmla="*/ 10588504 w 11306176"/>
              <a:gd name="connsiteY88" fmla="*/ 1176268 h 5886686"/>
              <a:gd name="connsiteX89" fmla="*/ 9376547 w 11306176"/>
              <a:gd name="connsiteY89" fmla="*/ 873559 h 5886686"/>
              <a:gd name="connsiteX90" fmla="*/ 9178704 w 11306176"/>
              <a:gd name="connsiteY90" fmla="*/ 1027904 h 5886686"/>
              <a:gd name="connsiteX91" fmla="*/ 9178704 w 11306176"/>
              <a:gd name="connsiteY91" fmla="*/ 1810554 h 5886686"/>
              <a:gd name="connsiteX92" fmla="*/ 9099083 w 11306176"/>
              <a:gd name="connsiteY92" fmla="*/ 1890104 h 5886686"/>
              <a:gd name="connsiteX93" fmla="*/ 9099083 w 11306176"/>
              <a:gd name="connsiteY93" fmla="*/ 1890104 h 5886686"/>
              <a:gd name="connsiteX94" fmla="*/ 9019462 w 11306176"/>
              <a:gd name="connsiteY94" fmla="*/ 1810554 h 5886686"/>
              <a:gd name="connsiteX95" fmla="*/ 9019462 w 11306176"/>
              <a:gd name="connsiteY95" fmla="*/ 569577 h 5886686"/>
              <a:gd name="connsiteX96" fmla="*/ 9099083 w 11306176"/>
              <a:gd name="connsiteY96" fmla="*/ 490027 h 5886686"/>
              <a:gd name="connsiteX97" fmla="*/ 9099083 w 11306176"/>
              <a:gd name="connsiteY97" fmla="*/ 490027 h 5886686"/>
              <a:gd name="connsiteX98" fmla="*/ 9178704 w 11306176"/>
              <a:gd name="connsiteY98" fmla="*/ 569577 h 5886686"/>
              <a:gd name="connsiteX99" fmla="*/ 9178704 w 11306176"/>
              <a:gd name="connsiteY99" fmla="*/ 584730 h 5886686"/>
              <a:gd name="connsiteX100" fmla="*/ 5573467 w 11306176"/>
              <a:gd name="connsiteY100" fmla="*/ 3181993 h 5886686"/>
              <a:gd name="connsiteX101" fmla="*/ 5414225 w 11306176"/>
              <a:gd name="connsiteY101" fmla="*/ 3022893 h 5886686"/>
              <a:gd name="connsiteX102" fmla="*/ 2445956 w 11306176"/>
              <a:gd name="connsiteY102" fmla="*/ 3022893 h 5886686"/>
              <a:gd name="connsiteX103" fmla="*/ 2286714 w 11306176"/>
              <a:gd name="connsiteY103" fmla="*/ 3181993 h 5886686"/>
              <a:gd name="connsiteX104" fmla="*/ 2286714 w 11306176"/>
              <a:gd name="connsiteY104" fmla="*/ 3395186 h 5886686"/>
              <a:gd name="connsiteX105" fmla="*/ 2207093 w 11306176"/>
              <a:gd name="connsiteY105" fmla="*/ 3474736 h 5886686"/>
              <a:gd name="connsiteX106" fmla="*/ 2207093 w 11306176"/>
              <a:gd name="connsiteY106" fmla="*/ 3474736 h 5886686"/>
              <a:gd name="connsiteX107" fmla="*/ 2127472 w 11306176"/>
              <a:gd name="connsiteY107" fmla="*/ 3395186 h 5886686"/>
              <a:gd name="connsiteX108" fmla="*/ 2127472 w 11306176"/>
              <a:gd name="connsiteY108" fmla="*/ 3181993 h 5886686"/>
              <a:gd name="connsiteX109" fmla="*/ 1968230 w 11306176"/>
              <a:gd name="connsiteY109" fmla="*/ 3022893 h 5886686"/>
              <a:gd name="connsiteX110" fmla="*/ 159242 w 11306176"/>
              <a:gd name="connsiteY110" fmla="*/ 3022893 h 5886686"/>
              <a:gd name="connsiteX111" fmla="*/ 0 w 11306176"/>
              <a:gd name="connsiteY111" fmla="*/ 3181993 h 5886686"/>
              <a:gd name="connsiteX112" fmla="*/ 0 w 11306176"/>
              <a:gd name="connsiteY112" fmla="*/ 3557347 h 5886686"/>
              <a:gd name="connsiteX113" fmla="*/ 120620 w 11306176"/>
              <a:gd name="connsiteY113" fmla="*/ 3711693 h 5886686"/>
              <a:gd name="connsiteX114" fmla="*/ 1334110 w 11306176"/>
              <a:gd name="connsiteY114" fmla="*/ 4014796 h 5886686"/>
              <a:gd name="connsiteX115" fmla="*/ 1394959 w 11306176"/>
              <a:gd name="connsiteY115" fmla="*/ 4092660 h 5886686"/>
              <a:gd name="connsiteX116" fmla="*/ 1394959 w 11306176"/>
              <a:gd name="connsiteY116" fmla="*/ 4092660 h 5886686"/>
              <a:gd name="connsiteX117" fmla="*/ 1295140 w 11306176"/>
              <a:gd name="connsiteY117" fmla="*/ 4170523 h 5886686"/>
              <a:gd name="connsiteX118" fmla="*/ 197864 w 11306176"/>
              <a:gd name="connsiteY118" fmla="*/ 3896452 h 5886686"/>
              <a:gd name="connsiteX119" fmla="*/ 0 w 11306176"/>
              <a:gd name="connsiteY119" fmla="*/ 4050797 h 5886686"/>
              <a:gd name="connsiteX120" fmla="*/ 0 w 11306176"/>
              <a:gd name="connsiteY120" fmla="*/ 5727587 h 5886686"/>
              <a:gd name="connsiteX121" fmla="*/ 159242 w 11306176"/>
              <a:gd name="connsiteY121" fmla="*/ 5886686 h 5886686"/>
              <a:gd name="connsiteX122" fmla="*/ 1968230 w 11306176"/>
              <a:gd name="connsiteY122" fmla="*/ 5886686 h 5886686"/>
              <a:gd name="connsiteX123" fmla="*/ 2127472 w 11306176"/>
              <a:gd name="connsiteY123" fmla="*/ 5727587 h 5886686"/>
              <a:gd name="connsiteX124" fmla="*/ 2127472 w 11306176"/>
              <a:gd name="connsiteY124" fmla="*/ 5539849 h 5886686"/>
              <a:gd name="connsiteX125" fmla="*/ 2207093 w 11306176"/>
              <a:gd name="connsiteY125" fmla="*/ 5460299 h 5886686"/>
              <a:gd name="connsiteX126" fmla="*/ 2207093 w 11306176"/>
              <a:gd name="connsiteY126" fmla="*/ 5460299 h 5886686"/>
              <a:gd name="connsiteX127" fmla="*/ 2286714 w 11306176"/>
              <a:gd name="connsiteY127" fmla="*/ 5539849 h 5886686"/>
              <a:gd name="connsiteX128" fmla="*/ 2286714 w 11306176"/>
              <a:gd name="connsiteY128" fmla="*/ 5727587 h 5886686"/>
              <a:gd name="connsiteX129" fmla="*/ 2445956 w 11306176"/>
              <a:gd name="connsiteY129" fmla="*/ 5886686 h 5886686"/>
              <a:gd name="connsiteX130" fmla="*/ 5414225 w 11306176"/>
              <a:gd name="connsiteY130" fmla="*/ 5886686 h 5886686"/>
              <a:gd name="connsiteX131" fmla="*/ 5573467 w 11306176"/>
              <a:gd name="connsiteY131" fmla="*/ 5727587 h 5886686"/>
              <a:gd name="connsiteX132" fmla="*/ 5573467 w 11306176"/>
              <a:gd name="connsiteY132" fmla="*/ 3181993 h 5886686"/>
              <a:gd name="connsiteX133" fmla="*/ 2207093 w 11306176"/>
              <a:gd name="connsiteY133" fmla="*/ 5167556 h 5886686"/>
              <a:gd name="connsiteX134" fmla="*/ 2286714 w 11306176"/>
              <a:gd name="connsiteY134" fmla="*/ 5088006 h 5886686"/>
              <a:gd name="connsiteX135" fmla="*/ 2286714 w 11306176"/>
              <a:gd name="connsiteY135" fmla="*/ 3847029 h 5886686"/>
              <a:gd name="connsiteX136" fmla="*/ 2207093 w 11306176"/>
              <a:gd name="connsiteY136" fmla="*/ 3767479 h 5886686"/>
              <a:gd name="connsiteX137" fmla="*/ 2207093 w 11306176"/>
              <a:gd name="connsiteY137" fmla="*/ 3767479 h 5886686"/>
              <a:gd name="connsiteX138" fmla="*/ 2127472 w 11306176"/>
              <a:gd name="connsiteY138" fmla="*/ 3847029 h 5886686"/>
              <a:gd name="connsiteX139" fmla="*/ 2127472 w 11306176"/>
              <a:gd name="connsiteY139" fmla="*/ 4009190 h 5886686"/>
              <a:gd name="connsiteX140" fmla="*/ 1929611 w 11306176"/>
              <a:gd name="connsiteY140" fmla="*/ 4163535 h 5886686"/>
              <a:gd name="connsiteX141" fmla="*/ 1787784 w 11306176"/>
              <a:gd name="connsiteY141" fmla="*/ 4128114 h 5886686"/>
              <a:gd name="connsiteX142" fmla="*/ 1687964 w 11306176"/>
              <a:gd name="connsiteY142" fmla="*/ 4205977 h 5886686"/>
              <a:gd name="connsiteX143" fmla="*/ 1687964 w 11306176"/>
              <a:gd name="connsiteY143" fmla="*/ 4205977 h 5886686"/>
              <a:gd name="connsiteX144" fmla="*/ 1748814 w 11306176"/>
              <a:gd name="connsiteY144" fmla="*/ 4283840 h 5886686"/>
              <a:gd name="connsiteX145" fmla="*/ 2006849 w 11306176"/>
              <a:gd name="connsiteY145" fmla="*/ 4348295 h 5886686"/>
              <a:gd name="connsiteX146" fmla="*/ 2127472 w 11306176"/>
              <a:gd name="connsiteY146" fmla="*/ 4502640 h 5886686"/>
              <a:gd name="connsiteX147" fmla="*/ 2127472 w 11306176"/>
              <a:gd name="connsiteY147" fmla="*/ 5088006 h 5886686"/>
              <a:gd name="connsiteX148" fmla="*/ 2207093 w 11306176"/>
              <a:gd name="connsiteY148" fmla="*/ 5167556 h 5886686"/>
              <a:gd name="connsiteX149" fmla="*/ 2207093 w 11306176"/>
              <a:gd name="connsiteY149" fmla="*/ 5167556 h 5886686"/>
              <a:gd name="connsiteX150" fmla="*/ 8019423 w 11306176"/>
              <a:gd name="connsiteY150" fmla="*/ 3181993 h 5886686"/>
              <a:gd name="connsiteX151" fmla="*/ 8178665 w 11306176"/>
              <a:gd name="connsiteY151" fmla="*/ 3022893 h 5886686"/>
              <a:gd name="connsiteX152" fmla="*/ 11146934 w 11306176"/>
              <a:gd name="connsiteY152" fmla="*/ 3022893 h 5886686"/>
              <a:gd name="connsiteX153" fmla="*/ 11306176 w 11306176"/>
              <a:gd name="connsiteY153" fmla="*/ 3181993 h 5886686"/>
              <a:gd name="connsiteX154" fmla="*/ 11306176 w 11306176"/>
              <a:gd name="connsiteY154" fmla="*/ 5727587 h 5886686"/>
              <a:gd name="connsiteX155" fmla="*/ 11146934 w 11306176"/>
              <a:gd name="connsiteY155" fmla="*/ 5886686 h 5886686"/>
              <a:gd name="connsiteX156" fmla="*/ 8178665 w 11306176"/>
              <a:gd name="connsiteY156" fmla="*/ 5886686 h 5886686"/>
              <a:gd name="connsiteX157" fmla="*/ 8019423 w 11306176"/>
              <a:gd name="connsiteY157" fmla="*/ 5727587 h 5886686"/>
              <a:gd name="connsiteX158" fmla="*/ 8019423 w 11306176"/>
              <a:gd name="connsiteY158" fmla="*/ 5539849 h 5886686"/>
              <a:gd name="connsiteX159" fmla="*/ 7939802 w 11306176"/>
              <a:gd name="connsiteY159" fmla="*/ 5460299 h 5886686"/>
              <a:gd name="connsiteX160" fmla="*/ 7939802 w 11306176"/>
              <a:gd name="connsiteY160" fmla="*/ 5460299 h 5886686"/>
              <a:gd name="connsiteX161" fmla="*/ 7860181 w 11306176"/>
              <a:gd name="connsiteY161" fmla="*/ 5539849 h 5886686"/>
              <a:gd name="connsiteX162" fmla="*/ 7860181 w 11306176"/>
              <a:gd name="connsiteY162" fmla="*/ 5727587 h 5886686"/>
              <a:gd name="connsiteX163" fmla="*/ 7700939 w 11306176"/>
              <a:gd name="connsiteY163" fmla="*/ 5886686 h 5886686"/>
              <a:gd name="connsiteX164" fmla="*/ 5891951 w 11306176"/>
              <a:gd name="connsiteY164" fmla="*/ 5886686 h 5886686"/>
              <a:gd name="connsiteX165" fmla="*/ 5732709 w 11306176"/>
              <a:gd name="connsiteY165" fmla="*/ 5727587 h 5886686"/>
              <a:gd name="connsiteX166" fmla="*/ 5732709 w 11306176"/>
              <a:gd name="connsiteY166" fmla="*/ 4050797 h 5886686"/>
              <a:gd name="connsiteX167" fmla="*/ 5930570 w 11306176"/>
              <a:gd name="connsiteY167" fmla="*/ 3896452 h 5886686"/>
              <a:gd name="connsiteX168" fmla="*/ 7053334 w 11306176"/>
              <a:gd name="connsiteY168" fmla="*/ 4176887 h 5886686"/>
              <a:gd name="connsiteX169" fmla="*/ 7153147 w 11306176"/>
              <a:gd name="connsiteY169" fmla="*/ 4099024 h 5886686"/>
              <a:gd name="connsiteX170" fmla="*/ 7153147 w 11306176"/>
              <a:gd name="connsiteY170" fmla="*/ 4099024 h 5886686"/>
              <a:gd name="connsiteX171" fmla="*/ 7092316 w 11306176"/>
              <a:gd name="connsiteY171" fmla="*/ 4021160 h 5886686"/>
              <a:gd name="connsiteX172" fmla="*/ 5853332 w 11306176"/>
              <a:gd name="connsiteY172" fmla="*/ 3711693 h 5886686"/>
              <a:gd name="connsiteX173" fmla="*/ 5732709 w 11306176"/>
              <a:gd name="connsiteY173" fmla="*/ 3557347 h 5886686"/>
              <a:gd name="connsiteX174" fmla="*/ 5732709 w 11306176"/>
              <a:gd name="connsiteY174" fmla="*/ 3181993 h 5886686"/>
              <a:gd name="connsiteX175" fmla="*/ 5891951 w 11306176"/>
              <a:gd name="connsiteY175" fmla="*/ 3022893 h 5886686"/>
              <a:gd name="connsiteX176" fmla="*/ 7700939 w 11306176"/>
              <a:gd name="connsiteY176" fmla="*/ 3022893 h 5886686"/>
              <a:gd name="connsiteX177" fmla="*/ 7860181 w 11306176"/>
              <a:gd name="connsiteY177" fmla="*/ 3181993 h 5886686"/>
              <a:gd name="connsiteX178" fmla="*/ 7860181 w 11306176"/>
              <a:gd name="connsiteY178" fmla="*/ 3395186 h 5886686"/>
              <a:gd name="connsiteX179" fmla="*/ 7939802 w 11306176"/>
              <a:gd name="connsiteY179" fmla="*/ 3474736 h 5886686"/>
              <a:gd name="connsiteX180" fmla="*/ 7939802 w 11306176"/>
              <a:gd name="connsiteY180" fmla="*/ 3474736 h 5886686"/>
              <a:gd name="connsiteX181" fmla="*/ 8019423 w 11306176"/>
              <a:gd name="connsiteY181" fmla="*/ 3395186 h 5886686"/>
              <a:gd name="connsiteX182" fmla="*/ 8019423 w 11306176"/>
              <a:gd name="connsiteY182" fmla="*/ 3181993 h 5886686"/>
              <a:gd name="connsiteX183" fmla="*/ 7545965 w 11306176"/>
              <a:gd name="connsiteY183" fmla="*/ 4134478 h 5886686"/>
              <a:gd name="connsiteX184" fmla="*/ 7446152 w 11306176"/>
              <a:gd name="connsiteY184" fmla="*/ 4212341 h 5886686"/>
              <a:gd name="connsiteX185" fmla="*/ 7446152 w 11306176"/>
              <a:gd name="connsiteY185" fmla="*/ 4212341 h 5886686"/>
              <a:gd name="connsiteX186" fmla="*/ 7506983 w 11306176"/>
              <a:gd name="connsiteY186" fmla="*/ 4290204 h 5886686"/>
              <a:gd name="connsiteX187" fmla="*/ 7739540 w 11306176"/>
              <a:gd name="connsiteY187" fmla="*/ 4348295 h 5886686"/>
              <a:gd name="connsiteX188" fmla="*/ 7860181 w 11306176"/>
              <a:gd name="connsiteY188" fmla="*/ 4502640 h 5886686"/>
              <a:gd name="connsiteX189" fmla="*/ 7860181 w 11306176"/>
              <a:gd name="connsiteY189" fmla="*/ 5088006 h 5886686"/>
              <a:gd name="connsiteX190" fmla="*/ 7939802 w 11306176"/>
              <a:gd name="connsiteY190" fmla="*/ 5167556 h 5886686"/>
              <a:gd name="connsiteX191" fmla="*/ 7939802 w 11306176"/>
              <a:gd name="connsiteY191" fmla="*/ 5167556 h 5886686"/>
              <a:gd name="connsiteX192" fmla="*/ 8019423 w 11306176"/>
              <a:gd name="connsiteY192" fmla="*/ 5088006 h 5886686"/>
              <a:gd name="connsiteX193" fmla="*/ 8019423 w 11306176"/>
              <a:gd name="connsiteY193" fmla="*/ 3847029 h 5886686"/>
              <a:gd name="connsiteX194" fmla="*/ 7939802 w 11306176"/>
              <a:gd name="connsiteY194" fmla="*/ 3767479 h 5886686"/>
              <a:gd name="connsiteX195" fmla="*/ 7939802 w 11306176"/>
              <a:gd name="connsiteY195" fmla="*/ 3767479 h 5886686"/>
              <a:gd name="connsiteX196" fmla="*/ 7860181 w 11306176"/>
              <a:gd name="connsiteY196" fmla="*/ 3847029 h 5886686"/>
              <a:gd name="connsiteX197" fmla="*/ 7860181 w 11306176"/>
              <a:gd name="connsiteY197" fmla="*/ 4009190 h 5886686"/>
              <a:gd name="connsiteX198" fmla="*/ 7662339 w 11306176"/>
              <a:gd name="connsiteY198" fmla="*/ 4163535 h 5886686"/>
              <a:gd name="connsiteX199" fmla="*/ 7545965 w 11306176"/>
              <a:gd name="connsiteY199" fmla="*/ 4134478 h 588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1306176" h="5886686">
                <a:moveTo>
                  <a:pt x="0" y="159100"/>
                </a:moveTo>
                <a:cubicBezTo>
                  <a:pt x="0" y="71231"/>
                  <a:pt x="71295" y="0"/>
                  <a:pt x="159242" y="0"/>
                </a:cubicBezTo>
                <a:lnTo>
                  <a:pt x="3188023" y="0"/>
                </a:lnTo>
                <a:cubicBezTo>
                  <a:pt x="3242548" y="0"/>
                  <a:pt x="3286753" y="44163"/>
                  <a:pt x="3286753" y="98642"/>
                </a:cubicBezTo>
                <a:lnTo>
                  <a:pt x="3286753" y="117734"/>
                </a:lnTo>
                <a:cubicBezTo>
                  <a:pt x="3286753" y="161668"/>
                  <a:pt x="3322398" y="197284"/>
                  <a:pt x="3366374" y="197284"/>
                </a:cubicBezTo>
                <a:lnTo>
                  <a:pt x="3366374" y="197284"/>
                </a:lnTo>
                <a:cubicBezTo>
                  <a:pt x="3410350" y="197284"/>
                  <a:pt x="3445995" y="161668"/>
                  <a:pt x="3445995" y="117734"/>
                </a:cubicBezTo>
                <a:lnTo>
                  <a:pt x="3445995" y="98642"/>
                </a:lnTo>
                <a:cubicBezTo>
                  <a:pt x="3445995" y="44163"/>
                  <a:pt x="3490201" y="0"/>
                  <a:pt x="3544725" y="0"/>
                </a:cubicBezTo>
                <a:lnTo>
                  <a:pt x="5414225" y="0"/>
                </a:lnTo>
                <a:cubicBezTo>
                  <a:pt x="5502172" y="0"/>
                  <a:pt x="5573467" y="71231"/>
                  <a:pt x="5573467" y="159100"/>
                </a:cubicBezTo>
                <a:lnTo>
                  <a:pt x="5573467" y="1022788"/>
                </a:lnTo>
                <a:cubicBezTo>
                  <a:pt x="5573467" y="1107760"/>
                  <a:pt x="5493547" y="1170101"/>
                  <a:pt x="5411041" y="1149495"/>
                </a:cubicBezTo>
                <a:lnTo>
                  <a:pt x="5348433" y="1133859"/>
                </a:lnTo>
                <a:cubicBezTo>
                  <a:pt x="5297730" y="1121194"/>
                  <a:pt x="5248614" y="1159505"/>
                  <a:pt x="5248614" y="1211722"/>
                </a:cubicBezTo>
                <a:lnTo>
                  <a:pt x="5248614" y="1211722"/>
                </a:lnTo>
                <a:cubicBezTo>
                  <a:pt x="5248614" y="1248550"/>
                  <a:pt x="5273704" y="1280657"/>
                  <a:pt x="5309463" y="1289585"/>
                </a:cubicBezTo>
                <a:lnTo>
                  <a:pt x="5452845" y="1325402"/>
                </a:lnTo>
                <a:cubicBezTo>
                  <a:pt x="5523739" y="1343106"/>
                  <a:pt x="5573467" y="1406746"/>
                  <a:pt x="5573467" y="1479747"/>
                </a:cubicBezTo>
                <a:lnTo>
                  <a:pt x="5573467" y="2704694"/>
                </a:lnTo>
                <a:cubicBezTo>
                  <a:pt x="5573467" y="2792561"/>
                  <a:pt x="5502172" y="2863793"/>
                  <a:pt x="5414225" y="2863793"/>
                </a:cubicBezTo>
                <a:lnTo>
                  <a:pt x="3605237" y="2863793"/>
                </a:lnTo>
                <a:cubicBezTo>
                  <a:pt x="3517291" y="2863793"/>
                  <a:pt x="3445995" y="2792561"/>
                  <a:pt x="3445995" y="2704694"/>
                </a:cubicBezTo>
                <a:lnTo>
                  <a:pt x="3445995" y="2262397"/>
                </a:lnTo>
                <a:cubicBezTo>
                  <a:pt x="3445995" y="2218460"/>
                  <a:pt x="3410350" y="2182847"/>
                  <a:pt x="3366374" y="2182847"/>
                </a:cubicBezTo>
                <a:lnTo>
                  <a:pt x="3366374" y="2182847"/>
                </a:lnTo>
                <a:cubicBezTo>
                  <a:pt x="3322398" y="2182847"/>
                  <a:pt x="3286753" y="2218460"/>
                  <a:pt x="3286753" y="2262397"/>
                </a:cubicBezTo>
                <a:lnTo>
                  <a:pt x="3286753" y="2704694"/>
                </a:lnTo>
                <a:cubicBezTo>
                  <a:pt x="3286753" y="2792561"/>
                  <a:pt x="3215458" y="2863793"/>
                  <a:pt x="3127511" y="2863793"/>
                </a:cubicBezTo>
                <a:lnTo>
                  <a:pt x="159242" y="2863793"/>
                </a:lnTo>
                <a:cubicBezTo>
                  <a:pt x="71295" y="2863793"/>
                  <a:pt x="0" y="2792561"/>
                  <a:pt x="0" y="2704694"/>
                </a:cubicBezTo>
                <a:lnTo>
                  <a:pt x="0" y="159100"/>
                </a:lnTo>
                <a:close/>
                <a:moveTo>
                  <a:pt x="4855789" y="1176268"/>
                </a:moveTo>
                <a:cubicBezTo>
                  <a:pt x="4906492" y="1188932"/>
                  <a:pt x="4955609" y="1150621"/>
                  <a:pt x="4955609" y="1098405"/>
                </a:cubicBezTo>
                <a:lnTo>
                  <a:pt x="4955609" y="1098405"/>
                </a:lnTo>
                <a:cubicBezTo>
                  <a:pt x="4955609" y="1061576"/>
                  <a:pt x="4930518" y="1029470"/>
                  <a:pt x="4894759" y="1020541"/>
                </a:cubicBezTo>
                <a:lnTo>
                  <a:pt x="3517794" y="676606"/>
                </a:lnTo>
                <a:cubicBezTo>
                  <a:pt x="3475595" y="666067"/>
                  <a:pt x="3445995" y="628186"/>
                  <a:pt x="3445995" y="584730"/>
                </a:cubicBezTo>
                <a:lnTo>
                  <a:pt x="3445995" y="569577"/>
                </a:lnTo>
                <a:cubicBezTo>
                  <a:pt x="3445995" y="525642"/>
                  <a:pt x="3410350" y="490027"/>
                  <a:pt x="3366374" y="490027"/>
                </a:cubicBezTo>
                <a:lnTo>
                  <a:pt x="3366374" y="490027"/>
                </a:lnTo>
                <a:cubicBezTo>
                  <a:pt x="3322398" y="490027"/>
                  <a:pt x="3286753" y="525642"/>
                  <a:pt x="3286753" y="569577"/>
                </a:cubicBezTo>
                <a:lnTo>
                  <a:pt x="3286753" y="1810554"/>
                </a:lnTo>
                <a:cubicBezTo>
                  <a:pt x="3286753" y="1854491"/>
                  <a:pt x="3322398" y="1890104"/>
                  <a:pt x="3366374" y="1890104"/>
                </a:cubicBezTo>
                <a:lnTo>
                  <a:pt x="3366374" y="1890104"/>
                </a:lnTo>
                <a:cubicBezTo>
                  <a:pt x="3410350" y="1890104"/>
                  <a:pt x="3445995" y="1854491"/>
                  <a:pt x="3445995" y="1810554"/>
                </a:cubicBezTo>
                <a:lnTo>
                  <a:pt x="3445995" y="1027904"/>
                </a:lnTo>
                <a:cubicBezTo>
                  <a:pt x="3445995" y="924401"/>
                  <a:pt x="3543356" y="848453"/>
                  <a:pt x="3643856" y="873559"/>
                </a:cubicBezTo>
                <a:lnTo>
                  <a:pt x="4855789" y="1176268"/>
                </a:lnTo>
                <a:close/>
                <a:moveTo>
                  <a:pt x="5732709" y="159100"/>
                </a:moveTo>
                <a:cubicBezTo>
                  <a:pt x="5732709" y="71231"/>
                  <a:pt x="5804005" y="0"/>
                  <a:pt x="5891951" y="0"/>
                </a:cubicBezTo>
                <a:lnTo>
                  <a:pt x="8920732" y="0"/>
                </a:lnTo>
                <a:cubicBezTo>
                  <a:pt x="8975257" y="0"/>
                  <a:pt x="9019462" y="44163"/>
                  <a:pt x="9019462" y="98642"/>
                </a:cubicBezTo>
                <a:lnTo>
                  <a:pt x="9019462" y="117734"/>
                </a:lnTo>
                <a:cubicBezTo>
                  <a:pt x="9019462" y="161668"/>
                  <a:pt x="9055132" y="197284"/>
                  <a:pt x="9099083" y="197284"/>
                </a:cubicBezTo>
                <a:lnTo>
                  <a:pt x="9099083" y="197284"/>
                </a:lnTo>
                <a:cubicBezTo>
                  <a:pt x="9143034" y="197284"/>
                  <a:pt x="9178704" y="161668"/>
                  <a:pt x="9178704" y="117734"/>
                </a:cubicBezTo>
                <a:lnTo>
                  <a:pt x="9178704" y="98642"/>
                </a:lnTo>
                <a:cubicBezTo>
                  <a:pt x="9178704" y="44163"/>
                  <a:pt x="9222909" y="0"/>
                  <a:pt x="9277434" y="0"/>
                </a:cubicBezTo>
                <a:lnTo>
                  <a:pt x="11146934" y="0"/>
                </a:lnTo>
                <a:cubicBezTo>
                  <a:pt x="11234900" y="0"/>
                  <a:pt x="11306176" y="71231"/>
                  <a:pt x="11306176" y="159100"/>
                </a:cubicBezTo>
                <a:lnTo>
                  <a:pt x="11306176" y="1022788"/>
                </a:lnTo>
                <a:cubicBezTo>
                  <a:pt x="11306176" y="1107760"/>
                  <a:pt x="11226236" y="1170101"/>
                  <a:pt x="11143749" y="1149495"/>
                </a:cubicBezTo>
                <a:lnTo>
                  <a:pt x="11081136" y="1133859"/>
                </a:lnTo>
                <a:cubicBezTo>
                  <a:pt x="11030432" y="1121194"/>
                  <a:pt x="10981322" y="1159505"/>
                  <a:pt x="10981322" y="1211722"/>
                </a:cubicBezTo>
                <a:lnTo>
                  <a:pt x="10981322" y="1211722"/>
                </a:lnTo>
                <a:cubicBezTo>
                  <a:pt x="10981322" y="1248550"/>
                  <a:pt x="11006419" y="1280657"/>
                  <a:pt x="11042153" y="1289585"/>
                </a:cubicBezTo>
                <a:lnTo>
                  <a:pt x="11185535" y="1325402"/>
                </a:lnTo>
                <a:cubicBezTo>
                  <a:pt x="11256428" y="1343106"/>
                  <a:pt x="11306176" y="1406746"/>
                  <a:pt x="11306176" y="1479747"/>
                </a:cubicBezTo>
                <a:lnTo>
                  <a:pt x="11306176" y="2704694"/>
                </a:lnTo>
                <a:cubicBezTo>
                  <a:pt x="11306176" y="2792561"/>
                  <a:pt x="11234900" y="2863793"/>
                  <a:pt x="11146934" y="2863793"/>
                </a:cubicBezTo>
                <a:lnTo>
                  <a:pt x="9337946" y="2863793"/>
                </a:lnTo>
                <a:cubicBezTo>
                  <a:pt x="9249980" y="2863793"/>
                  <a:pt x="9178704" y="2792561"/>
                  <a:pt x="9178704" y="2704694"/>
                </a:cubicBezTo>
                <a:lnTo>
                  <a:pt x="9178704" y="2262397"/>
                </a:lnTo>
                <a:cubicBezTo>
                  <a:pt x="9178704" y="2218460"/>
                  <a:pt x="9143034" y="2182847"/>
                  <a:pt x="9099083" y="2182847"/>
                </a:cubicBezTo>
                <a:lnTo>
                  <a:pt x="9099083" y="2182847"/>
                </a:lnTo>
                <a:cubicBezTo>
                  <a:pt x="9055132" y="2182847"/>
                  <a:pt x="9019462" y="2218460"/>
                  <a:pt x="9019462" y="2262397"/>
                </a:cubicBezTo>
                <a:lnTo>
                  <a:pt x="9019462" y="2704694"/>
                </a:lnTo>
                <a:cubicBezTo>
                  <a:pt x="9019462" y="2792561"/>
                  <a:pt x="8948186" y="2863793"/>
                  <a:pt x="8860220" y="2863793"/>
                </a:cubicBezTo>
                <a:lnTo>
                  <a:pt x="5891951" y="2863793"/>
                </a:lnTo>
                <a:cubicBezTo>
                  <a:pt x="5804005" y="2863793"/>
                  <a:pt x="5732709" y="2792561"/>
                  <a:pt x="5732709" y="2704694"/>
                </a:cubicBezTo>
                <a:lnTo>
                  <a:pt x="5732709" y="159100"/>
                </a:lnTo>
                <a:close/>
                <a:moveTo>
                  <a:pt x="9178704" y="584730"/>
                </a:moveTo>
                <a:cubicBezTo>
                  <a:pt x="9178704" y="628186"/>
                  <a:pt x="9208323" y="666067"/>
                  <a:pt x="9250490" y="676606"/>
                </a:cubicBezTo>
                <a:lnTo>
                  <a:pt x="10627487" y="1020541"/>
                </a:lnTo>
                <a:cubicBezTo>
                  <a:pt x="10663221" y="1029470"/>
                  <a:pt x="10688317" y="1061576"/>
                  <a:pt x="10688317" y="1098405"/>
                </a:cubicBezTo>
                <a:lnTo>
                  <a:pt x="10688317" y="1098405"/>
                </a:lnTo>
                <a:cubicBezTo>
                  <a:pt x="10688317" y="1150621"/>
                  <a:pt x="10639207" y="1188932"/>
                  <a:pt x="10588504" y="1176268"/>
                </a:cubicBezTo>
                <a:lnTo>
                  <a:pt x="9376547" y="873559"/>
                </a:lnTo>
                <a:cubicBezTo>
                  <a:pt x="9276033" y="848453"/>
                  <a:pt x="9178704" y="924401"/>
                  <a:pt x="9178704" y="1027904"/>
                </a:cubicBezTo>
                <a:lnTo>
                  <a:pt x="9178704" y="1810554"/>
                </a:lnTo>
                <a:cubicBezTo>
                  <a:pt x="9178704" y="1854491"/>
                  <a:pt x="9143034" y="1890104"/>
                  <a:pt x="9099083" y="1890104"/>
                </a:cubicBezTo>
                <a:lnTo>
                  <a:pt x="9099083" y="1890104"/>
                </a:lnTo>
                <a:cubicBezTo>
                  <a:pt x="9055132" y="1890104"/>
                  <a:pt x="9019462" y="1854491"/>
                  <a:pt x="9019462" y="1810554"/>
                </a:cubicBezTo>
                <a:lnTo>
                  <a:pt x="9019462" y="569577"/>
                </a:lnTo>
                <a:cubicBezTo>
                  <a:pt x="9019462" y="525642"/>
                  <a:pt x="9055132" y="490027"/>
                  <a:pt x="9099083" y="490027"/>
                </a:cubicBezTo>
                <a:lnTo>
                  <a:pt x="9099083" y="490027"/>
                </a:lnTo>
                <a:cubicBezTo>
                  <a:pt x="9143034" y="490027"/>
                  <a:pt x="9178704" y="525642"/>
                  <a:pt x="9178704" y="569577"/>
                </a:cubicBezTo>
                <a:lnTo>
                  <a:pt x="9178704" y="584730"/>
                </a:lnTo>
                <a:close/>
                <a:moveTo>
                  <a:pt x="5573467" y="3181993"/>
                </a:moveTo>
                <a:cubicBezTo>
                  <a:pt x="5573467" y="3094125"/>
                  <a:pt x="5502172" y="3022893"/>
                  <a:pt x="5414225" y="3022893"/>
                </a:cubicBezTo>
                <a:lnTo>
                  <a:pt x="2445956" y="3022893"/>
                </a:lnTo>
                <a:cubicBezTo>
                  <a:pt x="2358010" y="3022893"/>
                  <a:pt x="2286714" y="3094125"/>
                  <a:pt x="2286714" y="3181993"/>
                </a:cubicBezTo>
                <a:lnTo>
                  <a:pt x="2286714" y="3395186"/>
                </a:lnTo>
                <a:cubicBezTo>
                  <a:pt x="2286714" y="3439123"/>
                  <a:pt x="2251069" y="3474736"/>
                  <a:pt x="2207093" y="3474736"/>
                </a:cubicBezTo>
                <a:lnTo>
                  <a:pt x="2207093" y="3474736"/>
                </a:lnTo>
                <a:cubicBezTo>
                  <a:pt x="2163117" y="3474736"/>
                  <a:pt x="2127472" y="3439123"/>
                  <a:pt x="2127472" y="3395186"/>
                </a:cubicBezTo>
                <a:lnTo>
                  <a:pt x="2127472" y="3181993"/>
                </a:lnTo>
                <a:cubicBezTo>
                  <a:pt x="2127472" y="3094125"/>
                  <a:pt x="2056176" y="3022893"/>
                  <a:pt x="1968230" y="3022893"/>
                </a:cubicBezTo>
                <a:lnTo>
                  <a:pt x="159242" y="3022893"/>
                </a:lnTo>
                <a:cubicBezTo>
                  <a:pt x="71295" y="3022893"/>
                  <a:pt x="0" y="3094125"/>
                  <a:pt x="0" y="3181993"/>
                </a:cubicBezTo>
                <a:lnTo>
                  <a:pt x="0" y="3557347"/>
                </a:lnTo>
                <a:cubicBezTo>
                  <a:pt x="0" y="3630348"/>
                  <a:pt x="49731" y="3693988"/>
                  <a:pt x="120620" y="3711693"/>
                </a:cubicBezTo>
                <a:lnTo>
                  <a:pt x="1334110" y="4014796"/>
                </a:lnTo>
                <a:cubicBezTo>
                  <a:pt x="1369869" y="4023725"/>
                  <a:pt x="1394959" y="4055831"/>
                  <a:pt x="1394959" y="4092660"/>
                </a:cubicBezTo>
                <a:lnTo>
                  <a:pt x="1394959" y="4092660"/>
                </a:lnTo>
                <a:cubicBezTo>
                  <a:pt x="1394959" y="4144876"/>
                  <a:pt x="1345843" y="4183188"/>
                  <a:pt x="1295140" y="4170523"/>
                </a:cubicBezTo>
                <a:lnTo>
                  <a:pt x="197864" y="3896452"/>
                </a:lnTo>
                <a:cubicBezTo>
                  <a:pt x="97359" y="3871346"/>
                  <a:pt x="0" y="3947294"/>
                  <a:pt x="0" y="4050797"/>
                </a:cubicBezTo>
                <a:lnTo>
                  <a:pt x="0" y="5727587"/>
                </a:lnTo>
                <a:cubicBezTo>
                  <a:pt x="0" y="5815454"/>
                  <a:pt x="71295" y="5886686"/>
                  <a:pt x="159242" y="5886686"/>
                </a:cubicBezTo>
                <a:lnTo>
                  <a:pt x="1968230" y="5886686"/>
                </a:lnTo>
                <a:cubicBezTo>
                  <a:pt x="2056176" y="5886686"/>
                  <a:pt x="2127472" y="5815454"/>
                  <a:pt x="2127472" y="5727587"/>
                </a:cubicBezTo>
                <a:lnTo>
                  <a:pt x="2127472" y="5539849"/>
                </a:lnTo>
                <a:cubicBezTo>
                  <a:pt x="2127472" y="5495912"/>
                  <a:pt x="2163117" y="5460299"/>
                  <a:pt x="2207093" y="5460299"/>
                </a:cubicBezTo>
                <a:lnTo>
                  <a:pt x="2207093" y="5460299"/>
                </a:lnTo>
                <a:cubicBezTo>
                  <a:pt x="2251069" y="5460299"/>
                  <a:pt x="2286714" y="5495912"/>
                  <a:pt x="2286714" y="5539849"/>
                </a:cubicBezTo>
                <a:lnTo>
                  <a:pt x="2286714" y="5727587"/>
                </a:lnTo>
                <a:cubicBezTo>
                  <a:pt x="2286714" y="5815454"/>
                  <a:pt x="2358010" y="5886686"/>
                  <a:pt x="2445956" y="5886686"/>
                </a:cubicBezTo>
                <a:lnTo>
                  <a:pt x="5414225" y="5886686"/>
                </a:lnTo>
                <a:cubicBezTo>
                  <a:pt x="5502172" y="5886686"/>
                  <a:pt x="5573467" y="5815454"/>
                  <a:pt x="5573467" y="5727587"/>
                </a:cubicBezTo>
                <a:lnTo>
                  <a:pt x="5573467" y="3181993"/>
                </a:lnTo>
                <a:close/>
                <a:moveTo>
                  <a:pt x="2207093" y="5167556"/>
                </a:moveTo>
                <a:cubicBezTo>
                  <a:pt x="2251069" y="5167556"/>
                  <a:pt x="2286714" y="5131943"/>
                  <a:pt x="2286714" y="5088006"/>
                </a:cubicBezTo>
                <a:lnTo>
                  <a:pt x="2286714" y="3847029"/>
                </a:lnTo>
                <a:cubicBezTo>
                  <a:pt x="2286714" y="3803092"/>
                  <a:pt x="2251069" y="3767479"/>
                  <a:pt x="2207093" y="3767479"/>
                </a:cubicBezTo>
                <a:lnTo>
                  <a:pt x="2207093" y="3767479"/>
                </a:lnTo>
                <a:cubicBezTo>
                  <a:pt x="2163117" y="3767479"/>
                  <a:pt x="2127472" y="3803092"/>
                  <a:pt x="2127472" y="3847029"/>
                </a:cubicBezTo>
                <a:lnTo>
                  <a:pt x="2127472" y="4009190"/>
                </a:lnTo>
                <a:cubicBezTo>
                  <a:pt x="2127472" y="4112693"/>
                  <a:pt x="2030112" y="4188641"/>
                  <a:pt x="1929611" y="4163535"/>
                </a:cubicBezTo>
                <a:lnTo>
                  <a:pt x="1787784" y="4128114"/>
                </a:lnTo>
                <a:cubicBezTo>
                  <a:pt x="1737081" y="4115449"/>
                  <a:pt x="1687964" y="4153760"/>
                  <a:pt x="1687964" y="4205977"/>
                </a:cubicBezTo>
                <a:lnTo>
                  <a:pt x="1687964" y="4205977"/>
                </a:lnTo>
                <a:cubicBezTo>
                  <a:pt x="1687964" y="4242805"/>
                  <a:pt x="1713054" y="4274912"/>
                  <a:pt x="1748814" y="4283840"/>
                </a:cubicBezTo>
                <a:lnTo>
                  <a:pt x="2006849" y="4348295"/>
                </a:lnTo>
                <a:cubicBezTo>
                  <a:pt x="2077744" y="4365999"/>
                  <a:pt x="2127472" y="4429639"/>
                  <a:pt x="2127472" y="4502640"/>
                </a:cubicBezTo>
                <a:lnTo>
                  <a:pt x="2127472" y="5088006"/>
                </a:lnTo>
                <a:cubicBezTo>
                  <a:pt x="2127472" y="5131943"/>
                  <a:pt x="2163117" y="5167556"/>
                  <a:pt x="2207093" y="5167556"/>
                </a:cubicBezTo>
                <a:lnTo>
                  <a:pt x="2207093" y="5167556"/>
                </a:lnTo>
                <a:close/>
                <a:moveTo>
                  <a:pt x="8019423" y="3181993"/>
                </a:moveTo>
                <a:cubicBezTo>
                  <a:pt x="8019423" y="3094125"/>
                  <a:pt x="8090699" y="3022893"/>
                  <a:pt x="8178665" y="3022893"/>
                </a:cubicBezTo>
                <a:lnTo>
                  <a:pt x="11146934" y="3022893"/>
                </a:lnTo>
                <a:cubicBezTo>
                  <a:pt x="11234900" y="3022893"/>
                  <a:pt x="11306176" y="3094125"/>
                  <a:pt x="11306176" y="3181993"/>
                </a:cubicBezTo>
                <a:lnTo>
                  <a:pt x="11306176" y="5727587"/>
                </a:lnTo>
                <a:cubicBezTo>
                  <a:pt x="11306176" y="5815454"/>
                  <a:pt x="11234900" y="5886686"/>
                  <a:pt x="11146934" y="5886686"/>
                </a:cubicBezTo>
                <a:lnTo>
                  <a:pt x="8178665" y="5886686"/>
                </a:lnTo>
                <a:cubicBezTo>
                  <a:pt x="8090699" y="5886686"/>
                  <a:pt x="8019423" y="5815454"/>
                  <a:pt x="8019423" y="5727587"/>
                </a:cubicBezTo>
                <a:lnTo>
                  <a:pt x="8019423" y="5539849"/>
                </a:lnTo>
                <a:cubicBezTo>
                  <a:pt x="8019423" y="5495912"/>
                  <a:pt x="7983753" y="5460299"/>
                  <a:pt x="7939802" y="5460299"/>
                </a:cubicBezTo>
                <a:lnTo>
                  <a:pt x="7939802" y="5460299"/>
                </a:lnTo>
                <a:cubicBezTo>
                  <a:pt x="7895851" y="5460299"/>
                  <a:pt x="7860181" y="5495912"/>
                  <a:pt x="7860181" y="5539849"/>
                </a:cubicBezTo>
                <a:lnTo>
                  <a:pt x="7860181" y="5727587"/>
                </a:lnTo>
                <a:cubicBezTo>
                  <a:pt x="7860181" y="5815454"/>
                  <a:pt x="7788905" y="5886686"/>
                  <a:pt x="7700939" y="5886686"/>
                </a:cubicBezTo>
                <a:lnTo>
                  <a:pt x="5891951" y="5886686"/>
                </a:lnTo>
                <a:cubicBezTo>
                  <a:pt x="5804005" y="5886686"/>
                  <a:pt x="5732709" y="5815454"/>
                  <a:pt x="5732709" y="5727587"/>
                </a:cubicBezTo>
                <a:lnTo>
                  <a:pt x="5732709" y="4050797"/>
                </a:lnTo>
                <a:cubicBezTo>
                  <a:pt x="5732709" y="3947294"/>
                  <a:pt x="5830070" y="3871346"/>
                  <a:pt x="5930570" y="3896452"/>
                </a:cubicBezTo>
                <a:lnTo>
                  <a:pt x="7053334" y="4176887"/>
                </a:lnTo>
                <a:cubicBezTo>
                  <a:pt x="7104037" y="4189552"/>
                  <a:pt x="7153147" y="4151240"/>
                  <a:pt x="7153147" y="4099024"/>
                </a:cubicBezTo>
                <a:lnTo>
                  <a:pt x="7153147" y="4099024"/>
                </a:lnTo>
                <a:cubicBezTo>
                  <a:pt x="7153147" y="4062195"/>
                  <a:pt x="7128051" y="4030089"/>
                  <a:pt x="7092316" y="4021160"/>
                </a:cubicBezTo>
                <a:lnTo>
                  <a:pt x="5853332" y="3711693"/>
                </a:lnTo>
                <a:cubicBezTo>
                  <a:pt x="5782437" y="3693988"/>
                  <a:pt x="5732709" y="3630348"/>
                  <a:pt x="5732709" y="3557347"/>
                </a:cubicBezTo>
                <a:lnTo>
                  <a:pt x="5732709" y="3181993"/>
                </a:lnTo>
                <a:cubicBezTo>
                  <a:pt x="5732709" y="3094125"/>
                  <a:pt x="5804005" y="3022893"/>
                  <a:pt x="5891951" y="3022893"/>
                </a:cubicBezTo>
                <a:lnTo>
                  <a:pt x="7700939" y="3022893"/>
                </a:lnTo>
                <a:cubicBezTo>
                  <a:pt x="7788905" y="3022893"/>
                  <a:pt x="7860181" y="3094125"/>
                  <a:pt x="7860181" y="3181993"/>
                </a:cubicBezTo>
                <a:lnTo>
                  <a:pt x="7860181" y="3395186"/>
                </a:lnTo>
                <a:cubicBezTo>
                  <a:pt x="7860181" y="3439123"/>
                  <a:pt x="7895851" y="3474736"/>
                  <a:pt x="7939802" y="3474736"/>
                </a:cubicBezTo>
                <a:lnTo>
                  <a:pt x="7939802" y="3474736"/>
                </a:lnTo>
                <a:cubicBezTo>
                  <a:pt x="7983753" y="3474736"/>
                  <a:pt x="8019423" y="3439123"/>
                  <a:pt x="8019423" y="3395186"/>
                </a:cubicBezTo>
                <a:lnTo>
                  <a:pt x="8019423" y="3181993"/>
                </a:lnTo>
                <a:close/>
                <a:moveTo>
                  <a:pt x="7545965" y="4134478"/>
                </a:moveTo>
                <a:cubicBezTo>
                  <a:pt x="7495262" y="4121813"/>
                  <a:pt x="7446152" y="4160124"/>
                  <a:pt x="7446152" y="4212341"/>
                </a:cubicBezTo>
                <a:lnTo>
                  <a:pt x="7446152" y="4212341"/>
                </a:lnTo>
                <a:cubicBezTo>
                  <a:pt x="7446152" y="4249169"/>
                  <a:pt x="7471248" y="4281276"/>
                  <a:pt x="7506983" y="4290204"/>
                </a:cubicBezTo>
                <a:lnTo>
                  <a:pt x="7739540" y="4348295"/>
                </a:lnTo>
                <a:cubicBezTo>
                  <a:pt x="7810434" y="4365999"/>
                  <a:pt x="7860181" y="4429639"/>
                  <a:pt x="7860181" y="4502640"/>
                </a:cubicBezTo>
                <a:lnTo>
                  <a:pt x="7860181" y="5088006"/>
                </a:lnTo>
                <a:cubicBezTo>
                  <a:pt x="7860181" y="5131943"/>
                  <a:pt x="7895851" y="5167556"/>
                  <a:pt x="7939802" y="5167556"/>
                </a:cubicBezTo>
                <a:lnTo>
                  <a:pt x="7939802" y="5167556"/>
                </a:lnTo>
                <a:cubicBezTo>
                  <a:pt x="7983753" y="5167556"/>
                  <a:pt x="8019423" y="5131943"/>
                  <a:pt x="8019423" y="5088006"/>
                </a:cubicBezTo>
                <a:lnTo>
                  <a:pt x="8019423" y="3847029"/>
                </a:lnTo>
                <a:cubicBezTo>
                  <a:pt x="8019423" y="3803092"/>
                  <a:pt x="7983753" y="3767479"/>
                  <a:pt x="7939802" y="3767479"/>
                </a:cubicBezTo>
                <a:lnTo>
                  <a:pt x="7939802" y="3767479"/>
                </a:lnTo>
                <a:cubicBezTo>
                  <a:pt x="7895851" y="3767479"/>
                  <a:pt x="7860181" y="3803092"/>
                  <a:pt x="7860181" y="3847029"/>
                </a:cubicBezTo>
                <a:lnTo>
                  <a:pt x="7860181" y="4009190"/>
                </a:lnTo>
                <a:cubicBezTo>
                  <a:pt x="7860181" y="4112693"/>
                  <a:pt x="7762852" y="4188641"/>
                  <a:pt x="7662339" y="4163535"/>
                </a:cubicBezTo>
                <a:lnTo>
                  <a:pt x="7545965" y="413447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7" name="Рисунок 5">
            <a:extLst>
              <a:ext uri="{FF2B5EF4-FFF2-40B4-BE49-F238E27FC236}">
                <a16:creationId xmlns:a16="http://schemas.microsoft.com/office/drawing/2014/main" id="{F5E610DB-DD76-4E49-882A-245C44EEF88F}"/>
              </a:ext>
            </a:extLst>
          </p:cNvPr>
          <p:cNvSpPr/>
          <p:nvPr userDrawn="1"/>
        </p:nvSpPr>
        <p:spPr>
          <a:xfrm>
            <a:off x="3990942" y="1002232"/>
            <a:ext cx="1921764" cy="839676"/>
          </a:xfrm>
          <a:custGeom>
            <a:avLst/>
            <a:gdLst>
              <a:gd name="connsiteX0" fmla="*/ 0 w 1922639"/>
              <a:gd name="connsiteY0" fmla="*/ 97399 h 889780"/>
              <a:gd name="connsiteX1" fmla="*/ 97761 w 1922639"/>
              <a:gd name="connsiteY1" fmla="*/ 0 h 889780"/>
              <a:gd name="connsiteX2" fmla="*/ 1824878 w 1922639"/>
              <a:gd name="connsiteY2" fmla="*/ 0 h 889780"/>
              <a:gd name="connsiteX3" fmla="*/ 1922639 w 1922639"/>
              <a:gd name="connsiteY3" fmla="*/ 97399 h 889780"/>
              <a:gd name="connsiteX4" fmla="*/ 1922639 w 1922639"/>
              <a:gd name="connsiteY4" fmla="*/ 792335 h 889780"/>
              <a:gd name="connsiteX5" fmla="*/ 1802308 w 1922639"/>
              <a:gd name="connsiteY5" fmla="*/ 887105 h 889780"/>
              <a:gd name="connsiteX6" fmla="*/ 75190 w 1922639"/>
              <a:gd name="connsiteY6" fmla="*/ 478799 h 889780"/>
              <a:gd name="connsiteX7" fmla="*/ 0 w 1922639"/>
              <a:gd name="connsiteY7" fmla="*/ 384030 h 889780"/>
              <a:gd name="connsiteX8" fmla="*/ 0 w 1922639"/>
              <a:gd name="connsiteY8" fmla="*/ 97399 h 8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2639" h="889780">
                <a:moveTo>
                  <a:pt x="0" y="97399"/>
                </a:moveTo>
                <a:cubicBezTo>
                  <a:pt x="0" y="43607"/>
                  <a:pt x="43769" y="0"/>
                  <a:pt x="97761" y="0"/>
                </a:cubicBezTo>
                <a:lnTo>
                  <a:pt x="1824878" y="0"/>
                </a:lnTo>
                <a:cubicBezTo>
                  <a:pt x="1878868" y="0"/>
                  <a:pt x="1922639" y="43607"/>
                  <a:pt x="1922639" y="97399"/>
                </a:cubicBezTo>
                <a:lnTo>
                  <a:pt x="1922639" y="792335"/>
                </a:lnTo>
                <a:cubicBezTo>
                  <a:pt x="1922639" y="855223"/>
                  <a:pt x="1863722" y="901624"/>
                  <a:pt x="1802308" y="887105"/>
                </a:cubicBezTo>
                <a:lnTo>
                  <a:pt x="75190" y="478799"/>
                </a:lnTo>
                <a:cubicBezTo>
                  <a:pt x="31117" y="468379"/>
                  <a:pt x="0" y="429160"/>
                  <a:pt x="0" y="384030"/>
                </a:cubicBezTo>
                <a:lnTo>
                  <a:pt x="0" y="97399"/>
                </a:lnTo>
                <a:close/>
              </a:path>
            </a:pathLst>
          </a:custGeom>
          <a:solidFill>
            <a:schemeClr val="accent1"/>
          </a:solidFill>
          <a:ln w="64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8" name="Рисунок 6">
            <a:extLst>
              <a:ext uri="{FF2B5EF4-FFF2-40B4-BE49-F238E27FC236}">
                <a16:creationId xmlns:a16="http://schemas.microsoft.com/office/drawing/2014/main" id="{C14AE65E-98D4-0A42-888D-9DF5FFF73A29}"/>
              </a:ext>
            </a:extLst>
          </p:cNvPr>
          <p:cNvSpPr/>
          <p:nvPr userDrawn="1"/>
        </p:nvSpPr>
        <p:spPr>
          <a:xfrm>
            <a:off x="9690641" y="1002232"/>
            <a:ext cx="1921764" cy="839676"/>
          </a:xfrm>
          <a:custGeom>
            <a:avLst/>
            <a:gdLst>
              <a:gd name="connsiteX0" fmla="*/ 0 w 1922639"/>
              <a:gd name="connsiteY0" fmla="*/ 97399 h 889780"/>
              <a:gd name="connsiteX1" fmla="*/ 97761 w 1922639"/>
              <a:gd name="connsiteY1" fmla="*/ 0 h 889780"/>
              <a:gd name="connsiteX2" fmla="*/ 1824878 w 1922639"/>
              <a:gd name="connsiteY2" fmla="*/ 0 h 889780"/>
              <a:gd name="connsiteX3" fmla="*/ 1922639 w 1922639"/>
              <a:gd name="connsiteY3" fmla="*/ 97399 h 889780"/>
              <a:gd name="connsiteX4" fmla="*/ 1922639 w 1922639"/>
              <a:gd name="connsiteY4" fmla="*/ 792335 h 889780"/>
              <a:gd name="connsiteX5" fmla="*/ 1802308 w 1922639"/>
              <a:gd name="connsiteY5" fmla="*/ 887105 h 889780"/>
              <a:gd name="connsiteX6" fmla="*/ 75190 w 1922639"/>
              <a:gd name="connsiteY6" fmla="*/ 478799 h 889780"/>
              <a:gd name="connsiteX7" fmla="*/ 0 w 1922639"/>
              <a:gd name="connsiteY7" fmla="*/ 384030 h 889780"/>
              <a:gd name="connsiteX8" fmla="*/ 0 w 1922639"/>
              <a:gd name="connsiteY8" fmla="*/ 97399 h 8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2639" h="889780">
                <a:moveTo>
                  <a:pt x="0" y="97399"/>
                </a:moveTo>
                <a:cubicBezTo>
                  <a:pt x="0" y="43607"/>
                  <a:pt x="43769" y="0"/>
                  <a:pt x="97761" y="0"/>
                </a:cubicBezTo>
                <a:lnTo>
                  <a:pt x="1824878" y="0"/>
                </a:lnTo>
                <a:cubicBezTo>
                  <a:pt x="1878868" y="0"/>
                  <a:pt x="1922639" y="43607"/>
                  <a:pt x="1922639" y="97399"/>
                </a:cubicBezTo>
                <a:lnTo>
                  <a:pt x="1922639" y="792335"/>
                </a:lnTo>
                <a:cubicBezTo>
                  <a:pt x="1922639" y="855223"/>
                  <a:pt x="1863722" y="901624"/>
                  <a:pt x="1802308" y="887105"/>
                </a:cubicBezTo>
                <a:lnTo>
                  <a:pt x="75190" y="478799"/>
                </a:lnTo>
                <a:cubicBezTo>
                  <a:pt x="31117" y="468379"/>
                  <a:pt x="0" y="429160"/>
                  <a:pt x="0" y="384030"/>
                </a:cubicBezTo>
                <a:lnTo>
                  <a:pt x="0" y="97399"/>
                </a:lnTo>
                <a:close/>
              </a:path>
            </a:pathLst>
          </a:custGeom>
          <a:solidFill>
            <a:srgbClr val="1A356D"/>
          </a:solidFill>
          <a:ln w="64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9" name="Рисунок 7">
            <a:extLst>
              <a:ext uri="{FF2B5EF4-FFF2-40B4-BE49-F238E27FC236}">
                <a16:creationId xmlns:a16="http://schemas.microsoft.com/office/drawing/2014/main" id="{36794309-50A6-4548-9FF3-4471E1D4AE1B}"/>
              </a:ext>
            </a:extLst>
          </p:cNvPr>
          <p:cNvSpPr/>
          <p:nvPr userDrawn="1"/>
        </p:nvSpPr>
        <p:spPr>
          <a:xfrm>
            <a:off x="541439" y="3846638"/>
            <a:ext cx="1921764" cy="839676"/>
          </a:xfrm>
          <a:custGeom>
            <a:avLst/>
            <a:gdLst>
              <a:gd name="connsiteX0" fmla="*/ 0 w 1922639"/>
              <a:gd name="connsiteY0" fmla="*/ 97399 h 889780"/>
              <a:gd name="connsiteX1" fmla="*/ 97761 w 1922639"/>
              <a:gd name="connsiteY1" fmla="*/ 0 h 889780"/>
              <a:gd name="connsiteX2" fmla="*/ 1824878 w 1922639"/>
              <a:gd name="connsiteY2" fmla="*/ 0 h 889780"/>
              <a:gd name="connsiteX3" fmla="*/ 1922639 w 1922639"/>
              <a:gd name="connsiteY3" fmla="*/ 97399 h 889780"/>
              <a:gd name="connsiteX4" fmla="*/ 1922639 w 1922639"/>
              <a:gd name="connsiteY4" fmla="*/ 792335 h 889780"/>
              <a:gd name="connsiteX5" fmla="*/ 1802308 w 1922639"/>
              <a:gd name="connsiteY5" fmla="*/ 887105 h 889780"/>
              <a:gd name="connsiteX6" fmla="*/ 75190 w 1922639"/>
              <a:gd name="connsiteY6" fmla="*/ 478799 h 889780"/>
              <a:gd name="connsiteX7" fmla="*/ 0 w 1922639"/>
              <a:gd name="connsiteY7" fmla="*/ 384030 h 889780"/>
              <a:gd name="connsiteX8" fmla="*/ 0 w 1922639"/>
              <a:gd name="connsiteY8" fmla="*/ 97399 h 8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2639" h="889780">
                <a:moveTo>
                  <a:pt x="0" y="97399"/>
                </a:moveTo>
                <a:cubicBezTo>
                  <a:pt x="0" y="43607"/>
                  <a:pt x="43769" y="0"/>
                  <a:pt x="97761" y="0"/>
                </a:cubicBezTo>
                <a:lnTo>
                  <a:pt x="1824878" y="0"/>
                </a:lnTo>
                <a:cubicBezTo>
                  <a:pt x="1878868" y="0"/>
                  <a:pt x="1922639" y="43607"/>
                  <a:pt x="1922639" y="97399"/>
                </a:cubicBezTo>
                <a:lnTo>
                  <a:pt x="1922639" y="792335"/>
                </a:lnTo>
                <a:cubicBezTo>
                  <a:pt x="1922639" y="855223"/>
                  <a:pt x="1863722" y="901624"/>
                  <a:pt x="1802308" y="887105"/>
                </a:cubicBezTo>
                <a:lnTo>
                  <a:pt x="75190" y="478799"/>
                </a:lnTo>
                <a:cubicBezTo>
                  <a:pt x="31117" y="468379"/>
                  <a:pt x="0" y="429160"/>
                  <a:pt x="0" y="384030"/>
                </a:cubicBezTo>
                <a:lnTo>
                  <a:pt x="0" y="97399"/>
                </a:lnTo>
                <a:close/>
              </a:path>
            </a:pathLst>
          </a:custGeom>
          <a:solidFill>
            <a:srgbClr val="1A356D"/>
          </a:solidFill>
          <a:ln w="64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0" name="Рисунок 8">
            <a:extLst>
              <a:ext uri="{FF2B5EF4-FFF2-40B4-BE49-F238E27FC236}">
                <a16:creationId xmlns:a16="http://schemas.microsoft.com/office/drawing/2014/main" id="{13F2D095-1330-A64D-8ED2-65CD6E966486}"/>
              </a:ext>
            </a:extLst>
          </p:cNvPr>
          <p:cNvSpPr/>
          <p:nvPr userDrawn="1"/>
        </p:nvSpPr>
        <p:spPr>
          <a:xfrm>
            <a:off x="6278380" y="3846638"/>
            <a:ext cx="1921764" cy="839676"/>
          </a:xfrm>
          <a:custGeom>
            <a:avLst/>
            <a:gdLst>
              <a:gd name="connsiteX0" fmla="*/ 0 w 1922639"/>
              <a:gd name="connsiteY0" fmla="*/ 97399 h 889780"/>
              <a:gd name="connsiteX1" fmla="*/ 97761 w 1922639"/>
              <a:gd name="connsiteY1" fmla="*/ 0 h 889780"/>
              <a:gd name="connsiteX2" fmla="*/ 1824878 w 1922639"/>
              <a:gd name="connsiteY2" fmla="*/ 0 h 889780"/>
              <a:gd name="connsiteX3" fmla="*/ 1922639 w 1922639"/>
              <a:gd name="connsiteY3" fmla="*/ 97399 h 889780"/>
              <a:gd name="connsiteX4" fmla="*/ 1922639 w 1922639"/>
              <a:gd name="connsiteY4" fmla="*/ 792335 h 889780"/>
              <a:gd name="connsiteX5" fmla="*/ 1802308 w 1922639"/>
              <a:gd name="connsiteY5" fmla="*/ 887105 h 889780"/>
              <a:gd name="connsiteX6" fmla="*/ 75190 w 1922639"/>
              <a:gd name="connsiteY6" fmla="*/ 478799 h 889780"/>
              <a:gd name="connsiteX7" fmla="*/ 0 w 1922639"/>
              <a:gd name="connsiteY7" fmla="*/ 384030 h 889780"/>
              <a:gd name="connsiteX8" fmla="*/ 0 w 1922639"/>
              <a:gd name="connsiteY8" fmla="*/ 97399 h 8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2639" h="889780">
                <a:moveTo>
                  <a:pt x="0" y="97399"/>
                </a:moveTo>
                <a:cubicBezTo>
                  <a:pt x="0" y="43607"/>
                  <a:pt x="43769" y="0"/>
                  <a:pt x="97761" y="0"/>
                </a:cubicBezTo>
                <a:lnTo>
                  <a:pt x="1824878" y="0"/>
                </a:lnTo>
                <a:cubicBezTo>
                  <a:pt x="1878868" y="0"/>
                  <a:pt x="1922639" y="43607"/>
                  <a:pt x="1922639" y="97399"/>
                </a:cubicBezTo>
                <a:lnTo>
                  <a:pt x="1922639" y="792335"/>
                </a:lnTo>
                <a:cubicBezTo>
                  <a:pt x="1922639" y="855223"/>
                  <a:pt x="1863722" y="901624"/>
                  <a:pt x="1802308" y="887105"/>
                </a:cubicBezTo>
                <a:lnTo>
                  <a:pt x="75190" y="478799"/>
                </a:lnTo>
                <a:cubicBezTo>
                  <a:pt x="31117" y="468379"/>
                  <a:pt x="0" y="429160"/>
                  <a:pt x="0" y="384030"/>
                </a:cubicBezTo>
                <a:lnTo>
                  <a:pt x="0" y="97399"/>
                </a:lnTo>
                <a:close/>
              </a:path>
            </a:pathLst>
          </a:custGeom>
          <a:solidFill>
            <a:schemeClr val="accent1"/>
          </a:solidFill>
          <a:ln w="64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94BC3F5-802B-D147-9A24-24F9E2B31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6086" y="1532342"/>
            <a:ext cx="295564" cy="181560"/>
          </a:xfrm>
          <a:prstGeom prst="rect">
            <a:avLst/>
          </a:prstGeom>
        </p:spPr>
      </p:pic>
      <p:sp>
        <p:nvSpPr>
          <p:cNvPr id="65" name="Shape 20">
            <a:extLst>
              <a:ext uri="{FF2B5EF4-FFF2-40B4-BE49-F238E27FC236}">
                <a16:creationId xmlns:a16="http://schemas.microsoft.com/office/drawing/2014/main" id="{45875258-B827-0646-91B8-D8DCD994D34E}"/>
              </a:ext>
            </a:extLst>
          </p:cNvPr>
          <p:cNvSpPr/>
          <p:nvPr/>
        </p:nvSpPr>
        <p:spPr>
          <a:xfrm>
            <a:off x="3990942" y="3159418"/>
            <a:ext cx="1124918" cy="269582"/>
          </a:xfrm>
          <a:prstGeom prst="roundRect">
            <a:avLst>
              <a:gd name="adj" fmla="val 25965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ru-RU" dirty="0"/>
          </a:p>
        </p:txBody>
      </p:sp>
      <p:pic>
        <p:nvPicPr>
          <p:cNvPr id="94" name="Image 6" descr=" ">
            <a:extLst>
              <a:ext uri="{FF2B5EF4-FFF2-40B4-BE49-F238E27FC236}">
                <a16:creationId xmlns:a16="http://schemas.microsoft.com/office/drawing/2014/main" id="{7408C1D3-CCAF-0748-9BC7-0FF385F0E2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76568" y="4359752"/>
            <a:ext cx="293810" cy="18637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ACF3C8A0-4B78-AA46-B546-68ABF752D4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2402" y="4365372"/>
            <a:ext cx="292591" cy="180056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1E7E33A0-4190-C14E-8A1C-EAA88D7D0E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11222286" y="1532342"/>
            <a:ext cx="292591" cy="180056"/>
          </a:xfrm>
          <a:prstGeom prst="rect">
            <a:avLst/>
          </a:prstGeom>
        </p:spPr>
      </p:pic>
      <p:sp>
        <p:nvSpPr>
          <p:cNvPr id="98" name="Текст 58">
            <a:extLst>
              <a:ext uri="{FF2B5EF4-FFF2-40B4-BE49-F238E27FC236}">
                <a16:creationId xmlns:a16="http://schemas.microsoft.com/office/drawing/2014/main" id="{DD789B59-BA52-9044-94D4-1DE0579D140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135034" y="1063668"/>
            <a:ext cx="16866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предприятия</a:t>
            </a:r>
          </a:p>
        </p:txBody>
      </p:sp>
      <p:sp>
        <p:nvSpPr>
          <p:cNvPr id="99" name="Текст 58">
            <a:extLst>
              <a:ext uri="{FF2B5EF4-FFF2-40B4-BE49-F238E27FC236}">
                <a16:creationId xmlns:a16="http://schemas.microsoft.com/office/drawing/2014/main" id="{284923D3-8F92-9B41-A9FF-1A2DA139F0C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824634" y="1063668"/>
            <a:ext cx="16866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предприятия</a:t>
            </a:r>
          </a:p>
        </p:txBody>
      </p:sp>
      <p:sp>
        <p:nvSpPr>
          <p:cNvPr id="100" name="Текст 58">
            <a:extLst>
              <a:ext uri="{FF2B5EF4-FFF2-40B4-BE49-F238E27FC236}">
                <a16:creationId xmlns:a16="http://schemas.microsoft.com/office/drawing/2014/main" id="{1DA04CB5-81CF-FE4D-B7A9-08D1F38F802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09162" y="3883068"/>
            <a:ext cx="16866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предприятия</a:t>
            </a:r>
          </a:p>
        </p:txBody>
      </p:sp>
      <p:sp>
        <p:nvSpPr>
          <p:cNvPr id="101" name="Текст 58">
            <a:extLst>
              <a:ext uri="{FF2B5EF4-FFF2-40B4-BE49-F238E27FC236}">
                <a16:creationId xmlns:a16="http://schemas.microsoft.com/office/drawing/2014/main" id="{5099CCBD-F29E-784D-AC4A-FAE4B8BFECF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398762" y="3883068"/>
            <a:ext cx="16866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предприятия</a:t>
            </a:r>
          </a:p>
        </p:txBody>
      </p:sp>
      <p:sp>
        <p:nvSpPr>
          <p:cNvPr id="102" name="Текст 58">
            <a:extLst>
              <a:ext uri="{FF2B5EF4-FFF2-40B4-BE49-F238E27FC236}">
                <a16:creationId xmlns:a16="http://schemas.microsoft.com/office/drawing/2014/main" id="{CCEF7ACA-D60D-D842-8780-BEDE5B87D61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29042" y="2114961"/>
            <a:ext cx="179260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предприятия</a:t>
            </a:r>
          </a:p>
        </p:txBody>
      </p:sp>
      <p:sp>
        <p:nvSpPr>
          <p:cNvPr id="103" name="Текст 58">
            <a:extLst>
              <a:ext uri="{FF2B5EF4-FFF2-40B4-BE49-F238E27FC236}">
                <a16:creationId xmlns:a16="http://schemas.microsoft.com/office/drawing/2014/main" id="{AE684460-8BB7-5F46-AC88-C10C5A5B798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769442" y="2114961"/>
            <a:ext cx="179260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предприятия</a:t>
            </a:r>
          </a:p>
        </p:txBody>
      </p:sp>
      <p:sp>
        <p:nvSpPr>
          <p:cNvPr id="104" name="Текст 58">
            <a:extLst>
              <a:ext uri="{FF2B5EF4-FFF2-40B4-BE49-F238E27FC236}">
                <a16:creationId xmlns:a16="http://schemas.microsoft.com/office/drawing/2014/main" id="{CB651D0F-9C3C-4747-820B-C6E5341DD9C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77770" y="5033074"/>
            <a:ext cx="179260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предприятия</a:t>
            </a:r>
          </a:p>
        </p:txBody>
      </p:sp>
      <p:sp>
        <p:nvSpPr>
          <p:cNvPr id="105" name="Текст 58">
            <a:extLst>
              <a:ext uri="{FF2B5EF4-FFF2-40B4-BE49-F238E27FC236}">
                <a16:creationId xmlns:a16="http://schemas.microsoft.com/office/drawing/2014/main" id="{5D66194A-12C0-5B49-AF1B-36DB1BAFEBC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318170" y="5033074"/>
            <a:ext cx="179260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предприятия</a:t>
            </a:r>
          </a:p>
        </p:txBody>
      </p:sp>
      <p:sp>
        <p:nvSpPr>
          <p:cNvPr id="106" name="Shape 20">
            <a:extLst>
              <a:ext uri="{FF2B5EF4-FFF2-40B4-BE49-F238E27FC236}">
                <a16:creationId xmlns:a16="http://schemas.microsoft.com/office/drawing/2014/main" id="{AF6E46EF-6D16-B340-9A80-631C564145D1}"/>
              </a:ext>
            </a:extLst>
          </p:cNvPr>
          <p:cNvSpPr/>
          <p:nvPr userDrawn="1"/>
        </p:nvSpPr>
        <p:spPr>
          <a:xfrm>
            <a:off x="5154430" y="3159418"/>
            <a:ext cx="758275" cy="269582"/>
          </a:xfrm>
          <a:prstGeom prst="roundRect">
            <a:avLst>
              <a:gd name="adj" fmla="val 25965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07" name="Текст 58">
            <a:extLst>
              <a:ext uri="{FF2B5EF4-FFF2-40B4-BE49-F238E27FC236}">
                <a16:creationId xmlns:a16="http://schemas.microsoft.com/office/drawing/2014/main" id="{F9D79FC6-AEBF-E241-AFA7-3F655D0E441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067143" y="3201876"/>
            <a:ext cx="302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Х,Х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125D5-BBF5-3141-B889-B9C5ACB76C29}"/>
              </a:ext>
            </a:extLst>
          </p:cNvPr>
          <p:cNvSpPr txBox="1"/>
          <p:nvPr userDrawn="1"/>
        </p:nvSpPr>
        <p:spPr>
          <a:xfrm>
            <a:off x="4359131" y="3201876"/>
            <a:ext cx="7109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</a:p>
        </p:txBody>
      </p:sp>
      <p:sp>
        <p:nvSpPr>
          <p:cNvPr id="108" name="Текст 58">
            <a:extLst>
              <a:ext uri="{FF2B5EF4-FFF2-40B4-BE49-F238E27FC236}">
                <a16:creationId xmlns:a16="http://schemas.microsoft.com/office/drawing/2014/main" id="{7486711A-170E-2844-8DC0-9EC5B0B4AB54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253989" y="3201876"/>
            <a:ext cx="4318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DC8E168-CCC0-3942-8272-35B7B4753689}"/>
              </a:ext>
            </a:extLst>
          </p:cNvPr>
          <p:cNvSpPr txBox="1"/>
          <p:nvPr userDrawn="1"/>
        </p:nvSpPr>
        <p:spPr>
          <a:xfrm>
            <a:off x="3988296" y="2937730"/>
            <a:ext cx="10273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Инвестиции:</a:t>
            </a:r>
          </a:p>
        </p:txBody>
      </p:sp>
      <p:sp>
        <p:nvSpPr>
          <p:cNvPr id="111" name="Shape 20">
            <a:extLst>
              <a:ext uri="{FF2B5EF4-FFF2-40B4-BE49-F238E27FC236}">
                <a16:creationId xmlns:a16="http://schemas.microsoft.com/office/drawing/2014/main" id="{33DA7593-EA6E-CC49-A7F0-6CF8FE1B70FE}"/>
              </a:ext>
            </a:extLst>
          </p:cNvPr>
          <p:cNvSpPr/>
          <p:nvPr userDrawn="1"/>
        </p:nvSpPr>
        <p:spPr>
          <a:xfrm>
            <a:off x="9742813" y="3159418"/>
            <a:ext cx="1124918" cy="269582"/>
          </a:xfrm>
          <a:prstGeom prst="roundRect">
            <a:avLst>
              <a:gd name="adj" fmla="val 25965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12" name="Shape 20">
            <a:extLst>
              <a:ext uri="{FF2B5EF4-FFF2-40B4-BE49-F238E27FC236}">
                <a16:creationId xmlns:a16="http://schemas.microsoft.com/office/drawing/2014/main" id="{D476FCE1-6D18-9D4F-84A3-0F2335E50D87}"/>
              </a:ext>
            </a:extLst>
          </p:cNvPr>
          <p:cNvSpPr/>
          <p:nvPr userDrawn="1"/>
        </p:nvSpPr>
        <p:spPr>
          <a:xfrm>
            <a:off x="10906301" y="3159418"/>
            <a:ext cx="706103" cy="269582"/>
          </a:xfrm>
          <a:prstGeom prst="roundRect">
            <a:avLst>
              <a:gd name="adj" fmla="val 25965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13" name="Текст 58">
            <a:extLst>
              <a:ext uri="{FF2B5EF4-FFF2-40B4-BE49-F238E27FC236}">
                <a16:creationId xmlns:a16="http://schemas.microsoft.com/office/drawing/2014/main" id="{D70D8915-D9B2-3443-95A1-0B12AF4D92B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9819014" y="3201876"/>
            <a:ext cx="302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Х,Х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F51D582-4BB0-2147-8EB5-D3A814F2083E}"/>
              </a:ext>
            </a:extLst>
          </p:cNvPr>
          <p:cNvSpPr txBox="1"/>
          <p:nvPr userDrawn="1"/>
        </p:nvSpPr>
        <p:spPr>
          <a:xfrm>
            <a:off x="10111002" y="3201876"/>
            <a:ext cx="7109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</a:p>
        </p:txBody>
      </p:sp>
      <p:sp>
        <p:nvSpPr>
          <p:cNvPr id="115" name="Текст 58">
            <a:extLst>
              <a:ext uri="{FF2B5EF4-FFF2-40B4-BE49-F238E27FC236}">
                <a16:creationId xmlns:a16="http://schemas.microsoft.com/office/drawing/2014/main" id="{E4683B97-28EE-EB4F-BDB2-8841AAEE788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1005860" y="3201876"/>
            <a:ext cx="4318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88A283C-221F-0C48-8484-115A510C2896}"/>
              </a:ext>
            </a:extLst>
          </p:cNvPr>
          <p:cNvSpPr txBox="1"/>
          <p:nvPr userDrawn="1"/>
        </p:nvSpPr>
        <p:spPr>
          <a:xfrm>
            <a:off x="9740167" y="2937730"/>
            <a:ext cx="10273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Инвестиции:</a:t>
            </a:r>
          </a:p>
        </p:txBody>
      </p:sp>
      <p:sp>
        <p:nvSpPr>
          <p:cNvPr id="118" name="Shape 20">
            <a:extLst>
              <a:ext uri="{FF2B5EF4-FFF2-40B4-BE49-F238E27FC236}">
                <a16:creationId xmlns:a16="http://schemas.microsoft.com/office/drawing/2014/main" id="{530BA266-4B8A-E94F-AFAE-ED9119EED471}"/>
              </a:ext>
            </a:extLst>
          </p:cNvPr>
          <p:cNvSpPr/>
          <p:nvPr userDrawn="1"/>
        </p:nvSpPr>
        <p:spPr>
          <a:xfrm>
            <a:off x="580416" y="6040269"/>
            <a:ext cx="1124918" cy="269582"/>
          </a:xfrm>
          <a:prstGeom prst="roundRect">
            <a:avLst>
              <a:gd name="adj" fmla="val 25965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19" name="Shape 20">
            <a:extLst>
              <a:ext uri="{FF2B5EF4-FFF2-40B4-BE49-F238E27FC236}">
                <a16:creationId xmlns:a16="http://schemas.microsoft.com/office/drawing/2014/main" id="{A79E22A2-AA3B-174B-8CE0-F85B39FC9E75}"/>
              </a:ext>
            </a:extLst>
          </p:cNvPr>
          <p:cNvSpPr/>
          <p:nvPr userDrawn="1"/>
        </p:nvSpPr>
        <p:spPr>
          <a:xfrm>
            <a:off x="1743904" y="6040269"/>
            <a:ext cx="706103" cy="269582"/>
          </a:xfrm>
          <a:prstGeom prst="roundRect">
            <a:avLst>
              <a:gd name="adj" fmla="val 25965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20" name="Текст 58">
            <a:extLst>
              <a:ext uri="{FF2B5EF4-FFF2-40B4-BE49-F238E27FC236}">
                <a16:creationId xmlns:a16="http://schemas.microsoft.com/office/drawing/2014/main" id="{6385FE00-5D04-B749-A966-6249AA82D8B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56617" y="6082727"/>
            <a:ext cx="302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Х,Х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E6688DA-542D-8641-8903-51DFD871276A}"/>
              </a:ext>
            </a:extLst>
          </p:cNvPr>
          <p:cNvSpPr txBox="1"/>
          <p:nvPr userDrawn="1"/>
        </p:nvSpPr>
        <p:spPr>
          <a:xfrm>
            <a:off x="948605" y="6082727"/>
            <a:ext cx="7109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</a:p>
        </p:txBody>
      </p:sp>
      <p:sp>
        <p:nvSpPr>
          <p:cNvPr id="122" name="Текст 58">
            <a:extLst>
              <a:ext uri="{FF2B5EF4-FFF2-40B4-BE49-F238E27FC236}">
                <a16:creationId xmlns:a16="http://schemas.microsoft.com/office/drawing/2014/main" id="{27E0B24B-2FD3-3448-A044-C72F410976F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843463" y="6082727"/>
            <a:ext cx="4318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61D9DC4-5F9A-C042-A6DD-0CFA8640F551}"/>
              </a:ext>
            </a:extLst>
          </p:cNvPr>
          <p:cNvSpPr txBox="1"/>
          <p:nvPr userDrawn="1"/>
        </p:nvSpPr>
        <p:spPr>
          <a:xfrm>
            <a:off x="577770" y="5818581"/>
            <a:ext cx="10273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Инвестиции:</a:t>
            </a:r>
          </a:p>
        </p:txBody>
      </p:sp>
      <p:sp>
        <p:nvSpPr>
          <p:cNvPr id="125" name="Shape 20">
            <a:extLst>
              <a:ext uri="{FF2B5EF4-FFF2-40B4-BE49-F238E27FC236}">
                <a16:creationId xmlns:a16="http://schemas.microsoft.com/office/drawing/2014/main" id="{D455C978-87E5-8F46-9CA4-D9FDDC0A1F52}"/>
              </a:ext>
            </a:extLst>
          </p:cNvPr>
          <p:cNvSpPr/>
          <p:nvPr userDrawn="1"/>
        </p:nvSpPr>
        <p:spPr>
          <a:xfrm>
            <a:off x="6281026" y="6040269"/>
            <a:ext cx="1124918" cy="269582"/>
          </a:xfrm>
          <a:prstGeom prst="roundRect">
            <a:avLst>
              <a:gd name="adj" fmla="val 25965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26" name="Shape 20">
            <a:extLst>
              <a:ext uri="{FF2B5EF4-FFF2-40B4-BE49-F238E27FC236}">
                <a16:creationId xmlns:a16="http://schemas.microsoft.com/office/drawing/2014/main" id="{474A6F6B-A102-0649-A84D-21229159327B}"/>
              </a:ext>
            </a:extLst>
          </p:cNvPr>
          <p:cNvSpPr/>
          <p:nvPr userDrawn="1"/>
        </p:nvSpPr>
        <p:spPr>
          <a:xfrm>
            <a:off x="7444514" y="6040269"/>
            <a:ext cx="758275" cy="269582"/>
          </a:xfrm>
          <a:prstGeom prst="roundRect">
            <a:avLst>
              <a:gd name="adj" fmla="val 25965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27" name="Текст 58">
            <a:extLst>
              <a:ext uri="{FF2B5EF4-FFF2-40B4-BE49-F238E27FC236}">
                <a16:creationId xmlns:a16="http://schemas.microsoft.com/office/drawing/2014/main" id="{27EFBBC9-84C4-4140-A6BC-7BA1615490D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57227" y="6082727"/>
            <a:ext cx="302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Х,Х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596B5B4-D508-1D4D-9E43-866F3B19EA7E}"/>
              </a:ext>
            </a:extLst>
          </p:cNvPr>
          <p:cNvSpPr txBox="1"/>
          <p:nvPr userDrawn="1"/>
        </p:nvSpPr>
        <p:spPr>
          <a:xfrm>
            <a:off x="6649215" y="6082727"/>
            <a:ext cx="7109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</a:p>
        </p:txBody>
      </p:sp>
      <p:sp>
        <p:nvSpPr>
          <p:cNvPr id="129" name="Текст 58">
            <a:extLst>
              <a:ext uri="{FF2B5EF4-FFF2-40B4-BE49-F238E27FC236}">
                <a16:creationId xmlns:a16="http://schemas.microsoft.com/office/drawing/2014/main" id="{E304D11E-3016-234A-ACE1-923254FE93B3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544073" y="6082727"/>
            <a:ext cx="4318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9BA1388-C662-5949-9B6D-665E3F7EFC54}"/>
              </a:ext>
            </a:extLst>
          </p:cNvPr>
          <p:cNvSpPr txBox="1"/>
          <p:nvPr userDrawn="1"/>
        </p:nvSpPr>
        <p:spPr>
          <a:xfrm>
            <a:off x="6278380" y="5818581"/>
            <a:ext cx="10273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Инвестиции: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47DFBE1-B156-2D4A-AAFC-32FA898DBD48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133" name="Рисунок 29">
            <a:extLst>
              <a:ext uri="{FF2B5EF4-FFF2-40B4-BE49-F238E27FC236}">
                <a16:creationId xmlns:a16="http://schemas.microsoft.com/office/drawing/2014/main" id="{B0D00C8C-2531-154D-B0B4-92FE97729529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41439" y="1002232"/>
            <a:ext cx="3078061" cy="2477568"/>
          </a:xfrm>
          <a:prstGeom prst="roundRect">
            <a:avLst>
              <a:gd name="adj" fmla="val 383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134" name="Рисунок 29">
            <a:extLst>
              <a:ext uri="{FF2B5EF4-FFF2-40B4-BE49-F238E27FC236}">
                <a16:creationId xmlns:a16="http://schemas.microsoft.com/office/drawing/2014/main" id="{C6FB36CE-6033-B24C-B974-52FE06DCEE69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6284693" y="1002232"/>
            <a:ext cx="3078061" cy="2477568"/>
          </a:xfrm>
          <a:prstGeom prst="roundRect">
            <a:avLst>
              <a:gd name="adj" fmla="val 383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135" name="Рисунок 29">
            <a:extLst>
              <a:ext uri="{FF2B5EF4-FFF2-40B4-BE49-F238E27FC236}">
                <a16:creationId xmlns:a16="http://schemas.microsoft.com/office/drawing/2014/main" id="{59E90E86-87B8-E94B-934F-CD67A43E31EB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2834644" y="3848174"/>
            <a:ext cx="3078061" cy="2477568"/>
          </a:xfrm>
          <a:prstGeom prst="roundRect">
            <a:avLst>
              <a:gd name="adj" fmla="val 383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136" name="Рисунок 29">
            <a:extLst>
              <a:ext uri="{FF2B5EF4-FFF2-40B4-BE49-F238E27FC236}">
                <a16:creationId xmlns:a16="http://schemas.microsoft.com/office/drawing/2014/main" id="{3DEA91C4-1187-9D4E-A3B1-9A73EB27E649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8577898" y="3848174"/>
            <a:ext cx="3078061" cy="2477568"/>
          </a:xfrm>
          <a:prstGeom prst="roundRect">
            <a:avLst>
              <a:gd name="adj" fmla="val 383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BB87A7-FEF3-B848-854E-D2116149F276}"/>
              </a:ext>
            </a:extLst>
          </p:cNvPr>
          <p:cNvSpPr txBox="1"/>
          <p:nvPr userDrawn="1"/>
        </p:nvSpPr>
        <p:spPr>
          <a:xfrm>
            <a:off x="5154431" y="2937730"/>
            <a:ext cx="8545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Раб. места*: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01509C-4020-C24C-BE3E-0FDCFF722873}"/>
              </a:ext>
            </a:extLst>
          </p:cNvPr>
          <p:cNvSpPr txBox="1"/>
          <p:nvPr userDrawn="1"/>
        </p:nvSpPr>
        <p:spPr>
          <a:xfrm>
            <a:off x="10906302" y="2937730"/>
            <a:ext cx="8545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Раб. места*: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4DB5041-A362-2949-BE06-D4E30B6BA6E2}"/>
              </a:ext>
            </a:extLst>
          </p:cNvPr>
          <p:cNvSpPr txBox="1"/>
          <p:nvPr userDrawn="1"/>
        </p:nvSpPr>
        <p:spPr>
          <a:xfrm>
            <a:off x="1743905" y="5818581"/>
            <a:ext cx="8545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Раб. места*: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5E90BD3-1F99-E040-BECA-3403C5C1A573}"/>
              </a:ext>
            </a:extLst>
          </p:cNvPr>
          <p:cNvSpPr txBox="1"/>
          <p:nvPr userDrawn="1"/>
        </p:nvSpPr>
        <p:spPr>
          <a:xfrm>
            <a:off x="7444515" y="5818581"/>
            <a:ext cx="8545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Раб. места*: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EE3640-4E8D-5549-9616-2DD7A99165DE}"/>
              </a:ext>
            </a:extLst>
          </p:cNvPr>
          <p:cNvSpPr txBox="1"/>
          <p:nvPr userDrawn="1"/>
        </p:nvSpPr>
        <p:spPr>
          <a:xfrm>
            <a:off x="8467414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Планируемые к созданию</a:t>
            </a:r>
          </a:p>
        </p:txBody>
      </p:sp>
    </p:spTree>
    <p:extLst>
      <p:ext uri="{BB962C8B-B14F-4D97-AF65-F5344CB8AC3E}">
        <p14:creationId xmlns:p14="http://schemas.microsoft.com/office/powerpoint/2010/main" val="1682564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ируемые инвестпроекты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D61EAE4-6182-10CA-34FA-5EB7CEF65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00ABA-A045-8593-D766-E8731A75526A}"/>
              </a:ext>
            </a:extLst>
          </p:cNvPr>
          <p:cNvSpPr txBox="1"/>
          <p:nvPr userDrawn="1"/>
        </p:nvSpPr>
        <p:spPr>
          <a:xfrm>
            <a:off x="442912" y="474027"/>
            <a:ext cx="1054619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>
                <a:solidFill>
                  <a:schemeClr val="bg2"/>
                </a:solidFill>
              </a:rPr>
              <a:t>ПЛАНИРУЕМЫЕ ИНВЕСТИЦИОННЫЕ ПРОЕКТЫ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07EB27C-91D6-5E47-93A4-116E4C77614A}"/>
              </a:ext>
            </a:extLst>
          </p:cNvPr>
          <p:cNvGrpSpPr/>
          <p:nvPr userDrawn="1"/>
        </p:nvGrpSpPr>
        <p:grpSpPr>
          <a:xfrm>
            <a:off x="9186333" y="-5923186"/>
            <a:ext cx="8394543" cy="2495616"/>
            <a:chOff x="9186333" y="-1008286"/>
            <a:chExt cx="8394543" cy="2495616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6C03A4E5-260E-7AF2-6E96-1B15E30B9E2A}"/>
                </a:ext>
              </a:extLst>
            </p:cNvPr>
            <p:cNvGrpSpPr/>
            <p:nvPr userDrawn="1"/>
          </p:nvGrpSpPr>
          <p:grpSpPr>
            <a:xfrm rot="10800000" flipH="1">
              <a:off x="9186333" y="-1008286"/>
              <a:ext cx="8394543" cy="1930143"/>
              <a:chOff x="8986330" y="5516959"/>
              <a:chExt cx="8394543" cy="1930143"/>
            </a:xfrm>
          </p:grpSpPr>
          <p:sp>
            <p:nvSpPr>
              <p:cNvPr id="46" name="Полилиния 10">
                <a:extLst>
                  <a:ext uri="{FF2B5EF4-FFF2-40B4-BE49-F238E27FC236}">
                    <a16:creationId xmlns:a16="http://schemas.microsoft.com/office/drawing/2014/main" id="{EA2F5034-B7A4-D6EF-30AF-D7B78A395600}"/>
                  </a:ext>
                </a:extLst>
              </p:cNvPr>
              <p:cNvSpPr/>
              <p:nvPr userDrawn="1"/>
            </p:nvSpPr>
            <p:spPr>
              <a:xfrm rot="10800000">
                <a:off x="8986330" y="5516959"/>
                <a:ext cx="8394543" cy="1914208"/>
              </a:xfrm>
              <a:custGeom>
                <a:avLst/>
                <a:gdLst>
                  <a:gd name="connsiteX0" fmla="*/ 8394543 w 8394543"/>
                  <a:gd name="connsiteY0" fmla="*/ 0 h 1914208"/>
                  <a:gd name="connsiteX1" fmla="*/ 8394543 w 8394543"/>
                  <a:gd name="connsiteY1" fmla="*/ 1457820 h 1914208"/>
                  <a:gd name="connsiteX2" fmla="*/ 8267594 w 8394543"/>
                  <a:gd name="connsiteY2" fmla="*/ 1584594 h 1914208"/>
                  <a:gd name="connsiteX3" fmla="*/ 8029881 w 8394543"/>
                  <a:gd name="connsiteY3" fmla="*/ 1584594 h 1914208"/>
                  <a:gd name="connsiteX4" fmla="*/ 7902931 w 8394543"/>
                  <a:gd name="connsiteY4" fmla="*/ 1711369 h 1914208"/>
                  <a:gd name="connsiteX5" fmla="*/ 7902931 w 8394543"/>
                  <a:gd name="connsiteY5" fmla="*/ 1787434 h 1914208"/>
                  <a:gd name="connsiteX6" fmla="*/ 7775982 w 8394543"/>
                  <a:gd name="connsiteY6" fmla="*/ 1914208 h 1914208"/>
                  <a:gd name="connsiteX7" fmla="*/ 7655380 w 8394543"/>
                  <a:gd name="connsiteY7" fmla="*/ 1914208 h 1914208"/>
                  <a:gd name="connsiteX8" fmla="*/ 7528430 w 8394543"/>
                  <a:gd name="connsiteY8" fmla="*/ 1787434 h 1914208"/>
                  <a:gd name="connsiteX9" fmla="*/ 7528430 w 8394543"/>
                  <a:gd name="connsiteY9" fmla="*/ 1711369 h 1914208"/>
                  <a:gd name="connsiteX10" fmla="*/ 7401480 w 8394543"/>
                  <a:gd name="connsiteY10" fmla="*/ 1584594 h 1914208"/>
                  <a:gd name="connsiteX11" fmla="*/ 6963504 w 8394543"/>
                  <a:gd name="connsiteY11" fmla="*/ 1584594 h 1914208"/>
                  <a:gd name="connsiteX12" fmla="*/ 6836555 w 8394543"/>
                  <a:gd name="connsiteY12" fmla="*/ 1711369 h 1914208"/>
                  <a:gd name="connsiteX13" fmla="*/ 6836555 w 8394543"/>
                  <a:gd name="connsiteY13" fmla="*/ 1787434 h 1914208"/>
                  <a:gd name="connsiteX14" fmla="*/ 6709605 w 8394543"/>
                  <a:gd name="connsiteY14" fmla="*/ 1914208 h 1914208"/>
                  <a:gd name="connsiteX15" fmla="*/ 6601697 w 8394543"/>
                  <a:gd name="connsiteY15" fmla="*/ 1914208 h 1914208"/>
                  <a:gd name="connsiteX16" fmla="*/ 6474754 w 8394543"/>
                  <a:gd name="connsiteY16" fmla="*/ 1787434 h 1914208"/>
                  <a:gd name="connsiteX17" fmla="*/ 6474754 w 8394543"/>
                  <a:gd name="connsiteY17" fmla="*/ 1711369 h 1914208"/>
                  <a:gd name="connsiteX18" fmla="*/ 6347805 w 8394543"/>
                  <a:gd name="connsiteY18" fmla="*/ 1584594 h 1914208"/>
                  <a:gd name="connsiteX19" fmla="*/ 0 w 8394543"/>
                  <a:gd name="connsiteY19" fmla="*/ 1584594 h 191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394543" h="1914208">
                    <a:moveTo>
                      <a:pt x="8394543" y="0"/>
                    </a:moveTo>
                    <a:lnTo>
                      <a:pt x="8394543" y="1457820"/>
                    </a:lnTo>
                    <a:cubicBezTo>
                      <a:pt x="8394543" y="1527837"/>
                      <a:pt x="8337734" y="1584594"/>
                      <a:pt x="8267594" y="1584594"/>
                    </a:cubicBezTo>
                    <a:lnTo>
                      <a:pt x="8029881" y="1584594"/>
                    </a:lnTo>
                    <a:cubicBezTo>
                      <a:pt x="7959804" y="1584594"/>
                      <a:pt x="7902931" y="1641351"/>
                      <a:pt x="7902931" y="1711369"/>
                    </a:cubicBezTo>
                    <a:lnTo>
                      <a:pt x="7902931" y="1787434"/>
                    </a:lnTo>
                    <a:cubicBezTo>
                      <a:pt x="7902931" y="1857452"/>
                      <a:pt x="7846121" y="1914208"/>
                      <a:pt x="7775982" y="1914208"/>
                    </a:cubicBezTo>
                    <a:lnTo>
                      <a:pt x="7655380" y="1914208"/>
                    </a:lnTo>
                    <a:cubicBezTo>
                      <a:pt x="7585303" y="1914208"/>
                      <a:pt x="7528430" y="1857452"/>
                      <a:pt x="7528430" y="1787434"/>
                    </a:cubicBezTo>
                    <a:lnTo>
                      <a:pt x="7528430" y="1711369"/>
                    </a:lnTo>
                    <a:cubicBezTo>
                      <a:pt x="7528430" y="1641351"/>
                      <a:pt x="7471619" y="1584594"/>
                      <a:pt x="7401480" y="1584594"/>
                    </a:cubicBezTo>
                    <a:lnTo>
                      <a:pt x="6963504" y="1584594"/>
                    </a:lnTo>
                    <a:cubicBezTo>
                      <a:pt x="6893428" y="1584594"/>
                      <a:pt x="6836555" y="1641351"/>
                      <a:pt x="6836555" y="1711369"/>
                    </a:cubicBezTo>
                    <a:lnTo>
                      <a:pt x="6836555" y="1787434"/>
                    </a:lnTo>
                    <a:cubicBezTo>
                      <a:pt x="6836555" y="1857452"/>
                      <a:pt x="6779744" y="1914208"/>
                      <a:pt x="6709605" y="1914208"/>
                    </a:cubicBezTo>
                    <a:lnTo>
                      <a:pt x="6601697" y="1914208"/>
                    </a:lnTo>
                    <a:cubicBezTo>
                      <a:pt x="6531621" y="1914208"/>
                      <a:pt x="6474754" y="1857452"/>
                      <a:pt x="6474754" y="1787434"/>
                    </a:cubicBezTo>
                    <a:lnTo>
                      <a:pt x="6474754" y="1711369"/>
                    </a:lnTo>
                    <a:cubicBezTo>
                      <a:pt x="6474754" y="1641351"/>
                      <a:pt x="6417919" y="1584594"/>
                      <a:pt x="6347805" y="1584594"/>
                    </a:cubicBezTo>
                    <a:lnTo>
                      <a:pt x="0" y="1584594"/>
                    </a:lnTo>
                  </a:path>
                </a:pathLst>
              </a:custGeom>
              <a:noFill/>
              <a:ln w="1059" cap="flat">
                <a:solidFill>
                  <a:srgbClr val="1A356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21">
                <a:extLst>
                  <a:ext uri="{FF2B5EF4-FFF2-40B4-BE49-F238E27FC236}">
                    <a16:creationId xmlns:a16="http://schemas.microsoft.com/office/drawing/2014/main" id="{D3FF3E49-9039-DC9E-0161-2A16F7E1F717}"/>
                  </a:ext>
                </a:extLst>
              </p:cNvPr>
              <p:cNvSpPr/>
              <p:nvPr userDrawn="1"/>
            </p:nvSpPr>
            <p:spPr>
              <a:xfrm rot="10800000">
                <a:off x="9490638" y="5862420"/>
                <a:ext cx="539535" cy="1584682"/>
              </a:xfrm>
              <a:custGeom>
                <a:avLst/>
                <a:gdLst>
                  <a:gd name="connsiteX0" fmla="*/ 539536 w 539535"/>
                  <a:gd name="connsiteY0" fmla="*/ 0 h 1584682"/>
                  <a:gd name="connsiteX1" fmla="*/ 539536 w 539535"/>
                  <a:gd name="connsiteY1" fmla="*/ 1457908 h 1584682"/>
                  <a:gd name="connsiteX2" fmla="*/ 412586 w 539535"/>
                  <a:gd name="connsiteY2" fmla="*/ 1584683 h 1584682"/>
                  <a:gd name="connsiteX3" fmla="*/ 314200 w 539535"/>
                  <a:gd name="connsiteY3" fmla="*/ 1584683 h 1584682"/>
                  <a:gd name="connsiteX4" fmla="*/ 187251 w 539535"/>
                  <a:gd name="connsiteY4" fmla="*/ 1457908 h 1584682"/>
                  <a:gd name="connsiteX5" fmla="*/ 187251 w 539535"/>
                  <a:gd name="connsiteY5" fmla="*/ 1380258 h 1584682"/>
                  <a:gd name="connsiteX6" fmla="*/ 93625 w 539535"/>
                  <a:gd name="connsiteY6" fmla="*/ 1286762 h 1584682"/>
                  <a:gd name="connsiteX7" fmla="*/ 93625 w 539535"/>
                  <a:gd name="connsiteY7" fmla="*/ 1286762 h 1584682"/>
                  <a:gd name="connsiteX8" fmla="*/ 0 w 539535"/>
                  <a:gd name="connsiteY8" fmla="*/ 1193266 h 1584682"/>
                  <a:gd name="connsiteX9" fmla="*/ 0 w 539535"/>
                  <a:gd name="connsiteY9" fmla="*/ 0 h 15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9535" h="1584682">
                    <a:moveTo>
                      <a:pt x="539536" y="0"/>
                    </a:moveTo>
                    <a:lnTo>
                      <a:pt x="539536" y="1457908"/>
                    </a:lnTo>
                    <a:cubicBezTo>
                      <a:pt x="539536" y="1527926"/>
                      <a:pt x="482725" y="1584683"/>
                      <a:pt x="412586" y="1584683"/>
                    </a:cubicBezTo>
                    <a:lnTo>
                      <a:pt x="314200" y="1584683"/>
                    </a:lnTo>
                    <a:cubicBezTo>
                      <a:pt x="244124" y="1584683"/>
                      <a:pt x="187251" y="1527926"/>
                      <a:pt x="187251" y="1457908"/>
                    </a:cubicBezTo>
                    <a:lnTo>
                      <a:pt x="187251" y="1380258"/>
                    </a:lnTo>
                    <a:cubicBezTo>
                      <a:pt x="187251" y="1328623"/>
                      <a:pt x="145357" y="1286762"/>
                      <a:pt x="93625" y="1286762"/>
                    </a:cubicBezTo>
                    <a:lnTo>
                      <a:pt x="93625" y="1286762"/>
                    </a:lnTo>
                    <a:cubicBezTo>
                      <a:pt x="41893" y="1286762"/>
                      <a:pt x="0" y="1244901"/>
                      <a:pt x="0" y="1193266"/>
                    </a:cubicBezTo>
                    <a:lnTo>
                      <a:pt x="0" y="0"/>
                    </a:lnTo>
                  </a:path>
                </a:pathLst>
              </a:custGeom>
              <a:noFill/>
              <a:ln w="1059" cap="flat">
                <a:solidFill>
                  <a:srgbClr val="1A356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54" name="Рисунок 105">
              <a:extLst>
                <a:ext uri="{FF2B5EF4-FFF2-40B4-BE49-F238E27FC236}">
                  <a16:creationId xmlns:a16="http://schemas.microsoft.com/office/drawing/2014/main" id="{D75F414C-EF93-9DD2-1439-92BB47A16399}"/>
                </a:ext>
              </a:extLst>
            </p:cNvPr>
            <p:cNvSpPr/>
            <p:nvPr userDrawn="1"/>
          </p:nvSpPr>
          <p:spPr>
            <a:xfrm>
              <a:off x="11112432" y="1195794"/>
              <a:ext cx="486901" cy="291536"/>
            </a:xfrm>
            <a:custGeom>
              <a:avLst/>
              <a:gdLst>
                <a:gd name="connsiteX0" fmla="*/ 643210 w 1382454"/>
                <a:gd name="connsiteY0" fmla="*/ 305597 h 827756"/>
                <a:gd name="connsiteX1" fmla="*/ 604014 w 1382454"/>
                <a:gd name="connsiteY1" fmla="*/ 344792 h 827756"/>
                <a:gd name="connsiteX2" fmla="*/ 604014 w 1382454"/>
                <a:gd name="connsiteY2" fmla="*/ 530706 h 827756"/>
                <a:gd name="connsiteX3" fmla="*/ 564819 w 1382454"/>
                <a:gd name="connsiteY3" fmla="*/ 569902 h 827756"/>
                <a:gd name="connsiteX4" fmla="*/ 339678 w 1382454"/>
                <a:gd name="connsiteY4" fmla="*/ 569902 h 827756"/>
                <a:gd name="connsiteX5" fmla="*/ 300482 w 1382454"/>
                <a:gd name="connsiteY5" fmla="*/ 530706 h 827756"/>
                <a:gd name="connsiteX6" fmla="*/ 300482 w 1382454"/>
                <a:gd name="connsiteY6" fmla="*/ 344793 h 827756"/>
                <a:gd name="connsiteX7" fmla="*/ 261286 w 1382454"/>
                <a:gd name="connsiteY7" fmla="*/ 305598 h 827756"/>
                <a:gd name="connsiteX8" fmla="*/ 39196 w 1382454"/>
                <a:gd name="connsiteY8" fmla="*/ 305598 h 827756"/>
                <a:gd name="connsiteX9" fmla="*/ 0 w 1382454"/>
                <a:gd name="connsiteY9" fmla="*/ 266402 h 827756"/>
                <a:gd name="connsiteX10" fmla="*/ 0 w 1382454"/>
                <a:gd name="connsiteY10" fmla="*/ 39196 h 827756"/>
                <a:gd name="connsiteX11" fmla="*/ 39195 w 1382454"/>
                <a:gd name="connsiteY11" fmla="*/ 1 h 827756"/>
                <a:gd name="connsiteX12" fmla="*/ 264337 w 1382454"/>
                <a:gd name="connsiteY12" fmla="*/ 1 h 827756"/>
                <a:gd name="connsiteX13" fmla="*/ 303532 w 1382454"/>
                <a:gd name="connsiteY13" fmla="*/ 39196 h 827756"/>
                <a:gd name="connsiteX14" fmla="*/ 303532 w 1382454"/>
                <a:gd name="connsiteY14" fmla="*/ 245757 h 827756"/>
                <a:gd name="connsiteX15" fmla="*/ 342727 w 1382454"/>
                <a:gd name="connsiteY15" fmla="*/ 284953 h 827756"/>
                <a:gd name="connsiteX16" fmla="*/ 488425 w 1382454"/>
                <a:gd name="connsiteY16" fmla="*/ 284953 h 827756"/>
                <a:gd name="connsiteX17" fmla="*/ 527621 w 1382454"/>
                <a:gd name="connsiteY17" fmla="*/ 245757 h 827756"/>
                <a:gd name="connsiteX18" fmla="*/ 527621 w 1382454"/>
                <a:gd name="connsiteY18" fmla="*/ 39196 h 827756"/>
                <a:gd name="connsiteX19" fmla="*/ 566817 w 1382454"/>
                <a:gd name="connsiteY19" fmla="*/ 0 h 827756"/>
                <a:gd name="connsiteX20" fmla="*/ 806411 w 1382454"/>
                <a:gd name="connsiteY20" fmla="*/ 0 h 827756"/>
                <a:gd name="connsiteX21" fmla="*/ 845607 w 1382454"/>
                <a:gd name="connsiteY21" fmla="*/ 39196 h 827756"/>
                <a:gd name="connsiteX22" fmla="*/ 845607 w 1382454"/>
                <a:gd name="connsiteY22" fmla="*/ 210655 h 827756"/>
                <a:gd name="connsiteX23" fmla="*/ 884802 w 1382454"/>
                <a:gd name="connsiteY23" fmla="*/ 249850 h 827756"/>
                <a:gd name="connsiteX24" fmla="*/ 1343266 w 1382454"/>
                <a:gd name="connsiteY24" fmla="*/ 249850 h 827756"/>
                <a:gd name="connsiteX25" fmla="*/ 1382454 w 1382454"/>
                <a:gd name="connsiteY25" fmla="*/ 289046 h 827756"/>
                <a:gd name="connsiteX26" fmla="*/ 1382454 w 1382454"/>
                <a:gd name="connsiteY26" fmla="*/ 520381 h 827756"/>
                <a:gd name="connsiteX27" fmla="*/ 1343266 w 1382454"/>
                <a:gd name="connsiteY27" fmla="*/ 559577 h 827756"/>
                <a:gd name="connsiteX28" fmla="*/ 1016476 w 1382454"/>
                <a:gd name="connsiteY28" fmla="*/ 559577 h 827756"/>
                <a:gd name="connsiteX29" fmla="*/ 977277 w 1382454"/>
                <a:gd name="connsiteY29" fmla="*/ 598772 h 827756"/>
                <a:gd name="connsiteX30" fmla="*/ 977277 w 1382454"/>
                <a:gd name="connsiteY30" fmla="*/ 788561 h 827756"/>
                <a:gd name="connsiteX31" fmla="*/ 938086 w 1382454"/>
                <a:gd name="connsiteY31" fmla="*/ 827757 h 827756"/>
                <a:gd name="connsiteX32" fmla="*/ 727399 w 1382454"/>
                <a:gd name="connsiteY32" fmla="*/ 827757 h 827756"/>
                <a:gd name="connsiteX33" fmla="*/ 688203 w 1382454"/>
                <a:gd name="connsiteY33" fmla="*/ 788561 h 827756"/>
                <a:gd name="connsiteX34" fmla="*/ 688203 w 1382454"/>
                <a:gd name="connsiteY34" fmla="*/ 582004 h 827756"/>
                <a:gd name="connsiteX35" fmla="*/ 727399 w 1382454"/>
                <a:gd name="connsiteY35" fmla="*/ 542809 h 827756"/>
                <a:gd name="connsiteX36" fmla="*/ 791950 w 1382454"/>
                <a:gd name="connsiteY36" fmla="*/ 542809 h 827756"/>
                <a:gd name="connsiteX37" fmla="*/ 831145 w 1382454"/>
                <a:gd name="connsiteY37" fmla="*/ 503613 h 827756"/>
                <a:gd name="connsiteX38" fmla="*/ 831145 w 1382454"/>
                <a:gd name="connsiteY38" fmla="*/ 344792 h 827756"/>
                <a:gd name="connsiteX39" fmla="*/ 791950 w 1382454"/>
                <a:gd name="connsiteY39" fmla="*/ 305597 h 827756"/>
                <a:gd name="connsiteX40" fmla="*/ 643210 w 1382454"/>
                <a:gd name="connsiteY40" fmla="*/ 305597 h 82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382454" h="827756">
                  <a:moveTo>
                    <a:pt x="643210" y="305597"/>
                  </a:moveTo>
                  <a:cubicBezTo>
                    <a:pt x="621563" y="305597"/>
                    <a:pt x="604014" y="323145"/>
                    <a:pt x="604014" y="344792"/>
                  </a:cubicBezTo>
                  <a:lnTo>
                    <a:pt x="604014" y="530706"/>
                  </a:lnTo>
                  <a:cubicBezTo>
                    <a:pt x="604014" y="552352"/>
                    <a:pt x="586465" y="569902"/>
                    <a:pt x="564819" y="569902"/>
                  </a:cubicBezTo>
                  <a:lnTo>
                    <a:pt x="339678" y="569902"/>
                  </a:lnTo>
                  <a:cubicBezTo>
                    <a:pt x="318030" y="569902"/>
                    <a:pt x="300482" y="552353"/>
                    <a:pt x="300482" y="530706"/>
                  </a:cubicBezTo>
                  <a:lnTo>
                    <a:pt x="300482" y="344793"/>
                  </a:lnTo>
                  <a:cubicBezTo>
                    <a:pt x="300482" y="323146"/>
                    <a:pt x="282934" y="305598"/>
                    <a:pt x="261286" y="305598"/>
                  </a:cubicBezTo>
                  <a:lnTo>
                    <a:pt x="39196" y="305598"/>
                  </a:lnTo>
                  <a:cubicBezTo>
                    <a:pt x="17548" y="305598"/>
                    <a:pt x="0" y="288049"/>
                    <a:pt x="0" y="266402"/>
                  </a:cubicBezTo>
                  <a:lnTo>
                    <a:pt x="0" y="39196"/>
                  </a:lnTo>
                  <a:cubicBezTo>
                    <a:pt x="0" y="17549"/>
                    <a:pt x="17548" y="1"/>
                    <a:pt x="39195" y="1"/>
                  </a:cubicBezTo>
                  <a:lnTo>
                    <a:pt x="264337" y="1"/>
                  </a:lnTo>
                  <a:cubicBezTo>
                    <a:pt x="285983" y="1"/>
                    <a:pt x="303532" y="17549"/>
                    <a:pt x="303532" y="39196"/>
                  </a:cubicBezTo>
                  <a:lnTo>
                    <a:pt x="303532" y="245757"/>
                  </a:lnTo>
                  <a:cubicBezTo>
                    <a:pt x="303532" y="267404"/>
                    <a:pt x="321081" y="284953"/>
                    <a:pt x="342727" y="284953"/>
                  </a:cubicBezTo>
                  <a:lnTo>
                    <a:pt x="488425" y="284953"/>
                  </a:lnTo>
                  <a:cubicBezTo>
                    <a:pt x="510073" y="284953"/>
                    <a:pt x="527621" y="267404"/>
                    <a:pt x="527621" y="245757"/>
                  </a:cubicBezTo>
                  <a:lnTo>
                    <a:pt x="527621" y="39196"/>
                  </a:lnTo>
                  <a:cubicBezTo>
                    <a:pt x="527621" y="17548"/>
                    <a:pt x="545169" y="0"/>
                    <a:pt x="566817" y="0"/>
                  </a:cubicBezTo>
                  <a:lnTo>
                    <a:pt x="806411" y="0"/>
                  </a:lnTo>
                  <a:cubicBezTo>
                    <a:pt x="828058" y="0"/>
                    <a:pt x="845607" y="17548"/>
                    <a:pt x="845607" y="39196"/>
                  </a:cubicBezTo>
                  <a:lnTo>
                    <a:pt x="845607" y="210655"/>
                  </a:lnTo>
                  <a:cubicBezTo>
                    <a:pt x="845607" y="232301"/>
                    <a:pt x="863156" y="249850"/>
                    <a:pt x="884802" y="249850"/>
                  </a:cubicBezTo>
                  <a:lnTo>
                    <a:pt x="1343266" y="249850"/>
                  </a:lnTo>
                  <a:cubicBezTo>
                    <a:pt x="1364910" y="249850"/>
                    <a:pt x="1382454" y="267398"/>
                    <a:pt x="1382454" y="289046"/>
                  </a:cubicBezTo>
                  <a:lnTo>
                    <a:pt x="1382454" y="520381"/>
                  </a:lnTo>
                  <a:cubicBezTo>
                    <a:pt x="1382454" y="542028"/>
                    <a:pt x="1364910" y="559577"/>
                    <a:pt x="1343266" y="559577"/>
                  </a:cubicBezTo>
                  <a:lnTo>
                    <a:pt x="1016476" y="559577"/>
                  </a:lnTo>
                  <a:cubicBezTo>
                    <a:pt x="994831" y="559577"/>
                    <a:pt x="977277" y="577125"/>
                    <a:pt x="977277" y="598772"/>
                  </a:cubicBezTo>
                  <a:lnTo>
                    <a:pt x="977277" y="788561"/>
                  </a:lnTo>
                  <a:cubicBezTo>
                    <a:pt x="977277" y="810208"/>
                    <a:pt x="959733" y="827757"/>
                    <a:pt x="938086" y="827757"/>
                  </a:cubicBezTo>
                  <a:lnTo>
                    <a:pt x="727399" y="827757"/>
                  </a:lnTo>
                  <a:cubicBezTo>
                    <a:pt x="705751" y="827757"/>
                    <a:pt x="688203" y="810208"/>
                    <a:pt x="688203" y="788561"/>
                  </a:cubicBezTo>
                  <a:lnTo>
                    <a:pt x="688203" y="582004"/>
                  </a:lnTo>
                  <a:cubicBezTo>
                    <a:pt x="688203" y="560357"/>
                    <a:pt x="705751" y="542809"/>
                    <a:pt x="727399" y="542809"/>
                  </a:cubicBezTo>
                  <a:lnTo>
                    <a:pt x="791950" y="542809"/>
                  </a:lnTo>
                  <a:cubicBezTo>
                    <a:pt x="813597" y="542809"/>
                    <a:pt x="831145" y="525260"/>
                    <a:pt x="831145" y="503613"/>
                  </a:cubicBezTo>
                  <a:lnTo>
                    <a:pt x="831145" y="344792"/>
                  </a:lnTo>
                  <a:cubicBezTo>
                    <a:pt x="831145" y="323145"/>
                    <a:pt x="813597" y="305597"/>
                    <a:pt x="791950" y="305597"/>
                  </a:cubicBezTo>
                  <a:lnTo>
                    <a:pt x="643210" y="305597"/>
                  </a:lnTo>
                  <a:close/>
                </a:path>
              </a:pathLst>
            </a:custGeom>
            <a:solidFill>
              <a:schemeClr val="bg1"/>
            </a:solidFill>
            <a:ln w="9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0">
              <a:extLst>
                <a:ext uri="{FF2B5EF4-FFF2-40B4-BE49-F238E27FC236}">
                  <a16:creationId xmlns:a16="http://schemas.microsoft.com/office/drawing/2014/main" id="{2CF6A3BC-CB39-FD5B-91C1-FF29B9BF22FB}"/>
                </a:ext>
              </a:extLst>
            </p:cNvPr>
            <p:cNvSpPr/>
            <p:nvPr userDrawn="1"/>
          </p:nvSpPr>
          <p:spPr>
            <a:xfrm>
              <a:off x="10889314" y="872029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0">
              <a:extLst>
                <a:ext uri="{FF2B5EF4-FFF2-40B4-BE49-F238E27FC236}">
                  <a16:creationId xmlns:a16="http://schemas.microsoft.com/office/drawing/2014/main" id="{31CD1CCE-4BAC-7B78-E471-C886FE951FD8}"/>
                </a:ext>
              </a:extLst>
            </p:cNvPr>
            <p:cNvSpPr/>
            <p:nvPr userDrawn="1"/>
          </p:nvSpPr>
          <p:spPr>
            <a:xfrm>
              <a:off x="11701289" y="549275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Shape 28">
              <a:extLst>
                <a:ext uri="{FF2B5EF4-FFF2-40B4-BE49-F238E27FC236}">
                  <a16:creationId xmlns:a16="http://schemas.microsoft.com/office/drawing/2014/main" id="{DD7C273A-48F5-C105-F1F1-34976ECC6CDE}"/>
                </a:ext>
              </a:extLst>
            </p:cNvPr>
            <p:cNvSpPr/>
            <p:nvPr userDrawn="1"/>
          </p:nvSpPr>
          <p:spPr>
            <a:xfrm rot="5400000">
              <a:off x="9844054" y="542929"/>
              <a:ext cx="63063" cy="63055"/>
            </a:xfrm>
            <a:prstGeom prst="rect">
              <a:avLst/>
            </a:prstGeom>
            <a:solidFill>
              <a:schemeClr val="accent1"/>
            </a:solidFill>
            <a:ln/>
          </p:spPr>
        </p:sp>
      </p:grpSp>
      <p:sp>
        <p:nvSpPr>
          <p:cNvPr id="29" name="Текст 6">
            <a:extLst>
              <a:ext uri="{FF2B5EF4-FFF2-40B4-BE49-F238E27FC236}">
                <a16:creationId xmlns:a16="http://schemas.microsoft.com/office/drawing/2014/main" id="{6518F698-71CA-504F-B6D2-A084500AD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3" y="6543305"/>
            <a:ext cx="605834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36" name="Рисунок 3">
            <a:extLst>
              <a:ext uri="{FF2B5EF4-FFF2-40B4-BE49-F238E27FC236}">
                <a16:creationId xmlns:a16="http://schemas.microsoft.com/office/drawing/2014/main" id="{31E9291D-C13C-904A-9A1C-7288F1EFD7A0}"/>
              </a:ext>
            </a:extLst>
          </p:cNvPr>
          <p:cNvSpPr/>
          <p:nvPr userDrawn="1"/>
        </p:nvSpPr>
        <p:spPr>
          <a:xfrm>
            <a:off x="448059" y="895770"/>
            <a:ext cx="11301029" cy="5555203"/>
          </a:xfrm>
          <a:custGeom>
            <a:avLst/>
            <a:gdLst>
              <a:gd name="connsiteX0" fmla="*/ 0 w 11306176"/>
              <a:gd name="connsiteY0" fmla="*/ 159100 h 5886686"/>
              <a:gd name="connsiteX1" fmla="*/ 159242 w 11306176"/>
              <a:gd name="connsiteY1" fmla="*/ 0 h 5886686"/>
              <a:gd name="connsiteX2" fmla="*/ 3188023 w 11306176"/>
              <a:gd name="connsiteY2" fmla="*/ 0 h 5886686"/>
              <a:gd name="connsiteX3" fmla="*/ 3286753 w 11306176"/>
              <a:gd name="connsiteY3" fmla="*/ 98642 h 5886686"/>
              <a:gd name="connsiteX4" fmla="*/ 3286753 w 11306176"/>
              <a:gd name="connsiteY4" fmla="*/ 117734 h 5886686"/>
              <a:gd name="connsiteX5" fmla="*/ 3366374 w 11306176"/>
              <a:gd name="connsiteY5" fmla="*/ 197284 h 5886686"/>
              <a:gd name="connsiteX6" fmla="*/ 3366374 w 11306176"/>
              <a:gd name="connsiteY6" fmla="*/ 197284 h 5886686"/>
              <a:gd name="connsiteX7" fmla="*/ 3445995 w 11306176"/>
              <a:gd name="connsiteY7" fmla="*/ 117734 h 5886686"/>
              <a:gd name="connsiteX8" fmla="*/ 3445995 w 11306176"/>
              <a:gd name="connsiteY8" fmla="*/ 98642 h 5886686"/>
              <a:gd name="connsiteX9" fmla="*/ 3544725 w 11306176"/>
              <a:gd name="connsiteY9" fmla="*/ 0 h 5886686"/>
              <a:gd name="connsiteX10" fmla="*/ 5414225 w 11306176"/>
              <a:gd name="connsiteY10" fmla="*/ 0 h 5886686"/>
              <a:gd name="connsiteX11" fmla="*/ 5573467 w 11306176"/>
              <a:gd name="connsiteY11" fmla="*/ 159100 h 5886686"/>
              <a:gd name="connsiteX12" fmla="*/ 5573467 w 11306176"/>
              <a:gd name="connsiteY12" fmla="*/ 1022788 h 5886686"/>
              <a:gd name="connsiteX13" fmla="*/ 5411041 w 11306176"/>
              <a:gd name="connsiteY13" fmla="*/ 1149495 h 5886686"/>
              <a:gd name="connsiteX14" fmla="*/ 5348433 w 11306176"/>
              <a:gd name="connsiteY14" fmla="*/ 1133859 h 5886686"/>
              <a:gd name="connsiteX15" fmla="*/ 5248614 w 11306176"/>
              <a:gd name="connsiteY15" fmla="*/ 1211722 h 5886686"/>
              <a:gd name="connsiteX16" fmla="*/ 5248614 w 11306176"/>
              <a:gd name="connsiteY16" fmla="*/ 1211722 h 5886686"/>
              <a:gd name="connsiteX17" fmla="*/ 5309463 w 11306176"/>
              <a:gd name="connsiteY17" fmla="*/ 1289585 h 5886686"/>
              <a:gd name="connsiteX18" fmla="*/ 5452845 w 11306176"/>
              <a:gd name="connsiteY18" fmla="*/ 1325402 h 5886686"/>
              <a:gd name="connsiteX19" fmla="*/ 5573467 w 11306176"/>
              <a:gd name="connsiteY19" fmla="*/ 1479747 h 5886686"/>
              <a:gd name="connsiteX20" fmla="*/ 5573467 w 11306176"/>
              <a:gd name="connsiteY20" fmla="*/ 2704694 h 5886686"/>
              <a:gd name="connsiteX21" fmla="*/ 5414225 w 11306176"/>
              <a:gd name="connsiteY21" fmla="*/ 2863793 h 5886686"/>
              <a:gd name="connsiteX22" fmla="*/ 3605237 w 11306176"/>
              <a:gd name="connsiteY22" fmla="*/ 2863793 h 5886686"/>
              <a:gd name="connsiteX23" fmla="*/ 3445995 w 11306176"/>
              <a:gd name="connsiteY23" fmla="*/ 2704694 h 5886686"/>
              <a:gd name="connsiteX24" fmla="*/ 3445995 w 11306176"/>
              <a:gd name="connsiteY24" fmla="*/ 2262397 h 5886686"/>
              <a:gd name="connsiteX25" fmla="*/ 3366374 w 11306176"/>
              <a:gd name="connsiteY25" fmla="*/ 2182847 h 5886686"/>
              <a:gd name="connsiteX26" fmla="*/ 3366374 w 11306176"/>
              <a:gd name="connsiteY26" fmla="*/ 2182847 h 5886686"/>
              <a:gd name="connsiteX27" fmla="*/ 3286753 w 11306176"/>
              <a:gd name="connsiteY27" fmla="*/ 2262397 h 5886686"/>
              <a:gd name="connsiteX28" fmla="*/ 3286753 w 11306176"/>
              <a:gd name="connsiteY28" fmla="*/ 2704694 h 5886686"/>
              <a:gd name="connsiteX29" fmla="*/ 3127511 w 11306176"/>
              <a:gd name="connsiteY29" fmla="*/ 2863793 h 5886686"/>
              <a:gd name="connsiteX30" fmla="*/ 159242 w 11306176"/>
              <a:gd name="connsiteY30" fmla="*/ 2863793 h 5886686"/>
              <a:gd name="connsiteX31" fmla="*/ 0 w 11306176"/>
              <a:gd name="connsiteY31" fmla="*/ 2704694 h 5886686"/>
              <a:gd name="connsiteX32" fmla="*/ 0 w 11306176"/>
              <a:gd name="connsiteY32" fmla="*/ 159100 h 5886686"/>
              <a:gd name="connsiteX33" fmla="*/ 4855789 w 11306176"/>
              <a:gd name="connsiteY33" fmla="*/ 1176268 h 5886686"/>
              <a:gd name="connsiteX34" fmla="*/ 4955609 w 11306176"/>
              <a:gd name="connsiteY34" fmla="*/ 1098405 h 5886686"/>
              <a:gd name="connsiteX35" fmla="*/ 4955609 w 11306176"/>
              <a:gd name="connsiteY35" fmla="*/ 1098405 h 5886686"/>
              <a:gd name="connsiteX36" fmla="*/ 4894759 w 11306176"/>
              <a:gd name="connsiteY36" fmla="*/ 1020541 h 5886686"/>
              <a:gd name="connsiteX37" fmla="*/ 3517794 w 11306176"/>
              <a:gd name="connsiteY37" fmla="*/ 676606 h 5886686"/>
              <a:gd name="connsiteX38" fmla="*/ 3445995 w 11306176"/>
              <a:gd name="connsiteY38" fmla="*/ 584730 h 5886686"/>
              <a:gd name="connsiteX39" fmla="*/ 3445995 w 11306176"/>
              <a:gd name="connsiteY39" fmla="*/ 569577 h 5886686"/>
              <a:gd name="connsiteX40" fmla="*/ 3366374 w 11306176"/>
              <a:gd name="connsiteY40" fmla="*/ 490027 h 5886686"/>
              <a:gd name="connsiteX41" fmla="*/ 3366374 w 11306176"/>
              <a:gd name="connsiteY41" fmla="*/ 490027 h 5886686"/>
              <a:gd name="connsiteX42" fmla="*/ 3286753 w 11306176"/>
              <a:gd name="connsiteY42" fmla="*/ 569577 h 5886686"/>
              <a:gd name="connsiteX43" fmla="*/ 3286753 w 11306176"/>
              <a:gd name="connsiteY43" fmla="*/ 1810554 h 5886686"/>
              <a:gd name="connsiteX44" fmla="*/ 3366374 w 11306176"/>
              <a:gd name="connsiteY44" fmla="*/ 1890104 h 5886686"/>
              <a:gd name="connsiteX45" fmla="*/ 3366374 w 11306176"/>
              <a:gd name="connsiteY45" fmla="*/ 1890104 h 5886686"/>
              <a:gd name="connsiteX46" fmla="*/ 3445995 w 11306176"/>
              <a:gd name="connsiteY46" fmla="*/ 1810554 h 5886686"/>
              <a:gd name="connsiteX47" fmla="*/ 3445995 w 11306176"/>
              <a:gd name="connsiteY47" fmla="*/ 1027904 h 5886686"/>
              <a:gd name="connsiteX48" fmla="*/ 3643856 w 11306176"/>
              <a:gd name="connsiteY48" fmla="*/ 873559 h 5886686"/>
              <a:gd name="connsiteX49" fmla="*/ 4855789 w 11306176"/>
              <a:gd name="connsiteY49" fmla="*/ 1176268 h 5886686"/>
              <a:gd name="connsiteX50" fmla="*/ 5732709 w 11306176"/>
              <a:gd name="connsiteY50" fmla="*/ 159100 h 5886686"/>
              <a:gd name="connsiteX51" fmla="*/ 5891951 w 11306176"/>
              <a:gd name="connsiteY51" fmla="*/ 0 h 5886686"/>
              <a:gd name="connsiteX52" fmla="*/ 8920732 w 11306176"/>
              <a:gd name="connsiteY52" fmla="*/ 0 h 5886686"/>
              <a:gd name="connsiteX53" fmla="*/ 9019462 w 11306176"/>
              <a:gd name="connsiteY53" fmla="*/ 98642 h 5886686"/>
              <a:gd name="connsiteX54" fmla="*/ 9019462 w 11306176"/>
              <a:gd name="connsiteY54" fmla="*/ 117734 h 5886686"/>
              <a:gd name="connsiteX55" fmla="*/ 9099083 w 11306176"/>
              <a:gd name="connsiteY55" fmla="*/ 197284 h 5886686"/>
              <a:gd name="connsiteX56" fmla="*/ 9099083 w 11306176"/>
              <a:gd name="connsiteY56" fmla="*/ 197284 h 5886686"/>
              <a:gd name="connsiteX57" fmla="*/ 9178704 w 11306176"/>
              <a:gd name="connsiteY57" fmla="*/ 117734 h 5886686"/>
              <a:gd name="connsiteX58" fmla="*/ 9178704 w 11306176"/>
              <a:gd name="connsiteY58" fmla="*/ 98642 h 5886686"/>
              <a:gd name="connsiteX59" fmla="*/ 9277434 w 11306176"/>
              <a:gd name="connsiteY59" fmla="*/ 0 h 5886686"/>
              <a:gd name="connsiteX60" fmla="*/ 11146934 w 11306176"/>
              <a:gd name="connsiteY60" fmla="*/ 0 h 5886686"/>
              <a:gd name="connsiteX61" fmla="*/ 11306176 w 11306176"/>
              <a:gd name="connsiteY61" fmla="*/ 159100 h 5886686"/>
              <a:gd name="connsiteX62" fmla="*/ 11306176 w 11306176"/>
              <a:gd name="connsiteY62" fmla="*/ 1022788 h 5886686"/>
              <a:gd name="connsiteX63" fmla="*/ 11143749 w 11306176"/>
              <a:gd name="connsiteY63" fmla="*/ 1149495 h 5886686"/>
              <a:gd name="connsiteX64" fmla="*/ 11081136 w 11306176"/>
              <a:gd name="connsiteY64" fmla="*/ 1133859 h 5886686"/>
              <a:gd name="connsiteX65" fmla="*/ 10981322 w 11306176"/>
              <a:gd name="connsiteY65" fmla="*/ 1211722 h 5886686"/>
              <a:gd name="connsiteX66" fmla="*/ 10981322 w 11306176"/>
              <a:gd name="connsiteY66" fmla="*/ 1211722 h 5886686"/>
              <a:gd name="connsiteX67" fmla="*/ 11042153 w 11306176"/>
              <a:gd name="connsiteY67" fmla="*/ 1289585 h 5886686"/>
              <a:gd name="connsiteX68" fmla="*/ 11185535 w 11306176"/>
              <a:gd name="connsiteY68" fmla="*/ 1325402 h 5886686"/>
              <a:gd name="connsiteX69" fmla="*/ 11306176 w 11306176"/>
              <a:gd name="connsiteY69" fmla="*/ 1479747 h 5886686"/>
              <a:gd name="connsiteX70" fmla="*/ 11306176 w 11306176"/>
              <a:gd name="connsiteY70" fmla="*/ 2704694 h 5886686"/>
              <a:gd name="connsiteX71" fmla="*/ 11146934 w 11306176"/>
              <a:gd name="connsiteY71" fmla="*/ 2863793 h 5886686"/>
              <a:gd name="connsiteX72" fmla="*/ 9337946 w 11306176"/>
              <a:gd name="connsiteY72" fmla="*/ 2863793 h 5886686"/>
              <a:gd name="connsiteX73" fmla="*/ 9178704 w 11306176"/>
              <a:gd name="connsiteY73" fmla="*/ 2704694 h 5886686"/>
              <a:gd name="connsiteX74" fmla="*/ 9178704 w 11306176"/>
              <a:gd name="connsiteY74" fmla="*/ 2262397 h 5886686"/>
              <a:gd name="connsiteX75" fmla="*/ 9099083 w 11306176"/>
              <a:gd name="connsiteY75" fmla="*/ 2182847 h 5886686"/>
              <a:gd name="connsiteX76" fmla="*/ 9099083 w 11306176"/>
              <a:gd name="connsiteY76" fmla="*/ 2182847 h 5886686"/>
              <a:gd name="connsiteX77" fmla="*/ 9019462 w 11306176"/>
              <a:gd name="connsiteY77" fmla="*/ 2262397 h 5886686"/>
              <a:gd name="connsiteX78" fmla="*/ 9019462 w 11306176"/>
              <a:gd name="connsiteY78" fmla="*/ 2704694 h 5886686"/>
              <a:gd name="connsiteX79" fmla="*/ 8860220 w 11306176"/>
              <a:gd name="connsiteY79" fmla="*/ 2863793 h 5886686"/>
              <a:gd name="connsiteX80" fmla="*/ 5891951 w 11306176"/>
              <a:gd name="connsiteY80" fmla="*/ 2863793 h 5886686"/>
              <a:gd name="connsiteX81" fmla="*/ 5732709 w 11306176"/>
              <a:gd name="connsiteY81" fmla="*/ 2704694 h 5886686"/>
              <a:gd name="connsiteX82" fmla="*/ 5732709 w 11306176"/>
              <a:gd name="connsiteY82" fmla="*/ 159100 h 5886686"/>
              <a:gd name="connsiteX83" fmla="*/ 9178704 w 11306176"/>
              <a:gd name="connsiteY83" fmla="*/ 584730 h 5886686"/>
              <a:gd name="connsiteX84" fmla="*/ 9250490 w 11306176"/>
              <a:gd name="connsiteY84" fmla="*/ 676606 h 5886686"/>
              <a:gd name="connsiteX85" fmla="*/ 10627487 w 11306176"/>
              <a:gd name="connsiteY85" fmla="*/ 1020541 h 5886686"/>
              <a:gd name="connsiteX86" fmla="*/ 10688317 w 11306176"/>
              <a:gd name="connsiteY86" fmla="*/ 1098405 h 5886686"/>
              <a:gd name="connsiteX87" fmla="*/ 10688317 w 11306176"/>
              <a:gd name="connsiteY87" fmla="*/ 1098405 h 5886686"/>
              <a:gd name="connsiteX88" fmla="*/ 10588504 w 11306176"/>
              <a:gd name="connsiteY88" fmla="*/ 1176268 h 5886686"/>
              <a:gd name="connsiteX89" fmla="*/ 9376547 w 11306176"/>
              <a:gd name="connsiteY89" fmla="*/ 873559 h 5886686"/>
              <a:gd name="connsiteX90" fmla="*/ 9178704 w 11306176"/>
              <a:gd name="connsiteY90" fmla="*/ 1027904 h 5886686"/>
              <a:gd name="connsiteX91" fmla="*/ 9178704 w 11306176"/>
              <a:gd name="connsiteY91" fmla="*/ 1810554 h 5886686"/>
              <a:gd name="connsiteX92" fmla="*/ 9099083 w 11306176"/>
              <a:gd name="connsiteY92" fmla="*/ 1890104 h 5886686"/>
              <a:gd name="connsiteX93" fmla="*/ 9099083 w 11306176"/>
              <a:gd name="connsiteY93" fmla="*/ 1890104 h 5886686"/>
              <a:gd name="connsiteX94" fmla="*/ 9019462 w 11306176"/>
              <a:gd name="connsiteY94" fmla="*/ 1810554 h 5886686"/>
              <a:gd name="connsiteX95" fmla="*/ 9019462 w 11306176"/>
              <a:gd name="connsiteY95" fmla="*/ 569577 h 5886686"/>
              <a:gd name="connsiteX96" fmla="*/ 9099083 w 11306176"/>
              <a:gd name="connsiteY96" fmla="*/ 490027 h 5886686"/>
              <a:gd name="connsiteX97" fmla="*/ 9099083 w 11306176"/>
              <a:gd name="connsiteY97" fmla="*/ 490027 h 5886686"/>
              <a:gd name="connsiteX98" fmla="*/ 9178704 w 11306176"/>
              <a:gd name="connsiteY98" fmla="*/ 569577 h 5886686"/>
              <a:gd name="connsiteX99" fmla="*/ 9178704 w 11306176"/>
              <a:gd name="connsiteY99" fmla="*/ 584730 h 5886686"/>
              <a:gd name="connsiteX100" fmla="*/ 5573467 w 11306176"/>
              <a:gd name="connsiteY100" fmla="*/ 3181993 h 5886686"/>
              <a:gd name="connsiteX101" fmla="*/ 5414225 w 11306176"/>
              <a:gd name="connsiteY101" fmla="*/ 3022893 h 5886686"/>
              <a:gd name="connsiteX102" fmla="*/ 2445956 w 11306176"/>
              <a:gd name="connsiteY102" fmla="*/ 3022893 h 5886686"/>
              <a:gd name="connsiteX103" fmla="*/ 2286714 w 11306176"/>
              <a:gd name="connsiteY103" fmla="*/ 3181993 h 5886686"/>
              <a:gd name="connsiteX104" fmla="*/ 2286714 w 11306176"/>
              <a:gd name="connsiteY104" fmla="*/ 3395186 h 5886686"/>
              <a:gd name="connsiteX105" fmla="*/ 2207093 w 11306176"/>
              <a:gd name="connsiteY105" fmla="*/ 3474736 h 5886686"/>
              <a:gd name="connsiteX106" fmla="*/ 2207093 w 11306176"/>
              <a:gd name="connsiteY106" fmla="*/ 3474736 h 5886686"/>
              <a:gd name="connsiteX107" fmla="*/ 2127472 w 11306176"/>
              <a:gd name="connsiteY107" fmla="*/ 3395186 h 5886686"/>
              <a:gd name="connsiteX108" fmla="*/ 2127472 w 11306176"/>
              <a:gd name="connsiteY108" fmla="*/ 3181993 h 5886686"/>
              <a:gd name="connsiteX109" fmla="*/ 1968230 w 11306176"/>
              <a:gd name="connsiteY109" fmla="*/ 3022893 h 5886686"/>
              <a:gd name="connsiteX110" fmla="*/ 159242 w 11306176"/>
              <a:gd name="connsiteY110" fmla="*/ 3022893 h 5886686"/>
              <a:gd name="connsiteX111" fmla="*/ 0 w 11306176"/>
              <a:gd name="connsiteY111" fmla="*/ 3181993 h 5886686"/>
              <a:gd name="connsiteX112" fmla="*/ 0 w 11306176"/>
              <a:gd name="connsiteY112" fmla="*/ 3557347 h 5886686"/>
              <a:gd name="connsiteX113" fmla="*/ 120620 w 11306176"/>
              <a:gd name="connsiteY113" fmla="*/ 3711693 h 5886686"/>
              <a:gd name="connsiteX114" fmla="*/ 1334110 w 11306176"/>
              <a:gd name="connsiteY114" fmla="*/ 4014796 h 5886686"/>
              <a:gd name="connsiteX115" fmla="*/ 1394959 w 11306176"/>
              <a:gd name="connsiteY115" fmla="*/ 4092660 h 5886686"/>
              <a:gd name="connsiteX116" fmla="*/ 1394959 w 11306176"/>
              <a:gd name="connsiteY116" fmla="*/ 4092660 h 5886686"/>
              <a:gd name="connsiteX117" fmla="*/ 1295140 w 11306176"/>
              <a:gd name="connsiteY117" fmla="*/ 4170523 h 5886686"/>
              <a:gd name="connsiteX118" fmla="*/ 197864 w 11306176"/>
              <a:gd name="connsiteY118" fmla="*/ 3896452 h 5886686"/>
              <a:gd name="connsiteX119" fmla="*/ 0 w 11306176"/>
              <a:gd name="connsiteY119" fmla="*/ 4050797 h 5886686"/>
              <a:gd name="connsiteX120" fmla="*/ 0 w 11306176"/>
              <a:gd name="connsiteY120" fmla="*/ 5727587 h 5886686"/>
              <a:gd name="connsiteX121" fmla="*/ 159242 w 11306176"/>
              <a:gd name="connsiteY121" fmla="*/ 5886686 h 5886686"/>
              <a:gd name="connsiteX122" fmla="*/ 1968230 w 11306176"/>
              <a:gd name="connsiteY122" fmla="*/ 5886686 h 5886686"/>
              <a:gd name="connsiteX123" fmla="*/ 2127472 w 11306176"/>
              <a:gd name="connsiteY123" fmla="*/ 5727587 h 5886686"/>
              <a:gd name="connsiteX124" fmla="*/ 2127472 w 11306176"/>
              <a:gd name="connsiteY124" fmla="*/ 5539849 h 5886686"/>
              <a:gd name="connsiteX125" fmla="*/ 2207093 w 11306176"/>
              <a:gd name="connsiteY125" fmla="*/ 5460299 h 5886686"/>
              <a:gd name="connsiteX126" fmla="*/ 2207093 w 11306176"/>
              <a:gd name="connsiteY126" fmla="*/ 5460299 h 5886686"/>
              <a:gd name="connsiteX127" fmla="*/ 2286714 w 11306176"/>
              <a:gd name="connsiteY127" fmla="*/ 5539849 h 5886686"/>
              <a:gd name="connsiteX128" fmla="*/ 2286714 w 11306176"/>
              <a:gd name="connsiteY128" fmla="*/ 5727587 h 5886686"/>
              <a:gd name="connsiteX129" fmla="*/ 2445956 w 11306176"/>
              <a:gd name="connsiteY129" fmla="*/ 5886686 h 5886686"/>
              <a:gd name="connsiteX130" fmla="*/ 5414225 w 11306176"/>
              <a:gd name="connsiteY130" fmla="*/ 5886686 h 5886686"/>
              <a:gd name="connsiteX131" fmla="*/ 5573467 w 11306176"/>
              <a:gd name="connsiteY131" fmla="*/ 5727587 h 5886686"/>
              <a:gd name="connsiteX132" fmla="*/ 5573467 w 11306176"/>
              <a:gd name="connsiteY132" fmla="*/ 3181993 h 5886686"/>
              <a:gd name="connsiteX133" fmla="*/ 2207093 w 11306176"/>
              <a:gd name="connsiteY133" fmla="*/ 5167556 h 5886686"/>
              <a:gd name="connsiteX134" fmla="*/ 2286714 w 11306176"/>
              <a:gd name="connsiteY134" fmla="*/ 5088006 h 5886686"/>
              <a:gd name="connsiteX135" fmla="*/ 2286714 w 11306176"/>
              <a:gd name="connsiteY135" fmla="*/ 3847029 h 5886686"/>
              <a:gd name="connsiteX136" fmla="*/ 2207093 w 11306176"/>
              <a:gd name="connsiteY136" fmla="*/ 3767479 h 5886686"/>
              <a:gd name="connsiteX137" fmla="*/ 2207093 w 11306176"/>
              <a:gd name="connsiteY137" fmla="*/ 3767479 h 5886686"/>
              <a:gd name="connsiteX138" fmla="*/ 2127472 w 11306176"/>
              <a:gd name="connsiteY138" fmla="*/ 3847029 h 5886686"/>
              <a:gd name="connsiteX139" fmla="*/ 2127472 w 11306176"/>
              <a:gd name="connsiteY139" fmla="*/ 4009190 h 5886686"/>
              <a:gd name="connsiteX140" fmla="*/ 1929611 w 11306176"/>
              <a:gd name="connsiteY140" fmla="*/ 4163535 h 5886686"/>
              <a:gd name="connsiteX141" fmla="*/ 1787784 w 11306176"/>
              <a:gd name="connsiteY141" fmla="*/ 4128114 h 5886686"/>
              <a:gd name="connsiteX142" fmla="*/ 1687964 w 11306176"/>
              <a:gd name="connsiteY142" fmla="*/ 4205977 h 5886686"/>
              <a:gd name="connsiteX143" fmla="*/ 1687964 w 11306176"/>
              <a:gd name="connsiteY143" fmla="*/ 4205977 h 5886686"/>
              <a:gd name="connsiteX144" fmla="*/ 1748814 w 11306176"/>
              <a:gd name="connsiteY144" fmla="*/ 4283840 h 5886686"/>
              <a:gd name="connsiteX145" fmla="*/ 2006849 w 11306176"/>
              <a:gd name="connsiteY145" fmla="*/ 4348295 h 5886686"/>
              <a:gd name="connsiteX146" fmla="*/ 2127472 w 11306176"/>
              <a:gd name="connsiteY146" fmla="*/ 4502640 h 5886686"/>
              <a:gd name="connsiteX147" fmla="*/ 2127472 w 11306176"/>
              <a:gd name="connsiteY147" fmla="*/ 5088006 h 5886686"/>
              <a:gd name="connsiteX148" fmla="*/ 2207093 w 11306176"/>
              <a:gd name="connsiteY148" fmla="*/ 5167556 h 5886686"/>
              <a:gd name="connsiteX149" fmla="*/ 2207093 w 11306176"/>
              <a:gd name="connsiteY149" fmla="*/ 5167556 h 5886686"/>
              <a:gd name="connsiteX150" fmla="*/ 8019423 w 11306176"/>
              <a:gd name="connsiteY150" fmla="*/ 3181993 h 5886686"/>
              <a:gd name="connsiteX151" fmla="*/ 8178665 w 11306176"/>
              <a:gd name="connsiteY151" fmla="*/ 3022893 h 5886686"/>
              <a:gd name="connsiteX152" fmla="*/ 11146934 w 11306176"/>
              <a:gd name="connsiteY152" fmla="*/ 3022893 h 5886686"/>
              <a:gd name="connsiteX153" fmla="*/ 11306176 w 11306176"/>
              <a:gd name="connsiteY153" fmla="*/ 3181993 h 5886686"/>
              <a:gd name="connsiteX154" fmla="*/ 11306176 w 11306176"/>
              <a:gd name="connsiteY154" fmla="*/ 5727587 h 5886686"/>
              <a:gd name="connsiteX155" fmla="*/ 11146934 w 11306176"/>
              <a:gd name="connsiteY155" fmla="*/ 5886686 h 5886686"/>
              <a:gd name="connsiteX156" fmla="*/ 8178665 w 11306176"/>
              <a:gd name="connsiteY156" fmla="*/ 5886686 h 5886686"/>
              <a:gd name="connsiteX157" fmla="*/ 8019423 w 11306176"/>
              <a:gd name="connsiteY157" fmla="*/ 5727587 h 5886686"/>
              <a:gd name="connsiteX158" fmla="*/ 8019423 w 11306176"/>
              <a:gd name="connsiteY158" fmla="*/ 5539849 h 5886686"/>
              <a:gd name="connsiteX159" fmla="*/ 7939802 w 11306176"/>
              <a:gd name="connsiteY159" fmla="*/ 5460299 h 5886686"/>
              <a:gd name="connsiteX160" fmla="*/ 7939802 w 11306176"/>
              <a:gd name="connsiteY160" fmla="*/ 5460299 h 5886686"/>
              <a:gd name="connsiteX161" fmla="*/ 7860181 w 11306176"/>
              <a:gd name="connsiteY161" fmla="*/ 5539849 h 5886686"/>
              <a:gd name="connsiteX162" fmla="*/ 7860181 w 11306176"/>
              <a:gd name="connsiteY162" fmla="*/ 5727587 h 5886686"/>
              <a:gd name="connsiteX163" fmla="*/ 7700939 w 11306176"/>
              <a:gd name="connsiteY163" fmla="*/ 5886686 h 5886686"/>
              <a:gd name="connsiteX164" fmla="*/ 5891951 w 11306176"/>
              <a:gd name="connsiteY164" fmla="*/ 5886686 h 5886686"/>
              <a:gd name="connsiteX165" fmla="*/ 5732709 w 11306176"/>
              <a:gd name="connsiteY165" fmla="*/ 5727587 h 5886686"/>
              <a:gd name="connsiteX166" fmla="*/ 5732709 w 11306176"/>
              <a:gd name="connsiteY166" fmla="*/ 4050797 h 5886686"/>
              <a:gd name="connsiteX167" fmla="*/ 5930570 w 11306176"/>
              <a:gd name="connsiteY167" fmla="*/ 3896452 h 5886686"/>
              <a:gd name="connsiteX168" fmla="*/ 7053334 w 11306176"/>
              <a:gd name="connsiteY168" fmla="*/ 4176887 h 5886686"/>
              <a:gd name="connsiteX169" fmla="*/ 7153147 w 11306176"/>
              <a:gd name="connsiteY169" fmla="*/ 4099024 h 5886686"/>
              <a:gd name="connsiteX170" fmla="*/ 7153147 w 11306176"/>
              <a:gd name="connsiteY170" fmla="*/ 4099024 h 5886686"/>
              <a:gd name="connsiteX171" fmla="*/ 7092316 w 11306176"/>
              <a:gd name="connsiteY171" fmla="*/ 4021160 h 5886686"/>
              <a:gd name="connsiteX172" fmla="*/ 5853332 w 11306176"/>
              <a:gd name="connsiteY172" fmla="*/ 3711693 h 5886686"/>
              <a:gd name="connsiteX173" fmla="*/ 5732709 w 11306176"/>
              <a:gd name="connsiteY173" fmla="*/ 3557347 h 5886686"/>
              <a:gd name="connsiteX174" fmla="*/ 5732709 w 11306176"/>
              <a:gd name="connsiteY174" fmla="*/ 3181993 h 5886686"/>
              <a:gd name="connsiteX175" fmla="*/ 5891951 w 11306176"/>
              <a:gd name="connsiteY175" fmla="*/ 3022893 h 5886686"/>
              <a:gd name="connsiteX176" fmla="*/ 7700939 w 11306176"/>
              <a:gd name="connsiteY176" fmla="*/ 3022893 h 5886686"/>
              <a:gd name="connsiteX177" fmla="*/ 7860181 w 11306176"/>
              <a:gd name="connsiteY177" fmla="*/ 3181993 h 5886686"/>
              <a:gd name="connsiteX178" fmla="*/ 7860181 w 11306176"/>
              <a:gd name="connsiteY178" fmla="*/ 3395186 h 5886686"/>
              <a:gd name="connsiteX179" fmla="*/ 7939802 w 11306176"/>
              <a:gd name="connsiteY179" fmla="*/ 3474736 h 5886686"/>
              <a:gd name="connsiteX180" fmla="*/ 7939802 w 11306176"/>
              <a:gd name="connsiteY180" fmla="*/ 3474736 h 5886686"/>
              <a:gd name="connsiteX181" fmla="*/ 8019423 w 11306176"/>
              <a:gd name="connsiteY181" fmla="*/ 3395186 h 5886686"/>
              <a:gd name="connsiteX182" fmla="*/ 8019423 w 11306176"/>
              <a:gd name="connsiteY182" fmla="*/ 3181993 h 5886686"/>
              <a:gd name="connsiteX183" fmla="*/ 7545965 w 11306176"/>
              <a:gd name="connsiteY183" fmla="*/ 4134478 h 5886686"/>
              <a:gd name="connsiteX184" fmla="*/ 7446152 w 11306176"/>
              <a:gd name="connsiteY184" fmla="*/ 4212341 h 5886686"/>
              <a:gd name="connsiteX185" fmla="*/ 7446152 w 11306176"/>
              <a:gd name="connsiteY185" fmla="*/ 4212341 h 5886686"/>
              <a:gd name="connsiteX186" fmla="*/ 7506983 w 11306176"/>
              <a:gd name="connsiteY186" fmla="*/ 4290204 h 5886686"/>
              <a:gd name="connsiteX187" fmla="*/ 7739540 w 11306176"/>
              <a:gd name="connsiteY187" fmla="*/ 4348295 h 5886686"/>
              <a:gd name="connsiteX188" fmla="*/ 7860181 w 11306176"/>
              <a:gd name="connsiteY188" fmla="*/ 4502640 h 5886686"/>
              <a:gd name="connsiteX189" fmla="*/ 7860181 w 11306176"/>
              <a:gd name="connsiteY189" fmla="*/ 5088006 h 5886686"/>
              <a:gd name="connsiteX190" fmla="*/ 7939802 w 11306176"/>
              <a:gd name="connsiteY190" fmla="*/ 5167556 h 5886686"/>
              <a:gd name="connsiteX191" fmla="*/ 7939802 w 11306176"/>
              <a:gd name="connsiteY191" fmla="*/ 5167556 h 5886686"/>
              <a:gd name="connsiteX192" fmla="*/ 8019423 w 11306176"/>
              <a:gd name="connsiteY192" fmla="*/ 5088006 h 5886686"/>
              <a:gd name="connsiteX193" fmla="*/ 8019423 w 11306176"/>
              <a:gd name="connsiteY193" fmla="*/ 3847029 h 5886686"/>
              <a:gd name="connsiteX194" fmla="*/ 7939802 w 11306176"/>
              <a:gd name="connsiteY194" fmla="*/ 3767479 h 5886686"/>
              <a:gd name="connsiteX195" fmla="*/ 7939802 w 11306176"/>
              <a:gd name="connsiteY195" fmla="*/ 3767479 h 5886686"/>
              <a:gd name="connsiteX196" fmla="*/ 7860181 w 11306176"/>
              <a:gd name="connsiteY196" fmla="*/ 3847029 h 5886686"/>
              <a:gd name="connsiteX197" fmla="*/ 7860181 w 11306176"/>
              <a:gd name="connsiteY197" fmla="*/ 4009190 h 5886686"/>
              <a:gd name="connsiteX198" fmla="*/ 7662339 w 11306176"/>
              <a:gd name="connsiteY198" fmla="*/ 4163535 h 5886686"/>
              <a:gd name="connsiteX199" fmla="*/ 7545965 w 11306176"/>
              <a:gd name="connsiteY199" fmla="*/ 4134478 h 588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1306176" h="5886686">
                <a:moveTo>
                  <a:pt x="0" y="159100"/>
                </a:moveTo>
                <a:cubicBezTo>
                  <a:pt x="0" y="71231"/>
                  <a:pt x="71295" y="0"/>
                  <a:pt x="159242" y="0"/>
                </a:cubicBezTo>
                <a:lnTo>
                  <a:pt x="3188023" y="0"/>
                </a:lnTo>
                <a:cubicBezTo>
                  <a:pt x="3242548" y="0"/>
                  <a:pt x="3286753" y="44163"/>
                  <a:pt x="3286753" y="98642"/>
                </a:cubicBezTo>
                <a:lnTo>
                  <a:pt x="3286753" y="117734"/>
                </a:lnTo>
                <a:cubicBezTo>
                  <a:pt x="3286753" y="161668"/>
                  <a:pt x="3322398" y="197284"/>
                  <a:pt x="3366374" y="197284"/>
                </a:cubicBezTo>
                <a:lnTo>
                  <a:pt x="3366374" y="197284"/>
                </a:lnTo>
                <a:cubicBezTo>
                  <a:pt x="3410350" y="197284"/>
                  <a:pt x="3445995" y="161668"/>
                  <a:pt x="3445995" y="117734"/>
                </a:cubicBezTo>
                <a:lnTo>
                  <a:pt x="3445995" y="98642"/>
                </a:lnTo>
                <a:cubicBezTo>
                  <a:pt x="3445995" y="44163"/>
                  <a:pt x="3490201" y="0"/>
                  <a:pt x="3544725" y="0"/>
                </a:cubicBezTo>
                <a:lnTo>
                  <a:pt x="5414225" y="0"/>
                </a:lnTo>
                <a:cubicBezTo>
                  <a:pt x="5502172" y="0"/>
                  <a:pt x="5573467" y="71231"/>
                  <a:pt x="5573467" y="159100"/>
                </a:cubicBezTo>
                <a:lnTo>
                  <a:pt x="5573467" y="1022788"/>
                </a:lnTo>
                <a:cubicBezTo>
                  <a:pt x="5573467" y="1107760"/>
                  <a:pt x="5493547" y="1170101"/>
                  <a:pt x="5411041" y="1149495"/>
                </a:cubicBezTo>
                <a:lnTo>
                  <a:pt x="5348433" y="1133859"/>
                </a:lnTo>
                <a:cubicBezTo>
                  <a:pt x="5297730" y="1121194"/>
                  <a:pt x="5248614" y="1159505"/>
                  <a:pt x="5248614" y="1211722"/>
                </a:cubicBezTo>
                <a:lnTo>
                  <a:pt x="5248614" y="1211722"/>
                </a:lnTo>
                <a:cubicBezTo>
                  <a:pt x="5248614" y="1248550"/>
                  <a:pt x="5273704" y="1280657"/>
                  <a:pt x="5309463" y="1289585"/>
                </a:cubicBezTo>
                <a:lnTo>
                  <a:pt x="5452845" y="1325402"/>
                </a:lnTo>
                <a:cubicBezTo>
                  <a:pt x="5523739" y="1343106"/>
                  <a:pt x="5573467" y="1406746"/>
                  <a:pt x="5573467" y="1479747"/>
                </a:cubicBezTo>
                <a:lnTo>
                  <a:pt x="5573467" y="2704694"/>
                </a:lnTo>
                <a:cubicBezTo>
                  <a:pt x="5573467" y="2792561"/>
                  <a:pt x="5502172" y="2863793"/>
                  <a:pt x="5414225" y="2863793"/>
                </a:cubicBezTo>
                <a:lnTo>
                  <a:pt x="3605237" y="2863793"/>
                </a:lnTo>
                <a:cubicBezTo>
                  <a:pt x="3517291" y="2863793"/>
                  <a:pt x="3445995" y="2792561"/>
                  <a:pt x="3445995" y="2704694"/>
                </a:cubicBezTo>
                <a:lnTo>
                  <a:pt x="3445995" y="2262397"/>
                </a:lnTo>
                <a:cubicBezTo>
                  <a:pt x="3445995" y="2218460"/>
                  <a:pt x="3410350" y="2182847"/>
                  <a:pt x="3366374" y="2182847"/>
                </a:cubicBezTo>
                <a:lnTo>
                  <a:pt x="3366374" y="2182847"/>
                </a:lnTo>
                <a:cubicBezTo>
                  <a:pt x="3322398" y="2182847"/>
                  <a:pt x="3286753" y="2218460"/>
                  <a:pt x="3286753" y="2262397"/>
                </a:cubicBezTo>
                <a:lnTo>
                  <a:pt x="3286753" y="2704694"/>
                </a:lnTo>
                <a:cubicBezTo>
                  <a:pt x="3286753" y="2792561"/>
                  <a:pt x="3215458" y="2863793"/>
                  <a:pt x="3127511" y="2863793"/>
                </a:cubicBezTo>
                <a:lnTo>
                  <a:pt x="159242" y="2863793"/>
                </a:lnTo>
                <a:cubicBezTo>
                  <a:pt x="71295" y="2863793"/>
                  <a:pt x="0" y="2792561"/>
                  <a:pt x="0" y="2704694"/>
                </a:cubicBezTo>
                <a:lnTo>
                  <a:pt x="0" y="159100"/>
                </a:lnTo>
                <a:close/>
                <a:moveTo>
                  <a:pt x="4855789" y="1176268"/>
                </a:moveTo>
                <a:cubicBezTo>
                  <a:pt x="4906492" y="1188932"/>
                  <a:pt x="4955609" y="1150621"/>
                  <a:pt x="4955609" y="1098405"/>
                </a:cubicBezTo>
                <a:lnTo>
                  <a:pt x="4955609" y="1098405"/>
                </a:lnTo>
                <a:cubicBezTo>
                  <a:pt x="4955609" y="1061576"/>
                  <a:pt x="4930518" y="1029470"/>
                  <a:pt x="4894759" y="1020541"/>
                </a:cubicBezTo>
                <a:lnTo>
                  <a:pt x="3517794" y="676606"/>
                </a:lnTo>
                <a:cubicBezTo>
                  <a:pt x="3475595" y="666067"/>
                  <a:pt x="3445995" y="628186"/>
                  <a:pt x="3445995" y="584730"/>
                </a:cubicBezTo>
                <a:lnTo>
                  <a:pt x="3445995" y="569577"/>
                </a:lnTo>
                <a:cubicBezTo>
                  <a:pt x="3445995" y="525642"/>
                  <a:pt x="3410350" y="490027"/>
                  <a:pt x="3366374" y="490027"/>
                </a:cubicBezTo>
                <a:lnTo>
                  <a:pt x="3366374" y="490027"/>
                </a:lnTo>
                <a:cubicBezTo>
                  <a:pt x="3322398" y="490027"/>
                  <a:pt x="3286753" y="525642"/>
                  <a:pt x="3286753" y="569577"/>
                </a:cubicBezTo>
                <a:lnTo>
                  <a:pt x="3286753" y="1810554"/>
                </a:lnTo>
                <a:cubicBezTo>
                  <a:pt x="3286753" y="1854491"/>
                  <a:pt x="3322398" y="1890104"/>
                  <a:pt x="3366374" y="1890104"/>
                </a:cubicBezTo>
                <a:lnTo>
                  <a:pt x="3366374" y="1890104"/>
                </a:lnTo>
                <a:cubicBezTo>
                  <a:pt x="3410350" y="1890104"/>
                  <a:pt x="3445995" y="1854491"/>
                  <a:pt x="3445995" y="1810554"/>
                </a:cubicBezTo>
                <a:lnTo>
                  <a:pt x="3445995" y="1027904"/>
                </a:lnTo>
                <a:cubicBezTo>
                  <a:pt x="3445995" y="924401"/>
                  <a:pt x="3543356" y="848453"/>
                  <a:pt x="3643856" y="873559"/>
                </a:cubicBezTo>
                <a:lnTo>
                  <a:pt x="4855789" y="1176268"/>
                </a:lnTo>
                <a:close/>
                <a:moveTo>
                  <a:pt x="5732709" y="159100"/>
                </a:moveTo>
                <a:cubicBezTo>
                  <a:pt x="5732709" y="71231"/>
                  <a:pt x="5804005" y="0"/>
                  <a:pt x="5891951" y="0"/>
                </a:cubicBezTo>
                <a:lnTo>
                  <a:pt x="8920732" y="0"/>
                </a:lnTo>
                <a:cubicBezTo>
                  <a:pt x="8975257" y="0"/>
                  <a:pt x="9019462" y="44163"/>
                  <a:pt x="9019462" y="98642"/>
                </a:cubicBezTo>
                <a:lnTo>
                  <a:pt x="9019462" y="117734"/>
                </a:lnTo>
                <a:cubicBezTo>
                  <a:pt x="9019462" y="161668"/>
                  <a:pt x="9055132" y="197284"/>
                  <a:pt x="9099083" y="197284"/>
                </a:cubicBezTo>
                <a:lnTo>
                  <a:pt x="9099083" y="197284"/>
                </a:lnTo>
                <a:cubicBezTo>
                  <a:pt x="9143034" y="197284"/>
                  <a:pt x="9178704" y="161668"/>
                  <a:pt x="9178704" y="117734"/>
                </a:cubicBezTo>
                <a:lnTo>
                  <a:pt x="9178704" y="98642"/>
                </a:lnTo>
                <a:cubicBezTo>
                  <a:pt x="9178704" y="44163"/>
                  <a:pt x="9222909" y="0"/>
                  <a:pt x="9277434" y="0"/>
                </a:cubicBezTo>
                <a:lnTo>
                  <a:pt x="11146934" y="0"/>
                </a:lnTo>
                <a:cubicBezTo>
                  <a:pt x="11234900" y="0"/>
                  <a:pt x="11306176" y="71231"/>
                  <a:pt x="11306176" y="159100"/>
                </a:cubicBezTo>
                <a:lnTo>
                  <a:pt x="11306176" y="1022788"/>
                </a:lnTo>
                <a:cubicBezTo>
                  <a:pt x="11306176" y="1107760"/>
                  <a:pt x="11226236" y="1170101"/>
                  <a:pt x="11143749" y="1149495"/>
                </a:cubicBezTo>
                <a:lnTo>
                  <a:pt x="11081136" y="1133859"/>
                </a:lnTo>
                <a:cubicBezTo>
                  <a:pt x="11030432" y="1121194"/>
                  <a:pt x="10981322" y="1159505"/>
                  <a:pt x="10981322" y="1211722"/>
                </a:cubicBezTo>
                <a:lnTo>
                  <a:pt x="10981322" y="1211722"/>
                </a:lnTo>
                <a:cubicBezTo>
                  <a:pt x="10981322" y="1248550"/>
                  <a:pt x="11006419" y="1280657"/>
                  <a:pt x="11042153" y="1289585"/>
                </a:cubicBezTo>
                <a:lnTo>
                  <a:pt x="11185535" y="1325402"/>
                </a:lnTo>
                <a:cubicBezTo>
                  <a:pt x="11256428" y="1343106"/>
                  <a:pt x="11306176" y="1406746"/>
                  <a:pt x="11306176" y="1479747"/>
                </a:cubicBezTo>
                <a:lnTo>
                  <a:pt x="11306176" y="2704694"/>
                </a:lnTo>
                <a:cubicBezTo>
                  <a:pt x="11306176" y="2792561"/>
                  <a:pt x="11234900" y="2863793"/>
                  <a:pt x="11146934" y="2863793"/>
                </a:cubicBezTo>
                <a:lnTo>
                  <a:pt x="9337946" y="2863793"/>
                </a:lnTo>
                <a:cubicBezTo>
                  <a:pt x="9249980" y="2863793"/>
                  <a:pt x="9178704" y="2792561"/>
                  <a:pt x="9178704" y="2704694"/>
                </a:cubicBezTo>
                <a:lnTo>
                  <a:pt x="9178704" y="2262397"/>
                </a:lnTo>
                <a:cubicBezTo>
                  <a:pt x="9178704" y="2218460"/>
                  <a:pt x="9143034" y="2182847"/>
                  <a:pt x="9099083" y="2182847"/>
                </a:cubicBezTo>
                <a:lnTo>
                  <a:pt x="9099083" y="2182847"/>
                </a:lnTo>
                <a:cubicBezTo>
                  <a:pt x="9055132" y="2182847"/>
                  <a:pt x="9019462" y="2218460"/>
                  <a:pt x="9019462" y="2262397"/>
                </a:cubicBezTo>
                <a:lnTo>
                  <a:pt x="9019462" y="2704694"/>
                </a:lnTo>
                <a:cubicBezTo>
                  <a:pt x="9019462" y="2792561"/>
                  <a:pt x="8948186" y="2863793"/>
                  <a:pt x="8860220" y="2863793"/>
                </a:cubicBezTo>
                <a:lnTo>
                  <a:pt x="5891951" y="2863793"/>
                </a:lnTo>
                <a:cubicBezTo>
                  <a:pt x="5804005" y="2863793"/>
                  <a:pt x="5732709" y="2792561"/>
                  <a:pt x="5732709" y="2704694"/>
                </a:cubicBezTo>
                <a:lnTo>
                  <a:pt x="5732709" y="159100"/>
                </a:lnTo>
                <a:close/>
                <a:moveTo>
                  <a:pt x="9178704" y="584730"/>
                </a:moveTo>
                <a:cubicBezTo>
                  <a:pt x="9178704" y="628186"/>
                  <a:pt x="9208323" y="666067"/>
                  <a:pt x="9250490" y="676606"/>
                </a:cubicBezTo>
                <a:lnTo>
                  <a:pt x="10627487" y="1020541"/>
                </a:lnTo>
                <a:cubicBezTo>
                  <a:pt x="10663221" y="1029470"/>
                  <a:pt x="10688317" y="1061576"/>
                  <a:pt x="10688317" y="1098405"/>
                </a:cubicBezTo>
                <a:lnTo>
                  <a:pt x="10688317" y="1098405"/>
                </a:lnTo>
                <a:cubicBezTo>
                  <a:pt x="10688317" y="1150621"/>
                  <a:pt x="10639207" y="1188932"/>
                  <a:pt x="10588504" y="1176268"/>
                </a:cubicBezTo>
                <a:lnTo>
                  <a:pt x="9376547" y="873559"/>
                </a:lnTo>
                <a:cubicBezTo>
                  <a:pt x="9276033" y="848453"/>
                  <a:pt x="9178704" y="924401"/>
                  <a:pt x="9178704" y="1027904"/>
                </a:cubicBezTo>
                <a:lnTo>
                  <a:pt x="9178704" y="1810554"/>
                </a:lnTo>
                <a:cubicBezTo>
                  <a:pt x="9178704" y="1854491"/>
                  <a:pt x="9143034" y="1890104"/>
                  <a:pt x="9099083" y="1890104"/>
                </a:cubicBezTo>
                <a:lnTo>
                  <a:pt x="9099083" y="1890104"/>
                </a:lnTo>
                <a:cubicBezTo>
                  <a:pt x="9055132" y="1890104"/>
                  <a:pt x="9019462" y="1854491"/>
                  <a:pt x="9019462" y="1810554"/>
                </a:cubicBezTo>
                <a:lnTo>
                  <a:pt x="9019462" y="569577"/>
                </a:lnTo>
                <a:cubicBezTo>
                  <a:pt x="9019462" y="525642"/>
                  <a:pt x="9055132" y="490027"/>
                  <a:pt x="9099083" y="490027"/>
                </a:cubicBezTo>
                <a:lnTo>
                  <a:pt x="9099083" y="490027"/>
                </a:lnTo>
                <a:cubicBezTo>
                  <a:pt x="9143034" y="490027"/>
                  <a:pt x="9178704" y="525642"/>
                  <a:pt x="9178704" y="569577"/>
                </a:cubicBezTo>
                <a:lnTo>
                  <a:pt x="9178704" y="584730"/>
                </a:lnTo>
                <a:close/>
                <a:moveTo>
                  <a:pt x="5573467" y="3181993"/>
                </a:moveTo>
                <a:cubicBezTo>
                  <a:pt x="5573467" y="3094125"/>
                  <a:pt x="5502172" y="3022893"/>
                  <a:pt x="5414225" y="3022893"/>
                </a:cubicBezTo>
                <a:lnTo>
                  <a:pt x="2445956" y="3022893"/>
                </a:lnTo>
                <a:cubicBezTo>
                  <a:pt x="2358010" y="3022893"/>
                  <a:pt x="2286714" y="3094125"/>
                  <a:pt x="2286714" y="3181993"/>
                </a:cubicBezTo>
                <a:lnTo>
                  <a:pt x="2286714" y="3395186"/>
                </a:lnTo>
                <a:cubicBezTo>
                  <a:pt x="2286714" y="3439123"/>
                  <a:pt x="2251069" y="3474736"/>
                  <a:pt x="2207093" y="3474736"/>
                </a:cubicBezTo>
                <a:lnTo>
                  <a:pt x="2207093" y="3474736"/>
                </a:lnTo>
                <a:cubicBezTo>
                  <a:pt x="2163117" y="3474736"/>
                  <a:pt x="2127472" y="3439123"/>
                  <a:pt x="2127472" y="3395186"/>
                </a:cubicBezTo>
                <a:lnTo>
                  <a:pt x="2127472" y="3181993"/>
                </a:lnTo>
                <a:cubicBezTo>
                  <a:pt x="2127472" y="3094125"/>
                  <a:pt x="2056176" y="3022893"/>
                  <a:pt x="1968230" y="3022893"/>
                </a:cubicBezTo>
                <a:lnTo>
                  <a:pt x="159242" y="3022893"/>
                </a:lnTo>
                <a:cubicBezTo>
                  <a:pt x="71295" y="3022893"/>
                  <a:pt x="0" y="3094125"/>
                  <a:pt x="0" y="3181993"/>
                </a:cubicBezTo>
                <a:lnTo>
                  <a:pt x="0" y="3557347"/>
                </a:lnTo>
                <a:cubicBezTo>
                  <a:pt x="0" y="3630348"/>
                  <a:pt x="49731" y="3693988"/>
                  <a:pt x="120620" y="3711693"/>
                </a:cubicBezTo>
                <a:lnTo>
                  <a:pt x="1334110" y="4014796"/>
                </a:lnTo>
                <a:cubicBezTo>
                  <a:pt x="1369869" y="4023725"/>
                  <a:pt x="1394959" y="4055831"/>
                  <a:pt x="1394959" y="4092660"/>
                </a:cubicBezTo>
                <a:lnTo>
                  <a:pt x="1394959" y="4092660"/>
                </a:lnTo>
                <a:cubicBezTo>
                  <a:pt x="1394959" y="4144876"/>
                  <a:pt x="1345843" y="4183188"/>
                  <a:pt x="1295140" y="4170523"/>
                </a:cubicBezTo>
                <a:lnTo>
                  <a:pt x="197864" y="3896452"/>
                </a:lnTo>
                <a:cubicBezTo>
                  <a:pt x="97359" y="3871346"/>
                  <a:pt x="0" y="3947294"/>
                  <a:pt x="0" y="4050797"/>
                </a:cubicBezTo>
                <a:lnTo>
                  <a:pt x="0" y="5727587"/>
                </a:lnTo>
                <a:cubicBezTo>
                  <a:pt x="0" y="5815454"/>
                  <a:pt x="71295" y="5886686"/>
                  <a:pt x="159242" y="5886686"/>
                </a:cubicBezTo>
                <a:lnTo>
                  <a:pt x="1968230" y="5886686"/>
                </a:lnTo>
                <a:cubicBezTo>
                  <a:pt x="2056176" y="5886686"/>
                  <a:pt x="2127472" y="5815454"/>
                  <a:pt x="2127472" y="5727587"/>
                </a:cubicBezTo>
                <a:lnTo>
                  <a:pt x="2127472" y="5539849"/>
                </a:lnTo>
                <a:cubicBezTo>
                  <a:pt x="2127472" y="5495912"/>
                  <a:pt x="2163117" y="5460299"/>
                  <a:pt x="2207093" y="5460299"/>
                </a:cubicBezTo>
                <a:lnTo>
                  <a:pt x="2207093" y="5460299"/>
                </a:lnTo>
                <a:cubicBezTo>
                  <a:pt x="2251069" y="5460299"/>
                  <a:pt x="2286714" y="5495912"/>
                  <a:pt x="2286714" y="5539849"/>
                </a:cubicBezTo>
                <a:lnTo>
                  <a:pt x="2286714" y="5727587"/>
                </a:lnTo>
                <a:cubicBezTo>
                  <a:pt x="2286714" y="5815454"/>
                  <a:pt x="2358010" y="5886686"/>
                  <a:pt x="2445956" y="5886686"/>
                </a:cubicBezTo>
                <a:lnTo>
                  <a:pt x="5414225" y="5886686"/>
                </a:lnTo>
                <a:cubicBezTo>
                  <a:pt x="5502172" y="5886686"/>
                  <a:pt x="5573467" y="5815454"/>
                  <a:pt x="5573467" y="5727587"/>
                </a:cubicBezTo>
                <a:lnTo>
                  <a:pt x="5573467" y="3181993"/>
                </a:lnTo>
                <a:close/>
                <a:moveTo>
                  <a:pt x="2207093" y="5167556"/>
                </a:moveTo>
                <a:cubicBezTo>
                  <a:pt x="2251069" y="5167556"/>
                  <a:pt x="2286714" y="5131943"/>
                  <a:pt x="2286714" y="5088006"/>
                </a:cubicBezTo>
                <a:lnTo>
                  <a:pt x="2286714" y="3847029"/>
                </a:lnTo>
                <a:cubicBezTo>
                  <a:pt x="2286714" y="3803092"/>
                  <a:pt x="2251069" y="3767479"/>
                  <a:pt x="2207093" y="3767479"/>
                </a:cubicBezTo>
                <a:lnTo>
                  <a:pt x="2207093" y="3767479"/>
                </a:lnTo>
                <a:cubicBezTo>
                  <a:pt x="2163117" y="3767479"/>
                  <a:pt x="2127472" y="3803092"/>
                  <a:pt x="2127472" y="3847029"/>
                </a:cubicBezTo>
                <a:lnTo>
                  <a:pt x="2127472" y="4009190"/>
                </a:lnTo>
                <a:cubicBezTo>
                  <a:pt x="2127472" y="4112693"/>
                  <a:pt x="2030112" y="4188641"/>
                  <a:pt x="1929611" y="4163535"/>
                </a:cubicBezTo>
                <a:lnTo>
                  <a:pt x="1787784" y="4128114"/>
                </a:lnTo>
                <a:cubicBezTo>
                  <a:pt x="1737081" y="4115449"/>
                  <a:pt x="1687964" y="4153760"/>
                  <a:pt x="1687964" y="4205977"/>
                </a:cubicBezTo>
                <a:lnTo>
                  <a:pt x="1687964" y="4205977"/>
                </a:lnTo>
                <a:cubicBezTo>
                  <a:pt x="1687964" y="4242805"/>
                  <a:pt x="1713054" y="4274912"/>
                  <a:pt x="1748814" y="4283840"/>
                </a:cubicBezTo>
                <a:lnTo>
                  <a:pt x="2006849" y="4348295"/>
                </a:lnTo>
                <a:cubicBezTo>
                  <a:pt x="2077744" y="4365999"/>
                  <a:pt x="2127472" y="4429639"/>
                  <a:pt x="2127472" y="4502640"/>
                </a:cubicBezTo>
                <a:lnTo>
                  <a:pt x="2127472" y="5088006"/>
                </a:lnTo>
                <a:cubicBezTo>
                  <a:pt x="2127472" y="5131943"/>
                  <a:pt x="2163117" y="5167556"/>
                  <a:pt x="2207093" y="5167556"/>
                </a:cubicBezTo>
                <a:lnTo>
                  <a:pt x="2207093" y="5167556"/>
                </a:lnTo>
                <a:close/>
                <a:moveTo>
                  <a:pt x="8019423" y="3181993"/>
                </a:moveTo>
                <a:cubicBezTo>
                  <a:pt x="8019423" y="3094125"/>
                  <a:pt x="8090699" y="3022893"/>
                  <a:pt x="8178665" y="3022893"/>
                </a:cubicBezTo>
                <a:lnTo>
                  <a:pt x="11146934" y="3022893"/>
                </a:lnTo>
                <a:cubicBezTo>
                  <a:pt x="11234900" y="3022893"/>
                  <a:pt x="11306176" y="3094125"/>
                  <a:pt x="11306176" y="3181993"/>
                </a:cubicBezTo>
                <a:lnTo>
                  <a:pt x="11306176" y="5727587"/>
                </a:lnTo>
                <a:cubicBezTo>
                  <a:pt x="11306176" y="5815454"/>
                  <a:pt x="11234900" y="5886686"/>
                  <a:pt x="11146934" y="5886686"/>
                </a:cubicBezTo>
                <a:lnTo>
                  <a:pt x="8178665" y="5886686"/>
                </a:lnTo>
                <a:cubicBezTo>
                  <a:pt x="8090699" y="5886686"/>
                  <a:pt x="8019423" y="5815454"/>
                  <a:pt x="8019423" y="5727587"/>
                </a:cubicBezTo>
                <a:lnTo>
                  <a:pt x="8019423" y="5539849"/>
                </a:lnTo>
                <a:cubicBezTo>
                  <a:pt x="8019423" y="5495912"/>
                  <a:pt x="7983753" y="5460299"/>
                  <a:pt x="7939802" y="5460299"/>
                </a:cubicBezTo>
                <a:lnTo>
                  <a:pt x="7939802" y="5460299"/>
                </a:lnTo>
                <a:cubicBezTo>
                  <a:pt x="7895851" y="5460299"/>
                  <a:pt x="7860181" y="5495912"/>
                  <a:pt x="7860181" y="5539849"/>
                </a:cubicBezTo>
                <a:lnTo>
                  <a:pt x="7860181" y="5727587"/>
                </a:lnTo>
                <a:cubicBezTo>
                  <a:pt x="7860181" y="5815454"/>
                  <a:pt x="7788905" y="5886686"/>
                  <a:pt x="7700939" y="5886686"/>
                </a:cubicBezTo>
                <a:lnTo>
                  <a:pt x="5891951" y="5886686"/>
                </a:lnTo>
                <a:cubicBezTo>
                  <a:pt x="5804005" y="5886686"/>
                  <a:pt x="5732709" y="5815454"/>
                  <a:pt x="5732709" y="5727587"/>
                </a:cubicBezTo>
                <a:lnTo>
                  <a:pt x="5732709" y="4050797"/>
                </a:lnTo>
                <a:cubicBezTo>
                  <a:pt x="5732709" y="3947294"/>
                  <a:pt x="5830070" y="3871346"/>
                  <a:pt x="5930570" y="3896452"/>
                </a:cubicBezTo>
                <a:lnTo>
                  <a:pt x="7053334" y="4176887"/>
                </a:lnTo>
                <a:cubicBezTo>
                  <a:pt x="7104037" y="4189552"/>
                  <a:pt x="7153147" y="4151240"/>
                  <a:pt x="7153147" y="4099024"/>
                </a:cubicBezTo>
                <a:lnTo>
                  <a:pt x="7153147" y="4099024"/>
                </a:lnTo>
                <a:cubicBezTo>
                  <a:pt x="7153147" y="4062195"/>
                  <a:pt x="7128051" y="4030089"/>
                  <a:pt x="7092316" y="4021160"/>
                </a:cubicBezTo>
                <a:lnTo>
                  <a:pt x="5853332" y="3711693"/>
                </a:lnTo>
                <a:cubicBezTo>
                  <a:pt x="5782437" y="3693988"/>
                  <a:pt x="5732709" y="3630348"/>
                  <a:pt x="5732709" y="3557347"/>
                </a:cubicBezTo>
                <a:lnTo>
                  <a:pt x="5732709" y="3181993"/>
                </a:lnTo>
                <a:cubicBezTo>
                  <a:pt x="5732709" y="3094125"/>
                  <a:pt x="5804005" y="3022893"/>
                  <a:pt x="5891951" y="3022893"/>
                </a:cubicBezTo>
                <a:lnTo>
                  <a:pt x="7700939" y="3022893"/>
                </a:lnTo>
                <a:cubicBezTo>
                  <a:pt x="7788905" y="3022893"/>
                  <a:pt x="7860181" y="3094125"/>
                  <a:pt x="7860181" y="3181993"/>
                </a:cubicBezTo>
                <a:lnTo>
                  <a:pt x="7860181" y="3395186"/>
                </a:lnTo>
                <a:cubicBezTo>
                  <a:pt x="7860181" y="3439123"/>
                  <a:pt x="7895851" y="3474736"/>
                  <a:pt x="7939802" y="3474736"/>
                </a:cubicBezTo>
                <a:lnTo>
                  <a:pt x="7939802" y="3474736"/>
                </a:lnTo>
                <a:cubicBezTo>
                  <a:pt x="7983753" y="3474736"/>
                  <a:pt x="8019423" y="3439123"/>
                  <a:pt x="8019423" y="3395186"/>
                </a:cubicBezTo>
                <a:lnTo>
                  <a:pt x="8019423" y="3181993"/>
                </a:lnTo>
                <a:close/>
                <a:moveTo>
                  <a:pt x="7545965" y="4134478"/>
                </a:moveTo>
                <a:cubicBezTo>
                  <a:pt x="7495262" y="4121813"/>
                  <a:pt x="7446152" y="4160124"/>
                  <a:pt x="7446152" y="4212341"/>
                </a:cubicBezTo>
                <a:lnTo>
                  <a:pt x="7446152" y="4212341"/>
                </a:lnTo>
                <a:cubicBezTo>
                  <a:pt x="7446152" y="4249169"/>
                  <a:pt x="7471248" y="4281276"/>
                  <a:pt x="7506983" y="4290204"/>
                </a:cubicBezTo>
                <a:lnTo>
                  <a:pt x="7739540" y="4348295"/>
                </a:lnTo>
                <a:cubicBezTo>
                  <a:pt x="7810434" y="4365999"/>
                  <a:pt x="7860181" y="4429639"/>
                  <a:pt x="7860181" y="4502640"/>
                </a:cubicBezTo>
                <a:lnTo>
                  <a:pt x="7860181" y="5088006"/>
                </a:lnTo>
                <a:cubicBezTo>
                  <a:pt x="7860181" y="5131943"/>
                  <a:pt x="7895851" y="5167556"/>
                  <a:pt x="7939802" y="5167556"/>
                </a:cubicBezTo>
                <a:lnTo>
                  <a:pt x="7939802" y="5167556"/>
                </a:lnTo>
                <a:cubicBezTo>
                  <a:pt x="7983753" y="5167556"/>
                  <a:pt x="8019423" y="5131943"/>
                  <a:pt x="8019423" y="5088006"/>
                </a:cubicBezTo>
                <a:lnTo>
                  <a:pt x="8019423" y="3847029"/>
                </a:lnTo>
                <a:cubicBezTo>
                  <a:pt x="8019423" y="3803092"/>
                  <a:pt x="7983753" y="3767479"/>
                  <a:pt x="7939802" y="3767479"/>
                </a:cubicBezTo>
                <a:lnTo>
                  <a:pt x="7939802" y="3767479"/>
                </a:lnTo>
                <a:cubicBezTo>
                  <a:pt x="7895851" y="3767479"/>
                  <a:pt x="7860181" y="3803092"/>
                  <a:pt x="7860181" y="3847029"/>
                </a:cubicBezTo>
                <a:lnTo>
                  <a:pt x="7860181" y="4009190"/>
                </a:lnTo>
                <a:cubicBezTo>
                  <a:pt x="7860181" y="4112693"/>
                  <a:pt x="7762852" y="4188641"/>
                  <a:pt x="7662339" y="4163535"/>
                </a:cubicBezTo>
                <a:lnTo>
                  <a:pt x="7545965" y="4134478"/>
                </a:lnTo>
                <a:close/>
              </a:path>
            </a:pathLst>
          </a:custGeom>
          <a:solidFill>
            <a:srgbClr val="E4E7EE"/>
          </a:solidFill>
          <a:ln w="63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7" name="Рисунок 5">
            <a:extLst>
              <a:ext uri="{FF2B5EF4-FFF2-40B4-BE49-F238E27FC236}">
                <a16:creationId xmlns:a16="http://schemas.microsoft.com/office/drawing/2014/main" id="{F5E610DB-DD76-4E49-882A-245C44EEF88F}"/>
              </a:ext>
            </a:extLst>
          </p:cNvPr>
          <p:cNvSpPr/>
          <p:nvPr userDrawn="1"/>
        </p:nvSpPr>
        <p:spPr>
          <a:xfrm>
            <a:off x="3990942" y="1002232"/>
            <a:ext cx="1921764" cy="839676"/>
          </a:xfrm>
          <a:custGeom>
            <a:avLst/>
            <a:gdLst>
              <a:gd name="connsiteX0" fmla="*/ 0 w 1922639"/>
              <a:gd name="connsiteY0" fmla="*/ 97399 h 889780"/>
              <a:gd name="connsiteX1" fmla="*/ 97761 w 1922639"/>
              <a:gd name="connsiteY1" fmla="*/ 0 h 889780"/>
              <a:gd name="connsiteX2" fmla="*/ 1824878 w 1922639"/>
              <a:gd name="connsiteY2" fmla="*/ 0 h 889780"/>
              <a:gd name="connsiteX3" fmla="*/ 1922639 w 1922639"/>
              <a:gd name="connsiteY3" fmla="*/ 97399 h 889780"/>
              <a:gd name="connsiteX4" fmla="*/ 1922639 w 1922639"/>
              <a:gd name="connsiteY4" fmla="*/ 792335 h 889780"/>
              <a:gd name="connsiteX5" fmla="*/ 1802308 w 1922639"/>
              <a:gd name="connsiteY5" fmla="*/ 887105 h 889780"/>
              <a:gd name="connsiteX6" fmla="*/ 75190 w 1922639"/>
              <a:gd name="connsiteY6" fmla="*/ 478799 h 889780"/>
              <a:gd name="connsiteX7" fmla="*/ 0 w 1922639"/>
              <a:gd name="connsiteY7" fmla="*/ 384030 h 889780"/>
              <a:gd name="connsiteX8" fmla="*/ 0 w 1922639"/>
              <a:gd name="connsiteY8" fmla="*/ 97399 h 8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2639" h="889780">
                <a:moveTo>
                  <a:pt x="0" y="97399"/>
                </a:moveTo>
                <a:cubicBezTo>
                  <a:pt x="0" y="43607"/>
                  <a:pt x="43769" y="0"/>
                  <a:pt x="97761" y="0"/>
                </a:cubicBezTo>
                <a:lnTo>
                  <a:pt x="1824878" y="0"/>
                </a:lnTo>
                <a:cubicBezTo>
                  <a:pt x="1878868" y="0"/>
                  <a:pt x="1922639" y="43607"/>
                  <a:pt x="1922639" y="97399"/>
                </a:cubicBezTo>
                <a:lnTo>
                  <a:pt x="1922639" y="792335"/>
                </a:lnTo>
                <a:cubicBezTo>
                  <a:pt x="1922639" y="855223"/>
                  <a:pt x="1863722" y="901624"/>
                  <a:pt x="1802308" y="887105"/>
                </a:cubicBezTo>
                <a:lnTo>
                  <a:pt x="75190" y="478799"/>
                </a:lnTo>
                <a:cubicBezTo>
                  <a:pt x="31117" y="468379"/>
                  <a:pt x="0" y="429160"/>
                  <a:pt x="0" y="384030"/>
                </a:cubicBezTo>
                <a:lnTo>
                  <a:pt x="0" y="97399"/>
                </a:lnTo>
                <a:close/>
              </a:path>
            </a:pathLst>
          </a:custGeom>
          <a:solidFill>
            <a:schemeClr val="accent2"/>
          </a:solidFill>
          <a:ln w="64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8" name="Рисунок 6">
            <a:extLst>
              <a:ext uri="{FF2B5EF4-FFF2-40B4-BE49-F238E27FC236}">
                <a16:creationId xmlns:a16="http://schemas.microsoft.com/office/drawing/2014/main" id="{C14AE65E-98D4-0A42-888D-9DF5FFF73A29}"/>
              </a:ext>
            </a:extLst>
          </p:cNvPr>
          <p:cNvSpPr/>
          <p:nvPr userDrawn="1"/>
        </p:nvSpPr>
        <p:spPr>
          <a:xfrm>
            <a:off x="9690641" y="1002232"/>
            <a:ext cx="1921764" cy="839676"/>
          </a:xfrm>
          <a:custGeom>
            <a:avLst/>
            <a:gdLst>
              <a:gd name="connsiteX0" fmla="*/ 0 w 1922639"/>
              <a:gd name="connsiteY0" fmla="*/ 97399 h 889780"/>
              <a:gd name="connsiteX1" fmla="*/ 97761 w 1922639"/>
              <a:gd name="connsiteY1" fmla="*/ 0 h 889780"/>
              <a:gd name="connsiteX2" fmla="*/ 1824878 w 1922639"/>
              <a:gd name="connsiteY2" fmla="*/ 0 h 889780"/>
              <a:gd name="connsiteX3" fmla="*/ 1922639 w 1922639"/>
              <a:gd name="connsiteY3" fmla="*/ 97399 h 889780"/>
              <a:gd name="connsiteX4" fmla="*/ 1922639 w 1922639"/>
              <a:gd name="connsiteY4" fmla="*/ 792335 h 889780"/>
              <a:gd name="connsiteX5" fmla="*/ 1802308 w 1922639"/>
              <a:gd name="connsiteY5" fmla="*/ 887105 h 889780"/>
              <a:gd name="connsiteX6" fmla="*/ 75190 w 1922639"/>
              <a:gd name="connsiteY6" fmla="*/ 478799 h 889780"/>
              <a:gd name="connsiteX7" fmla="*/ 0 w 1922639"/>
              <a:gd name="connsiteY7" fmla="*/ 384030 h 889780"/>
              <a:gd name="connsiteX8" fmla="*/ 0 w 1922639"/>
              <a:gd name="connsiteY8" fmla="*/ 97399 h 8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2639" h="889780">
                <a:moveTo>
                  <a:pt x="0" y="97399"/>
                </a:moveTo>
                <a:cubicBezTo>
                  <a:pt x="0" y="43607"/>
                  <a:pt x="43769" y="0"/>
                  <a:pt x="97761" y="0"/>
                </a:cubicBezTo>
                <a:lnTo>
                  <a:pt x="1824878" y="0"/>
                </a:lnTo>
                <a:cubicBezTo>
                  <a:pt x="1878868" y="0"/>
                  <a:pt x="1922639" y="43607"/>
                  <a:pt x="1922639" y="97399"/>
                </a:cubicBezTo>
                <a:lnTo>
                  <a:pt x="1922639" y="792335"/>
                </a:lnTo>
                <a:cubicBezTo>
                  <a:pt x="1922639" y="855223"/>
                  <a:pt x="1863722" y="901624"/>
                  <a:pt x="1802308" y="887105"/>
                </a:cubicBezTo>
                <a:lnTo>
                  <a:pt x="75190" y="478799"/>
                </a:lnTo>
                <a:cubicBezTo>
                  <a:pt x="31117" y="468379"/>
                  <a:pt x="0" y="429160"/>
                  <a:pt x="0" y="384030"/>
                </a:cubicBezTo>
                <a:lnTo>
                  <a:pt x="0" y="97399"/>
                </a:lnTo>
                <a:close/>
              </a:path>
            </a:pathLst>
          </a:custGeom>
          <a:solidFill>
            <a:schemeClr val="accent2"/>
          </a:solidFill>
          <a:ln w="64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9" name="Рисунок 7">
            <a:extLst>
              <a:ext uri="{FF2B5EF4-FFF2-40B4-BE49-F238E27FC236}">
                <a16:creationId xmlns:a16="http://schemas.microsoft.com/office/drawing/2014/main" id="{36794309-50A6-4548-9FF3-4471E1D4AE1B}"/>
              </a:ext>
            </a:extLst>
          </p:cNvPr>
          <p:cNvSpPr/>
          <p:nvPr userDrawn="1"/>
        </p:nvSpPr>
        <p:spPr>
          <a:xfrm>
            <a:off x="541439" y="3846638"/>
            <a:ext cx="1921764" cy="839676"/>
          </a:xfrm>
          <a:custGeom>
            <a:avLst/>
            <a:gdLst>
              <a:gd name="connsiteX0" fmla="*/ 0 w 1922639"/>
              <a:gd name="connsiteY0" fmla="*/ 97399 h 889780"/>
              <a:gd name="connsiteX1" fmla="*/ 97761 w 1922639"/>
              <a:gd name="connsiteY1" fmla="*/ 0 h 889780"/>
              <a:gd name="connsiteX2" fmla="*/ 1824878 w 1922639"/>
              <a:gd name="connsiteY2" fmla="*/ 0 h 889780"/>
              <a:gd name="connsiteX3" fmla="*/ 1922639 w 1922639"/>
              <a:gd name="connsiteY3" fmla="*/ 97399 h 889780"/>
              <a:gd name="connsiteX4" fmla="*/ 1922639 w 1922639"/>
              <a:gd name="connsiteY4" fmla="*/ 792335 h 889780"/>
              <a:gd name="connsiteX5" fmla="*/ 1802308 w 1922639"/>
              <a:gd name="connsiteY5" fmla="*/ 887105 h 889780"/>
              <a:gd name="connsiteX6" fmla="*/ 75190 w 1922639"/>
              <a:gd name="connsiteY6" fmla="*/ 478799 h 889780"/>
              <a:gd name="connsiteX7" fmla="*/ 0 w 1922639"/>
              <a:gd name="connsiteY7" fmla="*/ 384030 h 889780"/>
              <a:gd name="connsiteX8" fmla="*/ 0 w 1922639"/>
              <a:gd name="connsiteY8" fmla="*/ 97399 h 8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2639" h="889780">
                <a:moveTo>
                  <a:pt x="0" y="97399"/>
                </a:moveTo>
                <a:cubicBezTo>
                  <a:pt x="0" y="43607"/>
                  <a:pt x="43769" y="0"/>
                  <a:pt x="97761" y="0"/>
                </a:cubicBezTo>
                <a:lnTo>
                  <a:pt x="1824878" y="0"/>
                </a:lnTo>
                <a:cubicBezTo>
                  <a:pt x="1878868" y="0"/>
                  <a:pt x="1922639" y="43607"/>
                  <a:pt x="1922639" y="97399"/>
                </a:cubicBezTo>
                <a:lnTo>
                  <a:pt x="1922639" y="792335"/>
                </a:lnTo>
                <a:cubicBezTo>
                  <a:pt x="1922639" y="855223"/>
                  <a:pt x="1863722" y="901624"/>
                  <a:pt x="1802308" y="887105"/>
                </a:cubicBezTo>
                <a:lnTo>
                  <a:pt x="75190" y="478799"/>
                </a:lnTo>
                <a:cubicBezTo>
                  <a:pt x="31117" y="468379"/>
                  <a:pt x="0" y="429160"/>
                  <a:pt x="0" y="384030"/>
                </a:cubicBezTo>
                <a:lnTo>
                  <a:pt x="0" y="97399"/>
                </a:lnTo>
                <a:close/>
              </a:path>
            </a:pathLst>
          </a:custGeom>
          <a:solidFill>
            <a:schemeClr val="accent2"/>
          </a:solidFill>
          <a:ln w="64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0" name="Рисунок 8">
            <a:extLst>
              <a:ext uri="{FF2B5EF4-FFF2-40B4-BE49-F238E27FC236}">
                <a16:creationId xmlns:a16="http://schemas.microsoft.com/office/drawing/2014/main" id="{13F2D095-1330-A64D-8ED2-65CD6E966486}"/>
              </a:ext>
            </a:extLst>
          </p:cNvPr>
          <p:cNvSpPr/>
          <p:nvPr userDrawn="1"/>
        </p:nvSpPr>
        <p:spPr>
          <a:xfrm>
            <a:off x="6278380" y="3846638"/>
            <a:ext cx="1921764" cy="839676"/>
          </a:xfrm>
          <a:custGeom>
            <a:avLst/>
            <a:gdLst>
              <a:gd name="connsiteX0" fmla="*/ 0 w 1922639"/>
              <a:gd name="connsiteY0" fmla="*/ 97399 h 889780"/>
              <a:gd name="connsiteX1" fmla="*/ 97761 w 1922639"/>
              <a:gd name="connsiteY1" fmla="*/ 0 h 889780"/>
              <a:gd name="connsiteX2" fmla="*/ 1824878 w 1922639"/>
              <a:gd name="connsiteY2" fmla="*/ 0 h 889780"/>
              <a:gd name="connsiteX3" fmla="*/ 1922639 w 1922639"/>
              <a:gd name="connsiteY3" fmla="*/ 97399 h 889780"/>
              <a:gd name="connsiteX4" fmla="*/ 1922639 w 1922639"/>
              <a:gd name="connsiteY4" fmla="*/ 792335 h 889780"/>
              <a:gd name="connsiteX5" fmla="*/ 1802308 w 1922639"/>
              <a:gd name="connsiteY5" fmla="*/ 887105 h 889780"/>
              <a:gd name="connsiteX6" fmla="*/ 75190 w 1922639"/>
              <a:gd name="connsiteY6" fmla="*/ 478799 h 889780"/>
              <a:gd name="connsiteX7" fmla="*/ 0 w 1922639"/>
              <a:gd name="connsiteY7" fmla="*/ 384030 h 889780"/>
              <a:gd name="connsiteX8" fmla="*/ 0 w 1922639"/>
              <a:gd name="connsiteY8" fmla="*/ 97399 h 8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2639" h="889780">
                <a:moveTo>
                  <a:pt x="0" y="97399"/>
                </a:moveTo>
                <a:cubicBezTo>
                  <a:pt x="0" y="43607"/>
                  <a:pt x="43769" y="0"/>
                  <a:pt x="97761" y="0"/>
                </a:cubicBezTo>
                <a:lnTo>
                  <a:pt x="1824878" y="0"/>
                </a:lnTo>
                <a:cubicBezTo>
                  <a:pt x="1878868" y="0"/>
                  <a:pt x="1922639" y="43607"/>
                  <a:pt x="1922639" y="97399"/>
                </a:cubicBezTo>
                <a:lnTo>
                  <a:pt x="1922639" y="792335"/>
                </a:lnTo>
                <a:cubicBezTo>
                  <a:pt x="1922639" y="855223"/>
                  <a:pt x="1863722" y="901624"/>
                  <a:pt x="1802308" y="887105"/>
                </a:cubicBezTo>
                <a:lnTo>
                  <a:pt x="75190" y="478799"/>
                </a:lnTo>
                <a:cubicBezTo>
                  <a:pt x="31117" y="468379"/>
                  <a:pt x="0" y="429160"/>
                  <a:pt x="0" y="384030"/>
                </a:cubicBezTo>
                <a:lnTo>
                  <a:pt x="0" y="97399"/>
                </a:lnTo>
                <a:close/>
              </a:path>
            </a:pathLst>
          </a:custGeom>
          <a:solidFill>
            <a:schemeClr val="accent2"/>
          </a:solidFill>
          <a:ln w="649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94BC3F5-802B-D147-9A24-24F9E2B31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6086" y="1532342"/>
            <a:ext cx="295564" cy="181560"/>
          </a:xfrm>
          <a:prstGeom prst="rect">
            <a:avLst/>
          </a:prstGeom>
        </p:spPr>
      </p:pic>
      <p:sp>
        <p:nvSpPr>
          <p:cNvPr id="65" name="Shape 20">
            <a:extLst>
              <a:ext uri="{FF2B5EF4-FFF2-40B4-BE49-F238E27FC236}">
                <a16:creationId xmlns:a16="http://schemas.microsoft.com/office/drawing/2014/main" id="{45875258-B827-0646-91B8-D8DCD994D34E}"/>
              </a:ext>
            </a:extLst>
          </p:cNvPr>
          <p:cNvSpPr/>
          <p:nvPr/>
        </p:nvSpPr>
        <p:spPr>
          <a:xfrm>
            <a:off x="3990942" y="3159418"/>
            <a:ext cx="1124918" cy="269582"/>
          </a:xfrm>
          <a:prstGeom prst="roundRect">
            <a:avLst>
              <a:gd name="adj" fmla="val 25965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ru-RU" dirty="0"/>
          </a:p>
        </p:txBody>
      </p:sp>
      <p:pic>
        <p:nvPicPr>
          <p:cNvPr id="94" name="Image 6" descr=" ">
            <a:extLst>
              <a:ext uri="{FF2B5EF4-FFF2-40B4-BE49-F238E27FC236}">
                <a16:creationId xmlns:a16="http://schemas.microsoft.com/office/drawing/2014/main" id="{7408C1D3-CCAF-0748-9BC7-0FF385F0E2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76568" y="4359752"/>
            <a:ext cx="293810" cy="18637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ACF3C8A0-4B78-AA46-B546-68ABF752D4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2402" y="4365372"/>
            <a:ext cx="292591" cy="180056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1E7E33A0-4190-C14E-8A1C-EAA88D7D0E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11222286" y="1532342"/>
            <a:ext cx="292591" cy="180056"/>
          </a:xfrm>
          <a:prstGeom prst="rect">
            <a:avLst/>
          </a:prstGeom>
        </p:spPr>
      </p:pic>
      <p:sp>
        <p:nvSpPr>
          <p:cNvPr id="98" name="Текст 58">
            <a:extLst>
              <a:ext uri="{FF2B5EF4-FFF2-40B4-BE49-F238E27FC236}">
                <a16:creationId xmlns:a16="http://schemas.microsoft.com/office/drawing/2014/main" id="{DD789B59-BA52-9044-94D4-1DE0579D140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135034" y="1063668"/>
            <a:ext cx="16866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предприятия</a:t>
            </a:r>
          </a:p>
        </p:txBody>
      </p:sp>
      <p:sp>
        <p:nvSpPr>
          <p:cNvPr id="99" name="Текст 58">
            <a:extLst>
              <a:ext uri="{FF2B5EF4-FFF2-40B4-BE49-F238E27FC236}">
                <a16:creationId xmlns:a16="http://schemas.microsoft.com/office/drawing/2014/main" id="{284923D3-8F92-9B41-A9FF-1A2DA139F0C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824634" y="1063668"/>
            <a:ext cx="16866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предприятия</a:t>
            </a:r>
          </a:p>
        </p:txBody>
      </p:sp>
      <p:sp>
        <p:nvSpPr>
          <p:cNvPr id="100" name="Текст 58">
            <a:extLst>
              <a:ext uri="{FF2B5EF4-FFF2-40B4-BE49-F238E27FC236}">
                <a16:creationId xmlns:a16="http://schemas.microsoft.com/office/drawing/2014/main" id="{1DA04CB5-81CF-FE4D-B7A9-08D1F38F802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09162" y="3883068"/>
            <a:ext cx="16866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предприятия</a:t>
            </a:r>
          </a:p>
        </p:txBody>
      </p:sp>
      <p:sp>
        <p:nvSpPr>
          <p:cNvPr id="101" name="Текст 58">
            <a:extLst>
              <a:ext uri="{FF2B5EF4-FFF2-40B4-BE49-F238E27FC236}">
                <a16:creationId xmlns:a16="http://schemas.microsoft.com/office/drawing/2014/main" id="{5099CCBD-F29E-784D-AC4A-FAE4B8BFECF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398762" y="3883068"/>
            <a:ext cx="16866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предприятия</a:t>
            </a:r>
          </a:p>
        </p:txBody>
      </p:sp>
      <p:sp>
        <p:nvSpPr>
          <p:cNvPr id="102" name="Текст 58">
            <a:extLst>
              <a:ext uri="{FF2B5EF4-FFF2-40B4-BE49-F238E27FC236}">
                <a16:creationId xmlns:a16="http://schemas.microsoft.com/office/drawing/2014/main" id="{CCEF7ACA-D60D-D842-8780-BEDE5B87D61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29042" y="2114961"/>
            <a:ext cx="179260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предприятия</a:t>
            </a:r>
          </a:p>
        </p:txBody>
      </p:sp>
      <p:sp>
        <p:nvSpPr>
          <p:cNvPr id="103" name="Текст 58">
            <a:extLst>
              <a:ext uri="{FF2B5EF4-FFF2-40B4-BE49-F238E27FC236}">
                <a16:creationId xmlns:a16="http://schemas.microsoft.com/office/drawing/2014/main" id="{AE684460-8BB7-5F46-AC88-C10C5A5B798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769442" y="2114961"/>
            <a:ext cx="179260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предприятия</a:t>
            </a:r>
          </a:p>
        </p:txBody>
      </p:sp>
      <p:sp>
        <p:nvSpPr>
          <p:cNvPr id="104" name="Текст 58">
            <a:extLst>
              <a:ext uri="{FF2B5EF4-FFF2-40B4-BE49-F238E27FC236}">
                <a16:creationId xmlns:a16="http://schemas.microsoft.com/office/drawing/2014/main" id="{CB651D0F-9C3C-4747-820B-C6E5341DD9C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77770" y="5033074"/>
            <a:ext cx="179260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предприятия</a:t>
            </a:r>
          </a:p>
        </p:txBody>
      </p:sp>
      <p:sp>
        <p:nvSpPr>
          <p:cNvPr id="105" name="Текст 58">
            <a:extLst>
              <a:ext uri="{FF2B5EF4-FFF2-40B4-BE49-F238E27FC236}">
                <a16:creationId xmlns:a16="http://schemas.microsoft.com/office/drawing/2014/main" id="{5D66194A-12C0-5B49-AF1B-36DB1BAFEBC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318170" y="5033074"/>
            <a:ext cx="179260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Описание предприятия</a:t>
            </a:r>
          </a:p>
        </p:txBody>
      </p:sp>
      <p:sp>
        <p:nvSpPr>
          <p:cNvPr id="106" name="Shape 20">
            <a:extLst>
              <a:ext uri="{FF2B5EF4-FFF2-40B4-BE49-F238E27FC236}">
                <a16:creationId xmlns:a16="http://schemas.microsoft.com/office/drawing/2014/main" id="{AF6E46EF-6D16-B340-9A80-631C564145D1}"/>
              </a:ext>
            </a:extLst>
          </p:cNvPr>
          <p:cNvSpPr/>
          <p:nvPr userDrawn="1"/>
        </p:nvSpPr>
        <p:spPr>
          <a:xfrm>
            <a:off x="5154430" y="3159418"/>
            <a:ext cx="758275" cy="269582"/>
          </a:xfrm>
          <a:prstGeom prst="roundRect">
            <a:avLst>
              <a:gd name="adj" fmla="val 25965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07" name="Текст 58">
            <a:extLst>
              <a:ext uri="{FF2B5EF4-FFF2-40B4-BE49-F238E27FC236}">
                <a16:creationId xmlns:a16="http://schemas.microsoft.com/office/drawing/2014/main" id="{F9D79FC6-AEBF-E241-AFA7-3F655D0E441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067143" y="3201876"/>
            <a:ext cx="302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Х,Х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125D5-BBF5-3141-B889-B9C5ACB76C29}"/>
              </a:ext>
            </a:extLst>
          </p:cNvPr>
          <p:cNvSpPr txBox="1"/>
          <p:nvPr userDrawn="1"/>
        </p:nvSpPr>
        <p:spPr>
          <a:xfrm>
            <a:off x="4359131" y="3201876"/>
            <a:ext cx="7109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</a:p>
        </p:txBody>
      </p:sp>
      <p:sp>
        <p:nvSpPr>
          <p:cNvPr id="108" name="Текст 58">
            <a:extLst>
              <a:ext uri="{FF2B5EF4-FFF2-40B4-BE49-F238E27FC236}">
                <a16:creationId xmlns:a16="http://schemas.microsoft.com/office/drawing/2014/main" id="{7486711A-170E-2844-8DC0-9EC5B0B4AB54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253989" y="3201876"/>
            <a:ext cx="4318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DC8E168-CCC0-3942-8272-35B7B4753689}"/>
              </a:ext>
            </a:extLst>
          </p:cNvPr>
          <p:cNvSpPr txBox="1"/>
          <p:nvPr userDrawn="1"/>
        </p:nvSpPr>
        <p:spPr>
          <a:xfrm>
            <a:off x="3988296" y="2937730"/>
            <a:ext cx="10273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Инвестиции:</a:t>
            </a:r>
          </a:p>
        </p:txBody>
      </p:sp>
      <p:sp>
        <p:nvSpPr>
          <p:cNvPr id="111" name="Shape 20">
            <a:extLst>
              <a:ext uri="{FF2B5EF4-FFF2-40B4-BE49-F238E27FC236}">
                <a16:creationId xmlns:a16="http://schemas.microsoft.com/office/drawing/2014/main" id="{33DA7593-EA6E-CC49-A7F0-6CF8FE1B70FE}"/>
              </a:ext>
            </a:extLst>
          </p:cNvPr>
          <p:cNvSpPr/>
          <p:nvPr userDrawn="1"/>
        </p:nvSpPr>
        <p:spPr>
          <a:xfrm>
            <a:off x="9742813" y="3159418"/>
            <a:ext cx="1124918" cy="269582"/>
          </a:xfrm>
          <a:prstGeom prst="roundRect">
            <a:avLst>
              <a:gd name="adj" fmla="val 25965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12" name="Shape 20">
            <a:extLst>
              <a:ext uri="{FF2B5EF4-FFF2-40B4-BE49-F238E27FC236}">
                <a16:creationId xmlns:a16="http://schemas.microsoft.com/office/drawing/2014/main" id="{D476FCE1-6D18-9D4F-84A3-0F2335E50D87}"/>
              </a:ext>
            </a:extLst>
          </p:cNvPr>
          <p:cNvSpPr/>
          <p:nvPr userDrawn="1"/>
        </p:nvSpPr>
        <p:spPr>
          <a:xfrm>
            <a:off x="10906301" y="3159418"/>
            <a:ext cx="706103" cy="269582"/>
          </a:xfrm>
          <a:prstGeom prst="roundRect">
            <a:avLst>
              <a:gd name="adj" fmla="val 25965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13" name="Текст 58">
            <a:extLst>
              <a:ext uri="{FF2B5EF4-FFF2-40B4-BE49-F238E27FC236}">
                <a16:creationId xmlns:a16="http://schemas.microsoft.com/office/drawing/2014/main" id="{D70D8915-D9B2-3443-95A1-0B12AF4D92B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9819014" y="3201876"/>
            <a:ext cx="302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Х,Х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F51D582-4BB0-2147-8EB5-D3A814F2083E}"/>
              </a:ext>
            </a:extLst>
          </p:cNvPr>
          <p:cNvSpPr txBox="1"/>
          <p:nvPr userDrawn="1"/>
        </p:nvSpPr>
        <p:spPr>
          <a:xfrm>
            <a:off x="10111002" y="3201876"/>
            <a:ext cx="7109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</a:p>
        </p:txBody>
      </p:sp>
      <p:sp>
        <p:nvSpPr>
          <p:cNvPr id="115" name="Текст 58">
            <a:extLst>
              <a:ext uri="{FF2B5EF4-FFF2-40B4-BE49-F238E27FC236}">
                <a16:creationId xmlns:a16="http://schemas.microsoft.com/office/drawing/2014/main" id="{E4683B97-28EE-EB4F-BDB2-8841AAEE788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1005860" y="3201876"/>
            <a:ext cx="4318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88A283C-221F-0C48-8484-115A510C2896}"/>
              </a:ext>
            </a:extLst>
          </p:cNvPr>
          <p:cNvSpPr txBox="1"/>
          <p:nvPr userDrawn="1"/>
        </p:nvSpPr>
        <p:spPr>
          <a:xfrm>
            <a:off x="9740167" y="2937730"/>
            <a:ext cx="10273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Инвестиции:</a:t>
            </a:r>
          </a:p>
        </p:txBody>
      </p:sp>
      <p:sp>
        <p:nvSpPr>
          <p:cNvPr id="118" name="Shape 20">
            <a:extLst>
              <a:ext uri="{FF2B5EF4-FFF2-40B4-BE49-F238E27FC236}">
                <a16:creationId xmlns:a16="http://schemas.microsoft.com/office/drawing/2014/main" id="{530BA266-4B8A-E94F-AFAE-ED9119EED471}"/>
              </a:ext>
            </a:extLst>
          </p:cNvPr>
          <p:cNvSpPr/>
          <p:nvPr userDrawn="1"/>
        </p:nvSpPr>
        <p:spPr>
          <a:xfrm>
            <a:off x="580416" y="6040269"/>
            <a:ext cx="1124918" cy="269582"/>
          </a:xfrm>
          <a:prstGeom prst="roundRect">
            <a:avLst>
              <a:gd name="adj" fmla="val 25965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19" name="Shape 20">
            <a:extLst>
              <a:ext uri="{FF2B5EF4-FFF2-40B4-BE49-F238E27FC236}">
                <a16:creationId xmlns:a16="http://schemas.microsoft.com/office/drawing/2014/main" id="{A79E22A2-AA3B-174B-8CE0-F85B39FC9E75}"/>
              </a:ext>
            </a:extLst>
          </p:cNvPr>
          <p:cNvSpPr/>
          <p:nvPr userDrawn="1"/>
        </p:nvSpPr>
        <p:spPr>
          <a:xfrm>
            <a:off x="1743904" y="6040269"/>
            <a:ext cx="706103" cy="269582"/>
          </a:xfrm>
          <a:prstGeom prst="roundRect">
            <a:avLst>
              <a:gd name="adj" fmla="val 25965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20" name="Текст 58">
            <a:extLst>
              <a:ext uri="{FF2B5EF4-FFF2-40B4-BE49-F238E27FC236}">
                <a16:creationId xmlns:a16="http://schemas.microsoft.com/office/drawing/2014/main" id="{6385FE00-5D04-B749-A966-6249AA82D8B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56617" y="6082727"/>
            <a:ext cx="302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Х,Х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E6688DA-542D-8641-8903-51DFD871276A}"/>
              </a:ext>
            </a:extLst>
          </p:cNvPr>
          <p:cNvSpPr txBox="1"/>
          <p:nvPr userDrawn="1"/>
        </p:nvSpPr>
        <p:spPr>
          <a:xfrm>
            <a:off x="948605" y="6082727"/>
            <a:ext cx="7109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</a:p>
        </p:txBody>
      </p:sp>
      <p:sp>
        <p:nvSpPr>
          <p:cNvPr id="122" name="Текст 58">
            <a:extLst>
              <a:ext uri="{FF2B5EF4-FFF2-40B4-BE49-F238E27FC236}">
                <a16:creationId xmlns:a16="http://schemas.microsoft.com/office/drawing/2014/main" id="{27E0B24B-2FD3-3448-A044-C72F410976F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843463" y="6082727"/>
            <a:ext cx="4318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61D9DC4-5F9A-C042-A6DD-0CFA8640F551}"/>
              </a:ext>
            </a:extLst>
          </p:cNvPr>
          <p:cNvSpPr txBox="1"/>
          <p:nvPr userDrawn="1"/>
        </p:nvSpPr>
        <p:spPr>
          <a:xfrm>
            <a:off x="577770" y="5818581"/>
            <a:ext cx="10273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Инвестиции:</a:t>
            </a:r>
          </a:p>
        </p:txBody>
      </p:sp>
      <p:sp>
        <p:nvSpPr>
          <p:cNvPr id="125" name="Shape 20">
            <a:extLst>
              <a:ext uri="{FF2B5EF4-FFF2-40B4-BE49-F238E27FC236}">
                <a16:creationId xmlns:a16="http://schemas.microsoft.com/office/drawing/2014/main" id="{D455C978-87E5-8F46-9CA4-D9FDDC0A1F52}"/>
              </a:ext>
            </a:extLst>
          </p:cNvPr>
          <p:cNvSpPr/>
          <p:nvPr userDrawn="1"/>
        </p:nvSpPr>
        <p:spPr>
          <a:xfrm>
            <a:off x="6281026" y="6040269"/>
            <a:ext cx="1124918" cy="269582"/>
          </a:xfrm>
          <a:prstGeom prst="roundRect">
            <a:avLst>
              <a:gd name="adj" fmla="val 25965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26" name="Shape 20">
            <a:extLst>
              <a:ext uri="{FF2B5EF4-FFF2-40B4-BE49-F238E27FC236}">
                <a16:creationId xmlns:a16="http://schemas.microsoft.com/office/drawing/2014/main" id="{474A6F6B-A102-0649-A84D-21229159327B}"/>
              </a:ext>
            </a:extLst>
          </p:cNvPr>
          <p:cNvSpPr/>
          <p:nvPr userDrawn="1"/>
        </p:nvSpPr>
        <p:spPr>
          <a:xfrm>
            <a:off x="7444514" y="6040269"/>
            <a:ext cx="758275" cy="269582"/>
          </a:xfrm>
          <a:prstGeom prst="roundRect">
            <a:avLst>
              <a:gd name="adj" fmla="val 25965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27" name="Текст 58">
            <a:extLst>
              <a:ext uri="{FF2B5EF4-FFF2-40B4-BE49-F238E27FC236}">
                <a16:creationId xmlns:a16="http://schemas.microsoft.com/office/drawing/2014/main" id="{27EFBBC9-84C4-4140-A6BC-7BA1615490D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57227" y="6082727"/>
            <a:ext cx="302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Х,Х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596B5B4-D508-1D4D-9E43-866F3B19EA7E}"/>
              </a:ext>
            </a:extLst>
          </p:cNvPr>
          <p:cNvSpPr txBox="1"/>
          <p:nvPr userDrawn="1"/>
        </p:nvSpPr>
        <p:spPr>
          <a:xfrm>
            <a:off x="6649215" y="6082727"/>
            <a:ext cx="7109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</a:p>
        </p:txBody>
      </p:sp>
      <p:sp>
        <p:nvSpPr>
          <p:cNvPr id="129" name="Текст 58">
            <a:extLst>
              <a:ext uri="{FF2B5EF4-FFF2-40B4-BE49-F238E27FC236}">
                <a16:creationId xmlns:a16="http://schemas.microsoft.com/office/drawing/2014/main" id="{E304D11E-3016-234A-ACE1-923254FE93B3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544073" y="6082727"/>
            <a:ext cx="43189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9BA1388-C662-5949-9B6D-665E3F7EFC54}"/>
              </a:ext>
            </a:extLst>
          </p:cNvPr>
          <p:cNvSpPr txBox="1"/>
          <p:nvPr userDrawn="1"/>
        </p:nvSpPr>
        <p:spPr>
          <a:xfrm>
            <a:off x="6278380" y="5818581"/>
            <a:ext cx="10273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Инвестиции: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47DFBE1-B156-2D4A-AAFC-32FA898DBD48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133" name="Рисунок 29">
            <a:extLst>
              <a:ext uri="{FF2B5EF4-FFF2-40B4-BE49-F238E27FC236}">
                <a16:creationId xmlns:a16="http://schemas.microsoft.com/office/drawing/2014/main" id="{B0D00C8C-2531-154D-B0B4-92FE97729529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41439" y="1002232"/>
            <a:ext cx="3078061" cy="2477568"/>
          </a:xfrm>
          <a:prstGeom prst="roundRect">
            <a:avLst>
              <a:gd name="adj" fmla="val 383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134" name="Рисунок 29">
            <a:extLst>
              <a:ext uri="{FF2B5EF4-FFF2-40B4-BE49-F238E27FC236}">
                <a16:creationId xmlns:a16="http://schemas.microsoft.com/office/drawing/2014/main" id="{C6FB36CE-6033-B24C-B974-52FE06DCEE69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6284693" y="1002232"/>
            <a:ext cx="3078061" cy="2477568"/>
          </a:xfrm>
          <a:prstGeom prst="roundRect">
            <a:avLst>
              <a:gd name="adj" fmla="val 383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135" name="Рисунок 29">
            <a:extLst>
              <a:ext uri="{FF2B5EF4-FFF2-40B4-BE49-F238E27FC236}">
                <a16:creationId xmlns:a16="http://schemas.microsoft.com/office/drawing/2014/main" id="{59E90E86-87B8-E94B-934F-CD67A43E31EB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2834644" y="3848174"/>
            <a:ext cx="3078061" cy="2477568"/>
          </a:xfrm>
          <a:prstGeom prst="roundRect">
            <a:avLst>
              <a:gd name="adj" fmla="val 383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136" name="Рисунок 29">
            <a:extLst>
              <a:ext uri="{FF2B5EF4-FFF2-40B4-BE49-F238E27FC236}">
                <a16:creationId xmlns:a16="http://schemas.microsoft.com/office/drawing/2014/main" id="{3DEA91C4-1187-9D4E-A3B1-9A73EB27E649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8577898" y="3848174"/>
            <a:ext cx="3078061" cy="2477568"/>
          </a:xfrm>
          <a:prstGeom prst="roundRect">
            <a:avLst>
              <a:gd name="adj" fmla="val 383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C367E25-F527-E946-86C9-2EDC8E23E422}"/>
              </a:ext>
            </a:extLst>
          </p:cNvPr>
          <p:cNvSpPr txBox="1"/>
          <p:nvPr userDrawn="1"/>
        </p:nvSpPr>
        <p:spPr>
          <a:xfrm>
            <a:off x="5154431" y="2937730"/>
            <a:ext cx="8545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Раб. места*: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7B5A96-7DF7-3643-ADD5-A48F848F618B}"/>
              </a:ext>
            </a:extLst>
          </p:cNvPr>
          <p:cNvSpPr txBox="1"/>
          <p:nvPr userDrawn="1"/>
        </p:nvSpPr>
        <p:spPr>
          <a:xfrm>
            <a:off x="10906302" y="2937730"/>
            <a:ext cx="8545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Раб. места*: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3BB089-FDA7-874B-9B1F-F75A3A9E476A}"/>
              </a:ext>
            </a:extLst>
          </p:cNvPr>
          <p:cNvSpPr txBox="1"/>
          <p:nvPr userDrawn="1"/>
        </p:nvSpPr>
        <p:spPr>
          <a:xfrm>
            <a:off x="1743905" y="5818581"/>
            <a:ext cx="8545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Раб. места*: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3ECC25-0A7B-324E-874D-647E4AD8B036}"/>
              </a:ext>
            </a:extLst>
          </p:cNvPr>
          <p:cNvSpPr txBox="1"/>
          <p:nvPr userDrawn="1"/>
        </p:nvSpPr>
        <p:spPr>
          <a:xfrm>
            <a:off x="7444515" y="5818581"/>
            <a:ext cx="8545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Раб. места*: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DAE52CA-F940-CE43-B696-426FF0847EF8}"/>
              </a:ext>
            </a:extLst>
          </p:cNvPr>
          <p:cNvSpPr txBox="1"/>
          <p:nvPr userDrawn="1"/>
        </p:nvSpPr>
        <p:spPr>
          <a:xfrm>
            <a:off x="8467414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Планируемые к созданию</a:t>
            </a:r>
          </a:p>
        </p:txBody>
      </p:sp>
    </p:spTree>
    <p:extLst>
      <p:ext uri="{BB962C8B-B14F-4D97-AF65-F5344CB8AC3E}">
        <p14:creationId xmlns:p14="http://schemas.microsoft.com/office/powerpoint/2010/main" val="796282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ециализация округ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D61EAE4-6182-10CA-34FA-5EB7CEF65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00ABA-A045-8593-D766-E8731A75526A}"/>
              </a:ext>
            </a:extLst>
          </p:cNvPr>
          <p:cNvSpPr txBox="1"/>
          <p:nvPr userDrawn="1"/>
        </p:nvSpPr>
        <p:spPr>
          <a:xfrm>
            <a:off x="442913" y="474027"/>
            <a:ext cx="62034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СПЕЦИАЛИЗАЦИЯ ОКРУГА</a:t>
            </a:r>
          </a:p>
        </p:txBody>
      </p:sp>
      <p:sp>
        <p:nvSpPr>
          <p:cNvPr id="2" name="Рисунок 25">
            <a:extLst>
              <a:ext uri="{FF2B5EF4-FFF2-40B4-BE49-F238E27FC236}">
                <a16:creationId xmlns:a16="http://schemas.microsoft.com/office/drawing/2014/main" id="{2B8C701B-E44E-9115-839C-3697D2B5DBA2}"/>
              </a:ext>
            </a:extLst>
          </p:cNvPr>
          <p:cNvSpPr/>
          <p:nvPr/>
        </p:nvSpPr>
        <p:spPr>
          <a:xfrm>
            <a:off x="442913" y="1160463"/>
            <a:ext cx="11306175" cy="5184775"/>
          </a:xfrm>
          <a:custGeom>
            <a:avLst/>
            <a:gdLst>
              <a:gd name="connsiteX0" fmla="*/ 0 w 11306175"/>
              <a:gd name="connsiteY0" fmla="*/ 141170 h 5184775"/>
              <a:gd name="connsiteX1" fmla="*/ 131746 w 11306175"/>
              <a:gd name="connsiteY1" fmla="*/ 0 h 5184775"/>
              <a:gd name="connsiteX2" fmla="*/ 2551076 w 11306175"/>
              <a:gd name="connsiteY2" fmla="*/ 0 h 5184775"/>
              <a:gd name="connsiteX3" fmla="*/ 2682821 w 11306175"/>
              <a:gd name="connsiteY3" fmla="*/ 141170 h 5184775"/>
              <a:gd name="connsiteX4" fmla="*/ 2682821 w 11306175"/>
              <a:gd name="connsiteY4" fmla="*/ 2117544 h 5184775"/>
              <a:gd name="connsiteX5" fmla="*/ 2778636 w 11306175"/>
              <a:gd name="connsiteY5" fmla="*/ 2220213 h 5184775"/>
              <a:gd name="connsiteX6" fmla="*/ 2778636 w 11306175"/>
              <a:gd name="connsiteY6" fmla="*/ 2220213 h 5184775"/>
              <a:gd name="connsiteX7" fmla="*/ 2874451 w 11306175"/>
              <a:gd name="connsiteY7" fmla="*/ 2117544 h 5184775"/>
              <a:gd name="connsiteX8" fmla="*/ 2874451 w 11306175"/>
              <a:gd name="connsiteY8" fmla="*/ 141170 h 5184775"/>
              <a:gd name="connsiteX9" fmla="*/ 3006197 w 11306175"/>
              <a:gd name="connsiteY9" fmla="*/ 0 h 5184775"/>
              <a:gd name="connsiteX10" fmla="*/ 5425527 w 11306175"/>
              <a:gd name="connsiteY10" fmla="*/ 0 h 5184775"/>
              <a:gd name="connsiteX11" fmla="*/ 5557273 w 11306175"/>
              <a:gd name="connsiteY11" fmla="*/ 141170 h 5184775"/>
              <a:gd name="connsiteX12" fmla="*/ 5557273 w 11306175"/>
              <a:gd name="connsiteY12" fmla="*/ 2117544 h 5184775"/>
              <a:gd name="connsiteX13" fmla="*/ 5653088 w 11306175"/>
              <a:gd name="connsiteY13" fmla="*/ 2220213 h 5184775"/>
              <a:gd name="connsiteX14" fmla="*/ 5653088 w 11306175"/>
              <a:gd name="connsiteY14" fmla="*/ 2220213 h 5184775"/>
              <a:gd name="connsiteX15" fmla="*/ 5748903 w 11306175"/>
              <a:gd name="connsiteY15" fmla="*/ 2117544 h 5184775"/>
              <a:gd name="connsiteX16" fmla="*/ 5748903 w 11306175"/>
              <a:gd name="connsiteY16" fmla="*/ 141170 h 5184775"/>
              <a:gd name="connsiteX17" fmla="*/ 5880648 w 11306175"/>
              <a:gd name="connsiteY17" fmla="*/ 0 h 5184775"/>
              <a:gd name="connsiteX18" fmla="*/ 8299978 w 11306175"/>
              <a:gd name="connsiteY18" fmla="*/ 0 h 5184775"/>
              <a:gd name="connsiteX19" fmla="*/ 8431724 w 11306175"/>
              <a:gd name="connsiteY19" fmla="*/ 141170 h 5184775"/>
              <a:gd name="connsiteX20" fmla="*/ 8431724 w 11306175"/>
              <a:gd name="connsiteY20" fmla="*/ 2117544 h 5184775"/>
              <a:gd name="connsiteX21" fmla="*/ 8527539 w 11306175"/>
              <a:gd name="connsiteY21" fmla="*/ 2220213 h 5184775"/>
              <a:gd name="connsiteX22" fmla="*/ 8527539 w 11306175"/>
              <a:gd name="connsiteY22" fmla="*/ 2220213 h 5184775"/>
              <a:gd name="connsiteX23" fmla="*/ 8623354 w 11306175"/>
              <a:gd name="connsiteY23" fmla="*/ 2117544 h 5184775"/>
              <a:gd name="connsiteX24" fmla="*/ 8623354 w 11306175"/>
              <a:gd name="connsiteY24" fmla="*/ 141170 h 5184775"/>
              <a:gd name="connsiteX25" fmla="*/ 8755099 w 11306175"/>
              <a:gd name="connsiteY25" fmla="*/ 0 h 5184775"/>
              <a:gd name="connsiteX26" fmla="*/ 11174429 w 11306175"/>
              <a:gd name="connsiteY26" fmla="*/ 0 h 5184775"/>
              <a:gd name="connsiteX27" fmla="*/ 11306175 w 11306175"/>
              <a:gd name="connsiteY27" fmla="*/ 141170 h 5184775"/>
              <a:gd name="connsiteX28" fmla="*/ 11306175 w 11306175"/>
              <a:gd name="connsiteY28" fmla="*/ 5043606 h 5184775"/>
              <a:gd name="connsiteX29" fmla="*/ 11174429 w 11306175"/>
              <a:gd name="connsiteY29" fmla="*/ 5184775 h 5184775"/>
              <a:gd name="connsiteX30" fmla="*/ 8755099 w 11306175"/>
              <a:gd name="connsiteY30" fmla="*/ 5184775 h 5184775"/>
              <a:gd name="connsiteX31" fmla="*/ 8623354 w 11306175"/>
              <a:gd name="connsiteY31" fmla="*/ 5043606 h 5184775"/>
              <a:gd name="connsiteX32" fmla="*/ 8623354 w 11306175"/>
              <a:gd name="connsiteY32" fmla="*/ 2695056 h 5184775"/>
              <a:gd name="connsiteX33" fmla="*/ 8527539 w 11306175"/>
              <a:gd name="connsiteY33" fmla="*/ 2592388 h 5184775"/>
              <a:gd name="connsiteX34" fmla="*/ 8527539 w 11306175"/>
              <a:gd name="connsiteY34" fmla="*/ 2592388 h 5184775"/>
              <a:gd name="connsiteX35" fmla="*/ 8431724 w 11306175"/>
              <a:gd name="connsiteY35" fmla="*/ 2695056 h 5184775"/>
              <a:gd name="connsiteX36" fmla="*/ 8431724 w 11306175"/>
              <a:gd name="connsiteY36" fmla="*/ 5043606 h 5184775"/>
              <a:gd name="connsiteX37" fmla="*/ 8299978 w 11306175"/>
              <a:gd name="connsiteY37" fmla="*/ 5184775 h 5184775"/>
              <a:gd name="connsiteX38" fmla="*/ 5880648 w 11306175"/>
              <a:gd name="connsiteY38" fmla="*/ 5184775 h 5184775"/>
              <a:gd name="connsiteX39" fmla="*/ 5748903 w 11306175"/>
              <a:gd name="connsiteY39" fmla="*/ 5043606 h 5184775"/>
              <a:gd name="connsiteX40" fmla="*/ 5748903 w 11306175"/>
              <a:gd name="connsiteY40" fmla="*/ 2695056 h 5184775"/>
              <a:gd name="connsiteX41" fmla="*/ 5653088 w 11306175"/>
              <a:gd name="connsiteY41" fmla="*/ 2592388 h 5184775"/>
              <a:gd name="connsiteX42" fmla="*/ 5653088 w 11306175"/>
              <a:gd name="connsiteY42" fmla="*/ 2592388 h 5184775"/>
              <a:gd name="connsiteX43" fmla="*/ 5557273 w 11306175"/>
              <a:gd name="connsiteY43" fmla="*/ 2695056 h 5184775"/>
              <a:gd name="connsiteX44" fmla="*/ 5557273 w 11306175"/>
              <a:gd name="connsiteY44" fmla="*/ 5043606 h 5184775"/>
              <a:gd name="connsiteX45" fmla="*/ 5425527 w 11306175"/>
              <a:gd name="connsiteY45" fmla="*/ 5184775 h 5184775"/>
              <a:gd name="connsiteX46" fmla="*/ 3006197 w 11306175"/>
              <a:gd name="connsiteY46" fmla="*/ 5184775 h 5184775"/>
              <a:gd name="connsiteX47" fmla="*/ 2874451 w 11306175"/>
              <a:gd name="connsiteY47" fmla="*/ 5043606 h 5184775"/>
              <a:gd name="connsiteX48" fmla="*/ 2874451 w 11306175"/>
              <a:gd name="connsiteY48" fmla="*/ 2695056 h 5184775"/>
              <a:gd name="connsiteX49" fmla="*/ 2778636 w 11306175"/>
              <a:gd name="connsiteY49" fmla="*/ 2592388 h 5184775"/>
              <a:gd name="connsiteX50" fmla="*/ 2778636 w 11306175"/>
              <a:gd name="connsiteY50" fmla="*/ 2592388 h 5184775"/>
              <a:gd name="connsiteX51" fmla="*/ 2682821 w 11306175"/>
              <a:gd name="connsiteY51" fmla="*/ 2695056 h 5184775"/>
              <a:gd name="connsiteX52" fmla="*/ 2682821 w 11306175"/>
              <a:gd name="connsiteY52" fmla="*/ 5043606 h 5184775"/>
              <a:gd name="connsiteX53" fmla="*/ 2551076 w 11306175"/>
              <a:gd name="connsiteY53" fmla="*/ 5184775 h 5184775"/>
              <a:gd name="connsiteX54" fmla="*/ 131746 w 11306175"/>
              <a:gd name="connsiteY54" fmla="*/ 5184775 h 5184775"/>
              <a:gd name="connsiteX55" fmla="*/ 0 w 11306175"/>
              <a:gd name="connsiteY55" fmla="*/ 5043606 h 5184775"/>
              <a:gd name="connsiteX56" fmla="*/ 0 w 11306175"/>
              <a:gd name="connsiteY56" fmla="*/ 141170 h 51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184775">
                <a:moveTo>
                  <a:pt x="0" y="141170"/>
                </a:moveTo>
                <a:cubicBezTo>
                  <a:pt x="0" y="63204"/>
                  <a:pt x="58985" y="0"/>
                  <a:pt x="131746" y="0"/>
                </a:cubicBezTo>
                <a:lnTo>
                  <a:pt x="2551076" y="0"/>
                </a:lnTo>
                <a:cubicBezTo>
                  <a:pt x="2623835" y="0"/>
                  <a:pt x="2682821" y="63204"/>
                  <a:pt x="2682821" y="141170"/>
                </a:cubicBezTo>
                <a:lnTo>
                  <a:pt x="2682821" y="2117544"/>
                </a:lnTo>
                <a:cubicBezTo>
                  <a:pt x="2682821" y="2174250"/>
                  <a:pt x="2725716" y="2220213"/>
                  <a:pt x="2778636" y="2220213"/>
                </a:cubicBezTo>
                <a:lnTo>
                  <a:pt x="2778636" y="2220213"/>
                </a:lnTo>
                <a:cubicBezTo>
                  <a:pt x="2831556" y="2220213"/>
                  <a:pt x="2874451" y="2174250"/>
                  <a:pt x="2874451" y="2117544"/>
                </a:cubicBezTo>
                <a:lnTo>
                  <a:pt x="2874451" y="141170"/>
                </a:lnTo>
                <a:cubicBezTo>
                  <a:pt x="2874451" y="63204"/>
                  <a:pt x="2933438" y="0"/>
                  <a:pt x="3006197" y="0"/>
                </a:cubicBezTo>
                <a:lnTo>
                  <a:pt x="5425527" y="0"/>
                </a:lnTo>
                <a:cubicBezTo>
                  <a:pt x="5498287" y="0"/>
                  <a:pt x="5557273" y="63204"/>
                  <a:pt x="5557273" y="141170"/>
                </a:cubicBezTo>
                <a:lnTo>
                  <a:pt x="5557273" y="2117544"/>
                </a:lnTo>
                <a:cubicBezTo>
                  <a:pt x="5557273" y="2174250"/>
                  <a:pt x="5600168" y="2220213"/>
                  <a:pt x="5653088" y="2220213"/>
                </a:cubicBezTo>
                <a:lnTo>
                  <a:pt x="5653088" y="2220213"/>
                </a:lnTo>
                <a:cubicBezTo>
                  <a:pt x="5706007" y="2220213"/>
                  <a:pt x="5748903" y="2174250"/>
                  <a:pt x="5748903" y="2117544"/>
                </a:cubicBezTo>
                <a:lnTo>
                  <a:pt x="5748903" y="141170"/>
                </a:lnTo>
                <a:cubicBezTo>
                  <a:pt x="5748903" y="63204"/>
                  <a:pt x="5807889" y="0"/>
                  <a:pt x="5880648" y="0"/>
                </a:cubicBezTo>
                <a:lnTo>
                  <a:pt x="8299978" y="0"/>
                </a:lnTo>
                <a:cubicBezTo>
                  <a:pt x="8372738" y="0"/>
                  <a:pt x="8431724" y="63204"/>
                  <a:pt x="8431724" y="141170"/>
                </a:cubicBezTo>
                <a:lnTo>
                  <a:pt x="8431724" y="2117544"/>
                </a:lnTo>
                <a:cubicBezTo>
                  <a:pt x="8431724" y="2174250"/>
                  <a:pt x="8474601" y="2220213"/>
                  <a:pt x="8527539" y="2220213"/>
                </a:cubicBezTo>
                <a:lnTo>
                  <a:pt x="8527539" y="2220213"/>
                </a:lnTo>
                <a:cubicBezTo>
                  <a:pt x="8580476" y="2220213"/>
                  <a:pt x="8623354" y="2174250"/>
                  <a:pt x="8623354" y="2117544"/>
                </a:cubicBezTo>
                <a:lnTo>
                  <a:pt x="8623354" y="141170"/>
                </a:lnTo>
                <a:cubicBezTo>
                  <a:pt x="8623354" y="63204"/>
                  <a:pt x="8682340" y="0"/>
                  <a:pt x="8755099" y="0"/>
                </a:cubicBezTo>
                <a:lnTo>
                  <a:pt x="11174429" y="0"/>
                </a:lnTo>
                <a:cubicBezTo>
                  <a:pt x="11247189" y="0"/>
                  <a:pt x="11306175" y="63204"/>
                  <a:pt x="11306175" y="141170"/>
                </a:cubicBezTo>
                <a:lnTo>
                  <a:pt x="11306175" y="5043606"/>
                </a:lnTo>
                <a:cubicBezTo>
                  <a:pt x="11306175" y="5121570"/>
                  <a:pt x="11247189" y="5184775"/>
                  <a:pt x="11174429" y="5184775"/>
                </a:cubicBezTo>
                <a:lnTo>
                  <a:pt x="8755099" y="5184775"/>
                </a:lnTo>
                <a:cubicBezTo>
                  <a:pt x="8682340" y="5184775"/>
                  <a:pt x="8623354" y="5121570"/>
                  <a:pt x="8623354" y="5043606"/>
                </a:cubicBezTo>
                <a:lnTo>
                  <a:pt x="8623354" y="2695056"/>
                </a:lnTo>
                <a:cubicBezTo>
                  <a:pt x="8623354" y="2638351"/>
                  <a:pt x="8580476" y="2592388"/>
                  <a:pt x="8527539" y="2592388"/>
                </a:cubicBezTo>
                <a:lnTo>
                  <a:pt x="8527539" y="2592388"/>
                </a:lnTo>
                <a:cubicBezTo>
                  <a:pt x="8474601" y="2592388"/>
                  <a:pt x="8431724" y="2638351"/>
                  <a:pt x="8431724" y="2695056"/>
                </a:cubicBezTo>
                <a:lnTo>
                  <a:pt x="8431724" y="5043606"/>
                </a:lnTo>
                <a:cubicBezTo>
                  <a:pt x="8431724" y="5121570"/>
                  <a:pt x="8372738" y="5184775"/>
                  <a:pt x="8299978" y="5184775"/>
                </a:cubicBezTo>
                <a:lnTo>
                  <a:pt x="5880648" y="5184775"/>
                </a:lnTo>
                <a:cubicBezTo>
                  <a:pt x="5807889" y="5184775"/>
                  <a:pt x="5748903" y="5121570"/>
                  <a:pt x="5748903" y="5043606"/>
                </a:cubicBezTo>
                <a:lnTo>
                  <a:pt x="5748903" y="2695056"/>
                </a:lnTo>
                <a:cubicBezTo>
                  <a:pt x="5748903" y="2638351"/>
                  <a:pt x="5706007" y="2592388"/>
                  <a:pt x="5653088" y="2592388"/>
                </a:cubicBezTo>
                <a:lnTo>
                  <a:pt x="5653088" y="2592388"/>
                </a:lnTo>
                <a:cubicBezTo>
                  <a:pt x="5600168" y="2592388"/>
                  <a:pt x="5557273" y="2638351"/>
                  <a:pt x="5557273" y="2695056"/>
                </a:cubicBezTo>
                <a:lnTo>
                  <a:pt x="5557273" y="5043606"/>
                </a:lnTo>
                <a:cubicBezTo>
                  <a:pt x="5557273" y="5121570"/>
                  <a:pt x="5498287" y="5184775"/>
                  <a:pt x="5425527" y="5184775"/>
                </a:cubicBezTo>
                <a:lnTo>
                  <a:pt x="3006197" y="5184775"/>
                </a:lnTo>
                <a:cubicBezTo>
                  <a:pt x="2933438" y="5184775"/>
                  <a:pt x="2874451" y="5121570"/>
                  <a:pt x="2874451" y="5043606"/>
                </a:cubicBezTo>
                <a:lnTo>
                  <a:pt x="2874451" y="2695056"/>
                </a:lnTo>
                <a:cubicBezTo>
                  <a:pt x="2874451" y="2638351"/>
                  <a:pt x="2831556" y="2592388"/>
                  <a:pt x="2778636" y="2592388"/>
                </a:cubicBezTo>
                <a:lnTo>
                  <a:pt x="2778636" y="2592388"/>
                </a:lnTo>
                <a:cubicBezTo>
                  <a:pt x="2725716" y="2592388"/>
                  <a:pt x="2682821" y="2638351"/>
                  <a:pt x="2682821" y="2695056"/>
                </a:cubicBezTo>
                <a:lnTo>
                  <a:pt x="2682821" y="5043606"/>
                </a:lnTo>
                <a:cubicBezTo>
                  <a:pt x="2682821" y="5121570"/>
                  <a:pt x="2623835" y="5184775"/>
                  <a:pt x="2551076" y="5184775"/>
                </a:cubicBezTo>
                <a:lnTo>
                  <a:pt x="131746" y="5184775"/>
                </a:lnTo>
                <a:cubicBezTo>
                  <a:pt x="58985" y="5184775"/>
                  <a:pt x="0" y="5121570"/>
                  <a:pt x="0" y="5043606"/>
                </a:cubicBezTo>
                <a:lnTo>
                  <a:pt x="0" y="141170"/>
                </a:lnTo>
                <a:close/>
              </a:path>
            </a:pathLst>
          </a:custGeom>
          <a:solidFill>
            <a:srgbClr val="E4E7EE"/>
          </a:solidFill>
          <a:ln w="5988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DA75B390-22C1-CBF3-CBBC-94AC7FE950AC}"/>
              </a:ext>
            </a:extLst>
          </p:cNvPr>
          <p:cNvSpPr/>
          <p:nvPr userDrawn="1"/>
        </p:nvSpPr>
        <p:spPr>
          <a:xfrm>
            <a:off x="575733" y="1305983"/>
            <a:ext cx="2413000" cy="5672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D0AA8CEF-FCE3-DA0E-DC62-7E0E572F082C}"/>
              </a:ext>
            </a:extLst>
          </p:cNvPr>
          <p:cNvSpPr/>
          <p:nvPr userDrawn="1"/>
        </p:nvSpPr>
        <p:spPr>
          <a:xfrm>
            <a:off x="3445933" y="1305983"/>
            <a:ext cx="2413000" cy="5672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4DB8080-0913-2DC9-EF9D-9EB80193A839}"/>
              </a:ext>
            </a:extLst>
          </p:cNvPr>
          <p:cNvSpPr/>
          <p:nvPr userDrawn="1"/>
        </p:nvSpPr>
        <p:spPr>
          <a:xfrm>
            <a:off x="6316133" y="1305983"/>
            <a:ext cx="2413000" cy="5672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40C00192-77AD-29D6-189A-568FFBFCE8F2}"/>
              </a:ext>
            </a:extLst>
          </p:cNvPr>
          <p:cNvSpPr/>
          <p:nvPr userDrawn="1"/>
        </p:nvSpPr>
        <p:spPr>
          <a:xfrm>
            <a:off x="9186333" y="1305983"/>
            <a:ext cx="2413000" cy="5672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исунок 105">
            <a:extLst>
              <a:ext uri="{FF2B5EF4-FFF2-40B4-BE49-F238E27FC236}">
                <a16:creationId xmlns:a16="http://schemas.microsoft.com/office/drawing/2014/main" id="{C5C7CCB1-2C34-20B4-B262-39DF9B1B2612}"/>
              </a:ext>
            </a:extLst>
          </p:cNvPr>
          <p:cNvSpPr/>
          <p:nvPr userDrawn="1"/>
        </p:nvSpPr>
        <p:spPr>
          <a:xfrm>
            <a:off x="2499815" y="1195794"/>
            <a:ext cx="486901" cy="291536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chemeClr val="bg1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6C03A4E5-260E-7AF2-6E96-1B15E30B9E2A}"/>
              </a:ext>
            </a:extLst>
          </p:cNvPr>
          <p:cNvGrpSpPr/>
          <p:nvPr userDrawn="1"/>
        </p:nvGrpSpPr>
        <p:grpSpPr>
          <a:xfrm rot="10800000" flipH="1">
            <a:off x="9186333" y="-1008286"/>
            <a:ext cx="8394543" cy="1930143"/>
            <a:chOff x="8986330" y="5516959"/>
            <a:chExt cx="8394543" cy="1930143"/>
          </a:xfrm>
        </p:grpSpPr>
        <p:sp>
          <p:nvSpPr>
            <p:cNvPr id="46" name="Полилиния 10">
              <a:extLst>
                <a:ext uri="{FF2B5EF4-FFF2-40B4-BE49-F238E27FC236}">
                  <a16:creationId xmlns:a16="http://schemas.microsoft.com/office/drawing/2014/main" id="{EA2F5034-B7A4-D6EF-30AF-D7B78A395600}"/>
                </a:ext>
              </a:extLst>
            </p:cNvPr>
            <p:cNvSpPr/>
            <p:nvPr userDrawn="1"/>
          </p:nvSpPr>
          <p:spPr>
            <a:xfrm rot="10800000">
              <a:off x="8986330" y="5516959"/>
              <a:ext cx="8394543" cy="1914208"/>
            </a:xfrm>
            <a:custGeom>
              <a:avLst/>
              <a:gdLst>
                <a:gd name="connsiteX0" fmla="*/ 8394543 w 8394543"/>
                <a:gd name="connsiteY0" fmla="*/ 0 h 1914208"/>
                <a:gd name="connsiteX1" fmla="*/ 8394543 w 8394543"/>
                <a:gd name="connsiteY1" fmla="*/ 1457820 h 1914208"/>
                <a:gd name="connsiteX2" fmla="*/ 8267594 w 8394543"/>
                <a:gd name="connsiteY2" fmla="*/ 1584594 h 1914208"/>
                <a:gd name="connsiteX3" fmla="*/ 8029881 w 8394543"/>
                <a:gd name="connsiteY3" fmla="*/ 1584594 h 1914208"/>
                <a:gd name="connsiteX4" fmla="*/ 7902931 w 8394543"/>
                <a:gd name="connsiteY4" fmla="*/ 1711369 h 1914208"/>
                <a:gd name="connsiteX5" fmla="*/ 7902931 w 8394543"/>
                <a:gd name="connsiteY5" fmla="*/ 1787434 h 1914208"/>
                <a:gd name="connsiteX6" fmla="*/ 7775982 w 8394543"/>
                <a:gd name="connsiteY6" fmla="*/ 1914208 h 1914208"/>
                <a:gd name="connsiteX7" fmla="*/ 7655380 w 8394543"/>
                <a:gd name="connsiteY7" fmla="*/ 1914208 h 1914208"/>
                <a:gd name="connsiteX8" fmla="*/ 7528430 w 8394543"/>
                <a:gd name="connsiteY8" fmla="*/ 1787434 h 1914208"/>
                <a:gd name="connsiteX9" fmla="*/ 7528430 w 8394543"/>
                <a:gd name="connsiteY9" fmla="*/ 1711369 h 1914208"/>
                <a:gd name="connsiteX10" fmla="*/ 7401480 w 8394543"/>
                <a:gd name="connsiteY10" fmla="*/ 1584594 h 1914208"/>
                <a:gd name="connsiteX11" fmla="*/ 6963504 w 8394543"/>
                <a:gd name="connsiteY11" fmla="*/ 1584594 h 1914208"/>
                <a:gd name="connsiteX12" fmla="*/ 6836555 w 8394543"/>
                <a:gd name="connsiteY12" fmla="*/ 1711369 h 1914208"/>
                <a:gd name="connsiteX13" fmla="*/ 6836555 w 8394543"/>
                <a:gd name="connsiteY13" fmla="*/ 1787434 h 1914208"/>
                <a:gd name="connsiteX14" fmla="*/ 6709605 w 8394543"/>
                <a:gd name="connsiteY14" fmla="*/ 1914208 h 1914208"/>
                <a:gd name="connsiteX15" fmla="*/ 6601697 w 8394543"/>
                <a:gd name="connsiteY15" fmla="*/ 1914208 h 1914208"/>
                <a:gd name="connsiteX16" fmla="*/ 6474754 w 8394543"/>
                <a:gd name="connsiteY16" fmla="*/ 1787434 h 1914208"/>
                <a:gd name="connsiteX17" fmla="*/ 6474754 w 8394543"/>
                <a:gd name="connsiteY17" fmla="*/ 1711369 h 1914208"/>
                <a:gd name="connsiteX18" fmla="*/ 6347805 w 8394543"/>
                <a:gd name="connsiteY18" fmla="*/ 1584594 h 1914208"/>
                <a:gd name="connsiteX19" fmla="*/ 0 w 8394543"/>
                <a:gd name="connsiteY19" fmla="*/ 1584594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94543" h="1914208">
                  <a:moveTo>
                    <a:pt x="8394543" y="0"/>
                  </a:moveTo>
                  <a:lnTo>
                    <a:pt x="8394543" y="1457820"/>
                  </a:lnTo>
                  <a:cubicBezTo>
                    <a:pt x="8394543" y="1527837"/>
                    <a:pt x="8337734" y="1584594"/>
                    <a:pt x="8267594" y="1584594"/>
                  </a:cubicBezTo>
                  <a:lnTo>
                    <a:pt x="8029881" y="1584594"/>
                  </a:lnTo>
                  <a:cubicBezTo>
                    <a:pt x="7959804" y="1584594"/>
                    <a:pt x="7902931" y="1641351"/>
                    <a:pt x="7902931" y="1711369"/>
                  </a:cubicBezTo>
                  <a:lnTo>
                    <a:pt x="7902931" y="1787434"/>
                  </a:lnTo>
                  <a:cubicBezTo>
                    <a:pt x="7902931" y="1857452"/>
                    <a:pt x="7846121" y="1914208"/>
                    <a:pt x="7775982" y="1914208"/>
                  </a:cubicBezTo>
                  <a:lnTo>
                    <a:pt x="7655380" y="1914208"/>
                  </a:lnTo>
                  <a:cubicBezTo>
                    <a:pt x="7585303" y="1914208"/>
                    <a:pt x="7528430" y="1857452"/>
                    <a:pt x="7528430" y="1787434"/>
                  </a:cubicBezTo>
                  <a:lnTo>
                    <a:pt x="7528430" y="1711369"/>
                  </a:lnTo>
                  <a:cubicBezTo>
                    <a:pt x="7528430" y="1641351"/>
                    <a:pt x="7471619" y="1584594"/>
                    <a:pt x="7401480" y="1584594"/>
                  </a:cubicBezTo>
                  <a:lnTo>
                    <a:pt x="6963504" y="1584594"/>
                  </a:lnTo>
                  <a:cubicBezTo>
                    <a:pt x="6893428" y="1584594"/>
                    <a:pt x="6836555" y="1641351"/>
                    <a:pt x="6836555" y="1711369"/>
                  </a:cubicBezTo>
                  <a:lnTo>
                    <a:pt x="6836555" y="1787434"/>
                  </a:lnTo>
                  <a:cubicBezTo>
                    <a:pt x="6836555" y="1857452"/>
                    <a:pt x="6779744" y="1914208"/>
                    <a:pt x="6709605" y="1914208"/>
                  </a:cubicBezTo>
                  <a:lnTo>
                    <a:pt x="6601697" y="1914208"/>
                  </a:lnTo>
                  <a:cubicBezTo>
                    <a:pt x="6531621" y="1914208"/>
                    <a:pt x="6474754" y="1857452"/>
                    <a:pt x="6474754" y="1787434"/>
                  </a:cubicBezTo>
                  <a:lnTo>
                    <a:pt x="6474754" y="1711369"/>
                  </a:lnTo>
                  <a:cubicBezTo>
                    <a:pt x="6474754" y="1641351"/>
                    <a:pt x="6417919" y="1584594"/>
                    <a:pt x="6347805" y="1584594"/>
                  </a:cubicBezTo>
                  <a:lnTo>
                    <a:pt x="0" y="1584594"/>
                  </a:lnTo>
                </a:path>
              </a:pathLst>
            </a:custGeom>
            <a:noFill/>
            <a:ln w="1059" cap="flat">
              <a:solidFill>
                <a:srgbClr val="1A35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21">
              <a:extLst>
                <a:ext uri="{FF2B5EF4-FFF2-40B4-BE49-F238E27FC236}">
                  <a16:creationId xmlns:a16="http://schemas.microsoft.com/office/drawing/2014/main" id="{D3FF3E49-9039-DC9E-0161-2A16F7E1F717}"/>
                </a:ext>
              </a:extLst>
            </p:cNvPr>
            <p:cNvSpPr/>
            <p:nvPr userDrawn="1"/>
          </p:nvSpPr>
          <p:spPr>
            <a:xfrm rot="10800000">
              <a:off x="9490638" y="5862420"/>
              <a:ext cx="539535" cy="1584682"/>
            </a:xfrm>
            <a:custGeom>
              <a:avLst/>
              <a:gdLst>
                <a:gd name="connsiteX0" fmla="*/ 539536 w 539535"/>
                <a:gd name="connsiteY0" fmla="*/ 0 h 1584682"/>
                <a:gd name="connsiteX1" fmla="*/ 539536 w 539535"/>
                <a:gd name="connsiteY1" fmla="*/ 1457908 h 1584682"/>
                <a:gd name="connsiteX2" fmla="*/ 412586 w 539535"/>
                <a:gd name="connsiteY2" fmla="*/ 1584683 h 1584682"/>
                <a:gd name="connsiteX3" fmla="*/ 314200 w 539535"/>
                <a:gd name="connsiteY3" fmla="*/ 1584683 h 1584682"/>
                <a:gd name="connsiteX4" fmla="*/ 187251 w 539535"/>
                <a:gd name="connsiteY4" fmla="*/ 1457908 h 1584682"/>
                <a:gd name="connsiteX5" fmla="*/ 187251 w 539535"/>
                <a:gd name="connsiteY5" fmla="*/ 1380258 h 1584682"/>
                <a:gd name="connsiteX6" fmla="*/ 93625 w 539535"/>
                <a:gd name="connsiteY6" fmla="*/ 1286762 h 1584682"/>
                <a:gd name="connsiteX7" fmla="*/ 93625 w 539535"/>
                <a:gd name="connsiteY7" fmla="*/ 1286762 h 1584682"/>
                <a:gd name="connsiteX8" fmla="*/ 0 w 539535"/>
                <a:gd name="connsiteY8" fmla="*/ 1193266 h 1584682"/>
                <a:gd name="connsiteX9" fmla="*/ 0 w 539535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35" h="1584682">
                  <a:moveTo>
                    <a:pt x="539536" y="0"/>
                  </a:moveTo>
                  <a:lnTo>
                    <a:pt x="539536" y="1457908"/>
                  </a:lnTo>
                  <a:cubicBezTo>
                    <a:pt x="539536" y="1527926"/>
                    <a:pt x="482725" y="1584683"/>
                    <a:pt x="412586" y="1584683"/>
                  </a:cubicBezTo>
                  <a:lnTo>
                    <a:pt x="314200" y="1584683"/>
                  </a:lnTo>
                  <a:cubicBezTo>
                    <a:pt x="244124" y="1584683"/>
                    <a:pt x="187251" y="1527926"/>
                    <a:pt x="187251" y="1457908"/>
                  </a:cubicBezTo>
                  <a:lnTo>
                    <a:pt x="187251" y="1380258"/>
                  </a:lnTo>
                  <a:cubicBezTo>
                    <a:pt x="187251" y="1328623"/>
                    <a:pt x="145357" y="1286762"/>
                    <a:pt x="93625" y="1286762"/>
                  </a:cubicBezTo>
                  <a:lnTo>
                    <a:pt x="93625" y="1286762"/>
                  </a:lnTo>
                  <a:cubicBezTo>
                    <a:pt x="41893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1059" cap="flat">
              <a:solidFill>
                <a:srgbClr val="1A35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2" name="Рисунок 105">
            <a:extLst>
              <a:ext uri="{FF2B5EF4-FFF2-40B4-BE49-F238E27FC236}">
                <a16:creationId xmlns:a16="http://schemas.microsoft.com/office/drawing/2014/main" id="{B2D0F318-2917-93A6-7B89-ECDDD0DE0A51}"/>
              </a:ext>
            </a:extLst>
          </p:cNvPr>
          <p:cNvSpPr/>
          <p:nvPr userDrawn="1"/>
        </p:nvSpPr>
        <p:spPr>
          <a:xfrm>
            <a:off x="5372032" y="1195794"/>
            <a:ext cx="486901" cy="291536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chemeClr val="bg1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" name="Рисунок 105">
            <a:extLst>
              <a:ext uri="{FF2B5EF4-FFF2-40B4-BE49-F238E27FC236}">
                <a16:creationId xmlns:a16="http://schemas.microsoft.com/office/drawing/2014/main" id="{4BAFFD90-3C0C-53B5-272D-226B1CA0C200}"/>
              </a:ext>
            </a:extLst>
          </p:cNvPr>
          <p:cNvSpPr/>
          <p:nvPr userDrawn="1"/>
        </p:nvSpPr>
        <p:spPr>
          <a:xfrm>
            <a:off x="8242232" y="1195794"/>
            <a:ext cx="486901" cy="291536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chemeClr val="bg1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" name="Рисунок 105">
            <a:extLst>
              <a:ext uri="{FF2B5EF4-FFF2-40B4-BE49-F238E27FC236}">
                <a16:creationId xmlns:a16="http://schemas.microsoft.com/office/drawing/2014/main" id="{D75F414C-EF93-9DD2-1439-92BB47A16399}"/>
              </a:ext>
            </a:extLst>
          </p:cNvPr>
          <p:cNvSpPr/>
          <p:nvPr userDrawn="1"/>
        </p:nvSpPr>
        <p:spPr>
          <a:xfrm>
            <a:off x="11112432" y="1195794"/>
            <a:ext cx="486901" cy="291536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chemeClr val="bg1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" name="Полилиния 50">
            <a:extLst>
              <a:ext uri="{FF2B5EF4-FFF2-40B4-BE49-F238E27FC236}">
                <a16:creationId xmlns:a16="http://schemas.microsoft.com/office/drawing/2014/main" id="{2CF6A3BC-CB39-FD5B-91C1-FF29B9BF22FB}"/>
              </a:ext>
            </a:extLst>
          </p:cNvPr>
          <p:cNvSpPr/>
          <p:nvPr userDrawn="1"/>
        </p:nvSpPr>
        <p:spPr>
          <a:xfrm>
            <a:off x="10889314" y="872029"/>
            <a:ext cx="99794" cy="99656"/>
          </a:xfrm>
          <a:custGeom>
            <a:avLst/>
            <a:gdLst>
              <a:gd name="connsiteX0" fmla="*/ 53954 w 107908"/>
              <a:gd name="connsiteY0" fmla="*/ 107758 h 107758"/>
              <a:gd name="connsiteX1" fmla="*/ 34499 w 107908"/>
              <a:gd name="connsiteY1" fmla="*/ 73307 h 107758"/>
              <a:gd name="connsiteX2" fmla="*/ 0 w 107908"/>
              <a:gd name="connsiteY2" fmla="*/ 53879 h 107758"/>
              <a:gd name="connsiteX3" fmla="*/ 34499 w 107908"/>
              <a:gd name="connsiteY3" fmla="*/ 34451 h 107758"/>
              <a:gd name="connsiteX4" fmla="*/ 53954 w 107908"/>
              <a:gd name="connsiteY4" fmla="*/ 0 h 107758"/>
              <a:gd name="connsiteX5" fmla="*/ 73409 w 107908"/>
              <a:gd name="connsiteY5" fmla="*/ 34451 h 107758"/>
              <a:gd name="connsiteX6" fmla="*/ 107908 w 107908"/>
              <a:gd name="connsiteY6" fmla="*/ 53879 h 107758"/>
              <a:gd name="connsiteX7" fmla="*/ 73409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36" y="84229"/>
                  <a:pt x="34499" y="73307"/>
                </a:cubicBezTo>
                <a:cubicBezTo>
                  <a:pt x="23562" y="62386"/>
                  <a:pt x="0" y="53879"/>
                  <a:pt x="0" y="53879"/>
                </a:cubicBezTo>
                <a:cubicBezTo>
                  <a:pt x="0" y="53879"/>
                  <a:pt x="23562" y="45373"/>
                  <a:pt x="34499" y="34451"/>
                </a:cubicBezTo>
                <a:cubicBezTo>
                  <a:pt x="45436" y="23529"/>
                  <a:pt x="53954" y="0"/>
                  <a:pt x="53954" y="0"/>
                </a:cubicBezTo>
                <a:cubicBezTo>
                  <a:pt x="53954" y="0"/>
                  <a:pt x="62472" y="23529"/>
                  <a:pt x="73409" y="34451"/>
                </a:cubicBezTo>
                <a:cubicBezTo>
                  <a:pt x="84346" y="45373"/>
                  <a:pt x="107908" y="53879"/>
                  <a:pt x="107908" y="53879"/>
                </a:cubicBezTo>
                <a:cubicBezTo>
                  <a:pt x="107908" y="53879"/>
                  <a:pt x="84346" y="62386"/>
                  <a:pt x="73409" y="73307"/>
                </a:cubicBezTo>
                <a:cubicBezTo>
                  <a:pt x="62472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accent1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" name="Полилиния 50">
            <a:extLst>
              <a:ext uri="{FF2B5EF4-FFF2-40B4-BE49-F238E27FC236}">
                <a16:creationId xmlns:a16="http://schemas.microsoft.com/office/drawing/2014/main" id="{31CD1CCE-4BAC-7B78-E471-C886FE951FD8}"/>
              </a:ext>
            </a:extLst>
          </p:cNvPr>
          <p:cNvSpPr/>
          <p:nvPr userDrawn="1"/>
        </p:nvSpPr>
        <p:spPr>
          <a:xfrm>
            <a:off x="11701289" y="549275"/>
            <a:ext cx="99794" cy="99656"/>
          </a:xfrm>
          <a:custGeom>
            <a:avLst/>
            <a:gdLst>
              <a:gd name="connsiteX0" fmla="*/ 53954 w 107908"/>
              <a:gd name="connsiteY0" fmla="*/ 107758 h 107758"/>
              <a:gd name="connsiteX1" fmla="*/ 34499 w 107908"/>
              <a:gd name="connsiteY1" fmla="*/ 73307 h 107758"/>
              <a:gd name="connsiteX2" fmla="*/ 0 w 107908"/>
              <a:gd name="connsiteY2" fmla="*/ 53879 h 107758"/>
              <a:gd name="connsiteX3" fmla="*/ 34499 w 107908"/>
              <a:gd name="connsiteY3" fmla="*/ 34451 h 107758"/>
              <a:gd name="connsiteX4" fmla="*/ 53954 w 107908"/>
              <a:gd name="connsiteY4" fmla="*/ 0 h 107758"/>
              <a:gd name="connsiteX5" fmla="*/ 73409 w 107908"/>
              <a:gd name="connsiteY5" fmla="*/ 34451 h 107758"/>
              <a:gd name="connsiteX6" fmla="*/ 107908 w 107908"/>
              <a:gd name="connsiteY6" fmla="*/ 53879 h 107758"/>
              <a:gd name="connsiteX7" fmla="*/ 73409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36" y="84229"/>
                  <a:pt x="34499" y="73307"/>
                </a:cubicBezTo>
                <a:cubicBezTo>
                  <a:pt x="23562" y="62386"/>
                  <a:pt x="0" y="53879"/>
                  <a:pt x="0" y="53879"/>
                </a:cubicBezTo>
                <a:cubicBezTo>
                  <a:pt x="0" y="53879"/>
                  <a:pt x="23562" y="45373"/>
                  <a:pt x="34499" y="34451"/>
                </a:cubicBezTo>
                <a:cubicBezTo>
                  <a:pt x="45436" y="23529"/>
                  <a:pt x="53954" y="0"/>
                  <a:pt x="53954" y="0"/>
                </a:cubicBezTo>
                <a:cubicBezTo>
                  <a:pt x="53954" y="0"/>
                  <a:pt x="62472" y="23529"/>
                  <a:pt x="73409" y="34451"/>
                </a:cubicBezTo>
                <a:cubicBezTo>
                  <a:pt x="84346" y="45373"/>
                  <a:pt x="107908" y="53879"/>
                  <a:pt x="107908" y="53879"/>
                </a:cubicBezTo>
                <a:cubicBezTo>
                  <a:pt x="107908" y="53879"/>
                  <a:pt x="84346" y="62386"/>
                  <a:pt x="73409" y="73307"/>
                </a:cubicBezTo>
                <a:cubicBezTo>
                  <a:pt x="62472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accent1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" name="Shape 28">
            <a:extLst>
              <a:ext uri="{FF2B5EF4-FFF2-40B4-BE49-F238E27FC236}">
                <a16:creationId xmlns:a16="http://schemas.microsoft.com/office/drawing/2014/main" id="{DD7C273A-48F5-C105-F1F1-34976ECC6CDE}"/>
              </a:ext>
            </a:extLst>
          </p:cNvPr>
          <p:cNvSpPr/>
          <p:nvPr userDrawn="1"/>
        </p:nvSpPr>
        <p:spPr>
          <a:xfrm rot="5400000">
            <a:off x="9844054" y="542929"/>
            <a:ext cx="63063" cy="63055"/>
          </a:xfrm>
          <a:prstGeom prst="rect">
            <a:avLst/>
          </a:prstGeom>
          <a:solidFill>
            <a:schemeClr val="accent1"/>
          </a:solidFill>
          <a:ln/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99CE34-3812-E043-BF06-105867D93AD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29" name="Текст 6">
            <a:extLst>
              <a:ext uri="{FF2B5EF4-FFF2-40B4-BE49-F238E27FC236}">
                <a16:creationId xmlns:a16="http://schemas.microsoft.com/office/drawing/2014/main" id="{6518F698-71CA-504F-B6D2-A084500AD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42" name="Текст 6">
            <a:extLst>
              <a:ext uri="{FF2B5EF4-FFF2-40B4-BE49-F238E27FC236}">
                <a16:creationId xmlns:a16="http://schemas.microsoft.com/office/drawing/2014/main" id="{77D8AA45-2EF8-4D47-9E6F-F279B03F69F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6959" y="1410025"/>
            <a:ext cx="2124525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4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1</a:t>
            </a:r>
          </a:p>
        </p:txBody>
      </p:sp>
      <p:sp>
        <p:nvSpPr>
          <p:cNvPr id="44" name="Текст 6">
            <a:extLst>
              <a:ext uri="{FF2B5EF4-FFF2-40B4-BE49-F238E27FC236}">
                <a16:creationId xmlns:a16="http://schemas.microsoft.com/office/drawing/2014/main" id="{DCFF07A1-076B-6F40-BC81-165986A685D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78218" y="1410025"/>
            <a:ext cx="2124525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4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2</a:t>
            </a:r>
          </a:p>
        </p:txBody>
      </p:sp>
      <p:sp>
        <p:nvSpPr>
          <p:cNvPr id="45" name="Текст 6">
            <a:extLst>
              <a:ext uri="{FF2B5EF4-FFF2-40B4-BE49-F238E27FC236}">
                <a16:creationId xmlns:a16="http://schemas.microsoft.com/office/drawing/2014/main" id="{93A35C76-54C0-D54B-943B-17EBE99E3E8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418458" y="1410025"/>
            <a:ext cx="2124525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4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3</a:t>
            </a:r>
          </a:p>
        </p:txBody>
      </p:sp>
      <p:sp>
        <p:nvSpPr>
          <p:cNvPr id="49" name="Текст 6">
            <a:extLst>
              <a:ext uri="{FF2B5EF4-FFF2-40B4-BE49-F238E27FC236}">
                <a16:creationId xmlns:a16="http://schemas.microsoft.com/office/drawing/2014/main" id="{77BBDE39-483F-7842-A3EC-11F92D00F09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285225" y="1410025"/>
            <a:ext cx="2124525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4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4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827C05E-FEE3-2649-BFD1-2B24C6010EA5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573089" y="2105025"/>
            <a:ext cx="2413000" cy="40523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28600" indent="-2286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(список)</a:t>
            </a:r>
          </a:p>
          <a:p>
            <a:pPr lvl="0"/>
            <a:r>
              <a:rPr lang="ru-RU" dirty="0"/>
              <a:t>Образец текста (список)</a:t>
            </a:r>
          </a:p>
        </p:txBody>
      </p:sp>
      <p:sp>
        <p:nvSpPr>
          <p:cNvPr id="37" name="Объект 4">
            <a:extLst>
              <a:ext uri="{FF2B5EF4-FFF2-40B4-BE49-F238E27FC236}">
                <a16:creationId xmlns:a16="http://schemas.microsoft.com/office/drawing/2014/main" id="{216BEEED-71B4-B64E-A2E3-9C0F6BA3E40C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3458902" y="2105025"/>
            <a:ext cx="2413000" cy="40523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28600" indent="-2286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(список)</a:t>
            </a:r>
          </a:p>
          <a:p>
            <a:pPr lvl="0"/>
            <a:r>
              <a:rPr lang="ru-RU" dirty="0"/>
              <a:t>Образец текста (список)</a:t>
            </a:r>
          </a:p>
        </p:txBody>
      </p:sp>
      <p:sp>
        <p:nvSpPr>
          <p:cNvPr id="38" name="Объект 4">
            <a:extLst>
              <a:ext uri="{FF2B5EF4-FFF2-40B4-BE49-F238E27FC236}">
                <a16:creationId xmlns:a16="http://schemas.microsoft.com/office/drawing/2014/main" id="{E4320010-E872-C945-A077-92E9DAAC0FD5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6322625" y="2105025"/>
            <a:ext cx="2413000" cy="40523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28600" indent="-2286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(список)</a:t>
            </a:r>
          </a:p>
          <a:p>
            <a:pPr lvl="0"/>
            <a:r>
              <a:rPr lang="ru-RU" dirty="0"/>
              <a:t>Образец текста (список)</a:t>
            </a:r>
          </a:p>
        </p:txBody>
      </p:sp>
      <p:sp>
        <p:nvSpPr>
          <p:cNvPr id="39" name="Объект 4">
            <a:extLst>
              <a:ext uri="{FF2B5EF4-FFF2-40B4-BE49-F238E27FC236}">
                <a16:creationId xmlns:a16="http://schemas.microsoft.com/office/drawing/2014/main" id="{52D2FCB0-A57F-864C-8F44-8EE97F4FA86B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9216827" y="2105025"/>
            <a:ext cx="2413000" cy="40523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28600" indent="-2286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(список)</a:t>
            </a:r>
          </a:p>
          <a:p>
            <a:pPr lvl="0"/>
            <a:r>
              <a:rPr lang="ru-RU" dirty="0"/>
              <a:t>Образец текста (список)</a:t>
            </a:r>
          </a:p>
        </p:txBody>
      </p:sp>
    </p:spTree>
    <p:extLst>
      <p:ext uri="{BB962C8B-B14F-4D97-AF65-F5344CB8AC3E}">
        <p14:creationId xmlns:p14="http://schemas.microsoft.com/office/powerpoint/2010/main" val="1394195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ециализация округа - свободный ввод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D61EAE4-6182-10CA-34FA-5EB7CEF65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00ABA-A045-8593-D766-E8731A75526A}"/>
              </a:ext>
            </a:extLst>
          </p:cNvPr>
          <p:cNvSpPr txBox="1"/>
          <p:nvPr userDrawn="1"/>
        </p:nvSpPr>
        <p:spPr>
          <a:xfrm>
            <a:off x="442913" y="474027"/>
            <a:ext cx="62034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СПЕЦИАЛИЗАЦИЯ ОКРУГА</a:t>
            </a:r>
          </a:p>
        </p:txBody>
      </p:sp>
      <p:sp>
        <p:nvSpPr>
          <p:cNvPr id="2" name="Рисунок 25">
            <a:extLst>
              <a:ext uri="{FF2B5EF4-FFF2-40B4-BE49-F238E27FC236}">
                <a16:creationId xmlns:a16="http://schemas.microsoft.com/office/drawing/2014/main" id="{2B8C701B-E44E-9115-839C-3697D2B5DBA2}"/>
              </a:ext>
            </a:extLst>
          </p:cNvPr>
          <p:cNvSpPr/>
          <p:nvPr/>
        </p:nvSpPr>
        <p:spPr>
          <a:xfrm>
            <a:off x="442913" y="1160463"/>
            <a:ext cx="11306175" cy="5184775"/>
          </a:xfrm>
          <a:custGeom>
            <a:avLst/>
            <a:gdLst>
              <a:gd name="connsiteX0" fmla="*/ 0 w 11306175"/>
              <a:gd name="connsiteY0" fmla="*/ 141170 h 5184775"/>
              <a:gd name="connsiteX1" fmla="*/ 131746 w 11306175"/>
              <a:gd name="connsiteY1" fmla="*/ 0 h 5184775"/>
              <a:gd name="connsiteX2" fmla="*/ 2551076 w 11306175"/>
              <a:gd name="connsiteY2" fmla="*/ 0 h 5184775"/>
              <a:gd name="connsiteX3" fmla="*/ 2682821 w 11306175"/>
              <a:gd name="connsiteY3" fmla="*/ 141170 h 5184775"/>
              <a:gd name="connsiteX4" fmla="*/ 2682821 w 11306175"/>
              <a:gd name="connsiteY4" fmla="*/ 2117544 h 5184775"/>
              <a:gd name="connsiteX5" fmla="*/ 2778636 w 11306175"/>
              <a:gd name="connsiteY5" fmla="*/ 2220213 h 5184775"/>
              <a:gd name="connsiteX6" fmla="*/ 2778636 w 11306175"/>
              <a:gd name="connsiteY6" fmla="*/ 2220213 h 5184775"/>
              <a:gd name="connsiteX7" fmla="*/ 2874451 w 11306175"/>
              <a:gd name="connsiteY7" fmla="*/ 2117544 h 5184775"/>
              <a:gd name="connsiteX8" fmla="*/ 2874451 w 11306175"/>
              <a:gd name="connsiteY8" fmla="*/ 141170 h 5184775"/>
              <a:gd name="connsiteX9" fmla="*/ 3006197 w 11306175"/>
              <a:gd name="connsiteY9" fmla="*/ 0 h 5184775"/>
              <a:gd name="connsiteX10" fmla="*/ 5425527 w 11306175"/>
              <a:gd name="connsiteY10" fmla="*/ 0 h 5184775"/>
              <a:gd name="connsiteX11" fmla="*/ 5557273 w 11306175"/>
              <a:gd name="connsiteY11" fmla="*/ 141170 h 5184775"/>
              <a:gd name="connsiteX12" fmla="*/ 5557273 w 11306175"/>
              <a:gd name="connsiteY12" fmla="*/ 2117544 h 5184775"/>
              <a:gd name="connsiteX13" fmla="*/ 5653088 w 11306175"/>
              <a:gd name="connsiteY13" fmla="*/ 2220213 h 5184775"/>
              <a:gd name="connsiteX14" fmla="*/ 5653088 w 11306175"/>
              <a:gd name="connsiteY14" fmla="*/ 2220213 h 5184775"/>
              <a:gd name="connsiteX15" fmla="*/ 5748903 w 11306175"/>
              <a:gd name="connsiteY15" fmla="*/ 2117544 h 5184775"/>
              <a:gd name="connsiteX16" fmla="*/ 5748903 w 11306175"/>
              <a:gd name="connsiteY16" fmla="*/ 141170 h 5184775"/>
              <a:gd name="connsiteX17" fmla="*/ 5880648 w 11306175"/>
              <a:gd name="connsiteY17" fmla="*/ 0 h 5184775"/>
              <a:gd name="connsiteX18" fmla="*/ 8299978 w 11306175"/>
              <a:gd name="connsiteY18" fmla="*/ 0 h 5184775"/>
              <a:gd name="connsiteX19" fmla="*/ 8431724 w 11306175"/>
              <a:gd name="connsiteY19" fmla="*/ 141170 h 5184775"/>
              <a:gd name="connsiteX20" fmla="*/ 8431724 w 11306175"/>
              <a:gd name="connsiteY20" fmla="*/ 2117544 h 5184775"/>
              <a:gd name="connsiteX21" fmla="*/ 8527539 w 11306175"/>
              <a:gd name="connsiteY21" fmla="*/ 2220213 h 5184775"/>
              <a:gd name="connsiteX22" fmla="*/ 8527539 w 11306175"/>
              <a:gd name="connsiteY22" fmla="*/ 2220213 h 5184775"/>
              <a:gd name="connsiteX23" fmla="*/ 8623354 w 11306175"/>
              <a:gd name="connsiteY23" fmla="*/ 2117544 h 5184775"/>
              <a:gd name="connsiteX24" fmla="*/ 8623354 w 11306175"/>
              <a:gd name="connsiteY24" fmla="*/ 141170 h 5184775"/>
              <a:gd name="connsiteX25" fmla="*/ 8755099 w 11306175"/>
              <a:gd name="connsiteY25" fmla="*/ 0 h 5184775"/>
              <a:gd name="connsiteX26" fmla="*/ 11174429 w 11306175"/>
              <a:gd name="connsiteY26" fmla="*/ 0 h 5184775"/>
              <a:gd name="connsiteX27" fmla="*/ 11306175 w 11306175"/>
              <a:gd name="connsiteY27" fmla="*/ 141170 h 5184775"/>
              <a:gd name="connsiteX28" fmla="*/ 11306175 w 11306175"/>
              <a:gd name="connsiteY28" fmla="*/ 5043606 h 5184775"/>
              <a:gd name="connsiteX29" fmla="*/ 11174429 w 11306175"/>
              <a:gd name="connsiteY29" fmla="*/ 5184775 h 5184775"/>
              <a:gd name="connsiteX30" fmla="*/ 8755099 w 11306175"/>
              <a:gd name="connsiteY30" fmla="*/ 5184775 h 5184775"/>
              <a:gd name="connsiteX31" fmla="*/ 8623354 w 11306175"/>
              <a:gd name="connsiteY31" fmla="*/ 5043606 h 5184775"/>
              <a:gd name="connsiteX32" fmla="*/ 8623354 w 11306175"/>
              <a:gd name="connsiteY32" fmla="*/ 2695056 h 5184775"/>
              <a:gd name="connsiteX33" fmla="*/ 8527539 w 11306175"/>
              <a:gd name="connsiteY33" fmla="*/ 2592388 h 5184775"/>
              <a:gd name="connsiteX34" fmla="*/ 8527539 w 11306175"/>
              <a:gd name="connsiteY34" fmla="*/ 2592388 h 5184775"/>
              <a:gd name="connsiteX35" fmla="*/ 8431724 w 11306175"/>
              <a:gd name="connsiteY35" fmla="*/ 2695056 h 5184775"/>
              <a:gd name="connsiteX36" fmla="*/ 8431724 w 11306175"/>
              <a:gd name="connsiteY36" fmla="*/ 5043606 h 5184775"/>
              <a:gd name="connsiteX37" fmla="*/ 8299978 w 11306175"/>
              <a:gd name="connsiteY37" fmla="*/ 5184775 h 5184775"/>
              <a:gd name="connsiteX38" fmla="*/ 5880648 w 11306175"/>
              <a:gd name="connsiteY38" fmla="*/ 5184775 h 5184775"/>
              <a:gd name="connsiteX39" fmla="*/ 5748903 w 11306175"/>
              <a:gd name="connsiteY39" fmla="*/ 5043606 h 5184775"/>
              <a:gd name="connsiteX40" fmla="*/ 5748903 w 11306175"/>
              <a:gd name="connsiteY40" fmla="*/ 2695056 h 5184775"/>
              <a:gd name="connsiteX41" fmla="*/ 5653088 w 11306175"/>
              <a:gd name="connsiteY41" fmla="*/ 2592388 h 5184775"/>
              <a:gd name="connsiteX42" fmla="*/ 5653088 w 11306175"/>
              <a:gd name="connsiteY42" fmla="*/ 2592388 h 5184775"/>
              <a:gd name="connsiteX43" fmla="*/ 5557273 w 11306175"/>
              <a:gd name="connsiteY43" fmla="*/ 2695056 h 5184775"/>
              <a:gd name="connsiteX44" fmla="*/ 5557273 w 11306175"/>
              <a:gd name="connsiteY44" fmla="*/ 5043606 h 5184775"/>
              <a:gd name="connsiteX45" fmla="*/ 5425527 w 11306175"/>
              <a:gd name="connsiteY45" fmla="*/ 5184775 h 5184775"/>
              <a:gd name="connsiteX46" fmla="*/ 3006197 w 11306175"/>
              <a:gd name="connsiteY46" fmla="*/ 5184775 h 5184775"/>
              <a:gd name="connsiteX47" fmla="*/ 2874451 w 11306175"/>
              <a:gd name="connsiteY47" fmla="*/ 5043606 h 5184775"/>
              <a:gd name="connsiteX48" fmla="*/ 2874451 w 11306175"/>
              <a:gd name="connsiteY48" fmla="*/ 2695056 h 5184775"/>
              <a:gd name="connsiteX49" fmla="*/ 2778636 w 11306175"/>
              <a:gd name="connsiteY49" fmla="*/ 2592388 h 5184775"/>
              <a:gd name="connsiteX50" fmla="*/ 2778636 w 11306175"/>
              <a:gd name="connsiteY50" fmla="*/ 2592388 h 5184775"/>
              <a:gd name="connsiteX51" fmla="*/ 2682821 w 11306175"/>
              <a:gd name="connsiteY51" fmla="*/ 2695056 h 5184775"/>
              <a:gd name="connsiteX52" fmla="*/ 2682821 w 11306175"/>
              <a:gd name="connsiteY52" fmla="*/ 5043606 h 5184775"/>
              <a:gd name="connsiteX53" fmla="*/ 2551076 w 11306175"/>
              <a:gd name="connsiteY53" fmla="*/ 5184775 h 5184775"/>
              <a:gd name="connsiteX54" fmla="*/ 131746 w 11306175"/>
              <a:gd name="connsiteY54" fmla="*/ 5184775 h 5184775"/>
              <a:gd name="connsiteX55" fmla="*/ 0 w 11306175"/>
              <a:gd name="connsiteY55" fmla="*/ 5043606 h 5184775"/>
              <a:gd name="connsiteX56" fmla="*/ 0 w 11306175"/>
              <a:gd name="connsiteY56" fmla="*/ 141170 h 51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306175" h="5184775">
                <a:moveTo>
                  <a:pt x="0" y="141170"/>
                </a:moveTo>
                <a:cubicBezTo>
                  <a:pt x="0" y="63204"/>
                  <a:pt x="58985" y="0"/>
                  <a:pt x="131746" y="0"/>
                </a:cubicBezTo>
                <a:lnTo>
                  <a:pt x="2551076" y="0"/>
                </a:lnTo>
                <a:cubicBezTo>
                  <a:pt x="2623835" y="0"/>
                  <a:pt x="2682821" y="63204"/>
                  <a:pt x="2682821" y="141170"/>
                </a:cubicBezTo>
                <a:lnTo>
                  <a:pt x="2682821" y="2117544"/>
                </a:lnTo>
                <a:cubicBezTo>
                  <a:pt x="2682821" y="2174250"/>
                  <a:pt x="2725716" y="2220213"/>
                  <a:pt x="2778636" y="2220213"/>
                </a:cubicBezTo>
                <a:lnTo>
                  <a:pt x="2778636" y="2220213"/>
                </a:lnTo>
                <a:cubicBezTo>
                  <a:pt x="2831556" y="2220213"/>
                  <a:pt x="2874451" y="2174250"/>
                  <a:pt x="2874451" y="2117544"/>
                </a:cubicBezTo>
                <a:lnTo>
                  <a:pt x="2874451" y="141170"/>
                </a:lnTo>
                <a:cubicBezTo>
                  <a:pt x="2874451" y="63204"/>
                  <a:pt x="2933438" y="0"/>
                  <a:pt x="3006197" y="0"/>
                </a:cubicBezTo>
                <a:lnTo>
                  <a:pt x="5425527" y="0"/>
                </a:lnTo>
                <a:cubicBezTo>
                  <a:pt x="5498287" y="0"/>
                  <a:pt x="5557273" y="63204"/>
                  <a:pt x="5557273" y="141170"/>
                </a:cubicBezTo>
                <a:lnTo>
                  <a:pt x="5557273" y="2117544"/>
                </a:lnTo>
                <a:cubicBezTo>
                  <a:pt x="5557273" y="2174250"/>
                  <a:pt x="5600168" y="2220213"/>
                  <a:pt x="5653088" y="2220213"/>
                </a:cubicBezTo>
                <a:lnTo>
                  <a:pt x="5653088" y="2220213"/>
                </a:lnTo>
                <a:cubicBezTo>
                  <a:pt x="5706007" y="2220213"/>
                  <a:pt x="5748903" y="2174250"/>
                  <a:pt x="5748903" y="2117544"/>
                </a:cubicBezTo>
                <a:lnTo>
                  <a:pt x="5748903" y="141170"/>
                </a:lnTo>
                <a:cubicBezTo>
                  <a:pt x="5748903" y="63204"/>
                  <a:pt x="5807889" y="0"/>
                  <a:pt x="5880648" y="0"/>
                </a:cubicBezTo>
                <a:lnTo>
                  <a:pt x="8299978" y="0"/>
                </a:lnTo>
                <a:cubicBezTo>
                  <a:pt x="8372738" y="0"/>
                  <a:pt x="8431724" y="63204"/>
                  <a:pt x="8431724" y="141170"/>
                </a:cubicBezTo>
                <a:lnTo>
                  <a:pt x="8431724" y="2117544"/>
                </a:lnTo>
                <a:cubicBezTo>
                  <a:pt x="8431724" y="2174250"/>
                  <a:pt x="8474601" y="2220213"/>
                  <a:pt x="8527539" y="2220213"/>
                </a:cubicBezTo>
                <a:lnTo>
                  <a:pt x="8527539" y="2220213"/>
                </a:lnTo>
                <a:cubicBezTo>
                  <a:pt x="8580476" y="2220213"/>
                  <a:pt x="8623354" y="2174250"/>
                  <a:pt x="8623354" y="2117544"/>
                </a:cubicBezTo>
                <a:lnTo>
                  <a:pt x="8623354" y="141170"/>
                </a:lnTo>
                <a:cubicBezTo>
                  <a:pt x="8623354" y="63204"/>
                  <a:pt x="8682340" y="0"/>
                  <a:pt x="8755099" y="0"/>
                </a:cubicBezTo>
                <a:lnTo>
                  <a:pt x="11174429" y="0"/>
                </a:lnTo>
                <a:cubicBezTo>
                  <a:pt x="11247189" y="0"/>
                  <a:pt x="11306175" y="63204"/>
                  <a:pt x="11306175" y="141170"/>
                </a:cubicBezTo>
                <a:lnTo>
                  <a:pt x="11306175" y="5043606"/>
                </a:lnTo>
                <a:cubicBezTo>
                  <a:pt x="11306175" y="5121570"/>
                  <a:pt x="11247189" y="5184775"/>
                  <a:pt x="11174429" y="5184775"/>
                </a:cubicBezTo>
                <a:lnTo>
                  <a:pt x="8755099" y="5184775"/>
                </a:lnTo>
                <a:cubicBezTo>
                  <a:pt x="8682340" y="5184775"/>
                  <a:pt x="8623354" y="5121570"/>
                  <a:pt x="8623354" y="5043606"/>
                </a:cubicBezTo>
                <a:lnTo>
                  <a:pt x="8623354" y="2695056"/>
                </a:lnTo>
                <a:cubicBezTo>
                  <a:pt x="8623354" y="2638351"/>
                  <a:pt x="8580476" y="2592388"/>
                  <a:pt x="8527539" y="2592388"/>
                </a:cubicBezTo>
                <a:lnTo>
                  <a:pt x="8527539" y="2592388"/>
                </a:lnTo>
                <a:cubicBezTo>
                  <a:pt x="8474601" y="2592388"/>
                  <a:pt x="8431724" y="2638351"/>
                  <a:pt x="8431724" y="2695056"/>
                </a:cubicBezTo>
                <a:lnTo>
                  <a:pt x="8431724" y="5043606"/>
                </a:lnTo>
                <a:cubicBezTo>
                  <a:pt x="8431724" y="5121570"/>
                  <a:pt x="8372738" y="5184775"/>
                  <a:pt x="8299978" y="5184775"/>
                </a:cubicBezTo>
                <a:lnTo>
                  <a:pt x="5880648" y="5184775"/>
                </a:lnTo>
                <a:cubicBezTo>
                  <a:pt x="5807889" y="5184775"/>
                  <a:pt x="5748903" y="5121570"/>
                  <a:pt x="5748903" y="5043606"/>
                </a:cubicBezTo>
                <a:lnTo>
                  <a:pt x="5748903" y="2695056"/>
                </a:lnTo>
                <a:cubicBezTo>
                  <a:pt x="5748903" y="2638351"/>
                  <a:pt x="5706007" y="2592388"/>
                  <a:pt x="5653088" y="2592388"/>
                </a:cubicBezTo>
                <a:lnTo>
                  <a:pt x="5653088" y="2592388"/>
                </a:lnTo>
                <a:cubicBezTo>
                  <a:pt x="5600168" y="2592388"/>
                  <a:pt x="5557273" y="2638351"/>
                  <a:pt x="5557273" y="2695056"/>
                </a:cubicBezTo>
                <a:lnTo>
                  <a:pt x="5557273" y="5043606"/>
                </a:lnTo>
                <a:cubicBezTo>
                  <a:pt x="5557273" y="5121570"/>
                  <a:pt x="5498287" y="5184775"/>
                  <a:pt x="5425527" y="5184775"/>
                </a:cubicBezTo>
                <a:lnTo>
                  <a:pt x="3006197" y="5184775"/>
                </a:lnTo>
                <a:cubicBezTo>
                  <a:pt x="2933438" y="5184775"/>
                  <a:pt x="2874451" y="5121570"/>
                  <a:pt x="2874451" y="5043606"/>
                </a:cubicBezTo>
                <a:lnTo>
                  <a:pt x="2874451" y="2695056"/>
                </a:lnTo>
                <a:cubicBezTo>
                  <a:pt x="2874451" y="2638351"/>
                  <a:pt x="2831556" y="2592388"/>
                  <a:pt x="2778636" y="2592388"/>
                </a:cubicBezTo>
                <a:lnTo>
                  <a:pt x="2778636" y="2592388"/>
                </a:lnTo>
                <a:cubicBezTo>
                  <a:pt x="2725716" y="2592388"/>
                  <a:pt x="2682821" y="2638351"/>
                  <a:pt x="2682821" y="2695056"/>
                </a:cubicBezTo>
                <a:lnTo>
                  <a:pt x="2682821" y="5043606"/>
                </a:lnTo>
                <a:cubicBezTo>
                  <a:pt x="2682821" y="5121570"/>
                  <a:pt x="2623835" y="5184775"/>
                  <a:pt x="2551076" y="5184775"/>
                </a:cubicBezTo>
                <a:lnTo>
                  <a:pt x="131746" y="5184775"/>
                </a:lnTo>
                <a:cubicBezTo>
                  <a:pt x="58985" y="5184775"/>
                  <a:pt x="0" y="5121570"/>
                  <a:pt x="0" y="5043606"/>
                </a:cubicBezTo>
                <a:lnTo>
                  <a:pt x="0" y="141170"/>
                </a:lnTo>
                <a:close/>
              </a:path>
            </a:pathLst>
          </a:custGeom>
          <a:solidFill>
            <a:srgbClr val="E4E7EE"/>
          </a:solidFill>
          <a:ln w="598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DA75B390-22C1-CBF3-CBBC-94AC7FE950AC}"/>
              </a:ext>
            </a:extLst>
          </p:cNvPr>
          <p:cNvSpPr/>
          <p:nvPr userDrawn="1"/>
        </p:nvSpPr>
        <p:spPr>
          <a:xfrm>
            <a:off x="575733" y="1305983"/>
            <a:ext cx="2413000" cy="5672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D0AA8CEF-FCE3-DA0E-DC62-7E0E572F082C}"/>
              </a:ext>
            </a:extLst>
          </p:cNvPr>
          <p:cNvSpPr/>
          <p:nvPr userDrawn="1"/>
        </p:nvSpPr>
        <p:spPr>
          <a:xfrm>
            <a:off x="3445933" y="1305983"/>
            <a:ext cx="2413000" cy="5672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4DB8080-0913-2DC9-EF9D-9EB80193A839}"/>
              </a:ext>
            </a:extLst>
          </p:cNvPr>
          <p:cNvSpPr/>
          <p:nvPr userDrawn="1"/>
        </p:nvSpPr>
        <p:spPr>
          <a:xfrm>
            <a:off x="6316133" y="1305983"/>
            <a:ext cx="2413000" cy="5672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40C00192-77AD-29D6-189A-568FFBFCE8F2}"/>
              </a:ext>
            </a:extLst>
          </p:cNvPr>
          <p:cNvSpPr/>
          <p:nvPr userDrawn="1"/>
        </p:nvSpPr>
        <p:spPr>
          <a:xfrm>
            <a:off x="9186333" y="1305983"/>
            <a:ext cx="2413000" cy="5672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исунок 105">
            <a:extLst>
              <a:ext uri="{FF2B5EF4-FFF2-40B4-BE49-F238E27FC236}">
                <a16:creationId xmlns:a16="http://schemas.microsoft.com/office/drawing/2014/main" id="{C5C7CCB1-2C34-20B4-B262-39DF9B1B2612}"/>
              </a:ext>
            </a:extLst>
          </p:cNvPr>
          <p:cNvSpPr/>
          <p:nvPr userDrawn="1"/>
        </p:nvSpPr>
        <p:spPr>
          <a:xfrm>
            <a:off x="2499815" y="1195794"/>
            <a:ext cx="486901" cy="291536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chemeClr val="bg1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6C03A4E5-260E-7AF2-6E96-1B15E30B9E2A}"/>
              </a:ext>
            </a:extLst>
          </p:cNvPr>
          <p:cNvGrpSpPr/>
          <p:nvPr userDrawn="1"/>
        </p:nvGrpSpPr>
        <p:grpSpPr>
          <a:xfrm rot="10800000" flipH="1">
            <a:off x="9186333" y="-1008286"/>
            <a:ext cx="8394543" cy="1930143"/>
            <a:chOff x="8986330" y="5516959"/>
            <a:chExt cx="8394543" cy="1930143"/>
          </a:xfrm>
        </p:grpSpPr>
        <p:sp>
          <p:nvSpPr>
            <p:cNvPr id="46" name="Полилиния 10">
              <a:extLst>
                <a:ext uri="{FF2B5EF4-FFF2-40B4-BE49-F238E27FC236}">
                  <a16:creationId xmlns:a16="http://schemas.microsoft.com/office/drawing/2014/main" id="{EA2F5034-B7A4-D6EF-30AF-D7B78A395600}"/>
                </a:ext>
              </a:extLst>
            </p:cNvPr>
            <p:cNvSpPr/>
            <p:nvPr userDrawn="1"/>
          </p:nvSpPr>
          <p:spPr>
            <a:xfrm rot="10800000">
              <a:off x="8986330" y="5516959"/>
              <a:ext cx="8394543" cy="1914208"/>
            </a:xfrm>
            <a:custGeom>
              <a:avLst/>
              <a:gdLst>
                <a:gd name="connsiteX0" fmla="*/ 8394543 w 8394543"/>
                <a:gd name="connsiteY0" fmla="*/ 0 h 1914208"/>
                <a:gd name="connsiteX1" fmla="*/ 8394543 w 8394543"/>
                <a:gd name="connsiteY1" fmla="*/ 1457820 h 1914208"/>
                <a:gd name="connsiteX2" fmla="*/ 8267594 w 8394543"/>
                <a:gd name="connsiteY2" fmla="*/ 1584594 h 1914208"/>
                <a:gd name="connsiteX3" fmla="*/ 8029881 w 8394543"/>
                <a:gd name="connsiteY3" fmla="*/ 1584594 h 1914208"/>
                <a:gd name="connsiteX4" fmla="*/ 7902931 w 8394543"/>
                <a:gd name="connsiteY4" fmla="*/ 1711369 h 1914208"/>
                <a:gd name="connsiteX5" fmla="*/ 7902931 w 8394543"/>
                <a:gd name="connsiteY5" fmla="*/ 1787434 h 1914208"/>
                <a:gd name="connsiteX6" fmla="*/ 7775982 w 8394543"/>
                <a:gd name="connsiteY6" fmla="*/ 1914208 h 1914208"/>
                <a:gd name="connsiteX7" fmla="*/ 7655380 w 8394543"/>
                <a:gd name="connsiteY7" fmla="*/ 1914208 h 1914208"/>
                <a:gd name="connsiteX8" fmla="*/ 7528430 w 8394543"/>
                <a:gd name="connsiteY8" fmla="*/ 1787434 h 1914208"/>
                <a:gd name="connsiteX9" fmla="*/ 7528430 w 8394543"/>
                <a:gd name="connsiteY9" fmla="*/ 1711369 h 1914208"/>
                <a:gd name="connsiteX10" fmla="*/ 7401480 w 8394543"/>
                <a:gd name="connsiteY10" fmla="*/ 1584594 h 1914208"/>
                <a:gd name="connsiteX11" fmla="*/ 6963504 w 8394543"/>
                <a:gd name="connsiteY11" fmla="*/ 1584594 h 1914208"/>
                <a:gd name="connsiteX12" fmla="*/ 6836555 w 8394543"/>
                <a:gd name="connsiteY12" fmla="*/ 1711369 h 1914208"/>
                <a:gd name="connsiteX13" fmla="*/ 6836555 w 8394543"/>
                <a:gd name="connsiteY13" fmla="*/ 1787434 h 1914208"/>
                <a:gd name="connsiteX14" fmla="*/ 6709605 w 8394543"/>
                <a:gd name="connsiteY14" fmla="*/ 1914208 h 1914208"/>
                <a:gd name="connsiteX15" fmla="*/ 6601697 w 8394543"/>
                <a:gd name="connsiteY15" fmla="*/ 1914208 h 1914208"/>
                <a:gd name="connsiteX16" fmla="*/ 6474754 w 8394543"/>
                <a:gd name="connsiteY16" fmla="*/ 1787434 h 1914208"/>
                <a:gd name="connsiteX17" fmla="*/ 6474754 w 8394543"/>
                <a:gd name="connsiteY17" fmla="*/ 1711369 h 1914208"/>
                <a:gd name="connsiteX18" fmla="*/ 6347805 w 8394543"/>
                <a:gd name="connsiteY18" fmla="*/ 1584594 h 1914208"/>
                <a:gd name="connsiteX19" fmla="*/ 0 w 8394543"/>
                <a:gd name="connsiteY19" fmla="*/ 1584594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94543" h="1914208">
                  <a:moveTo>
                    <a:pt x="8394543" y="0"/>
                  </a:moveTo>
                  <a:lnTo>
                    <a:pt x="8394543" y="1457820"/>
                  </a:lnTo>
                  <a:cubicBezTo>
                    <a:pt x="8394543" y="1527837"/>
                    <a:pt x="8337734" y="1584594"/>
                    <a:pt x="8267594" y="1584594"/>
                  </a:cubicBezTo>
                  <a:lnTo>
                    <a:pt x="8029881" y="1584594"/>
                  </a:lnTo>
                  <a:cubicBezTo>
                    <a:pt x="7959804" y="1584594"/>
                    <a:pt x="7902931" y="1641351"/>
                    <a:pt x="7902931" y="1711369"/>
                  </a:cubicBezTo>
                  <a:lnTo>
                    <a:pt x="7902931" y="1787434"/>
                  </a:lnTo>
                  <a:cubicBezTo>
                    <a:pt x="7902931" y="1857452"/>
                    <a:pt x="7846121" y="1914208"/>
                    <a:pt x="7775982" y="1914208"/>
                  </a:cubicBezTo>
                  <a:lnTo>
                    <a:pt x="7655380" y="1914208"/>
                  </a:lnTo>
                  <a:cubicBezTo>
                    <a:pt x="7585303" y="1914208"/>
                    <a:pt x="7528430" y="1857452"/>
                    <a:pt x="7528430" y="1787434"/>
                  </a:cubicBezTo>
                  <a:lnTo>
                    <a:pt x="7528430" y="1711369"/>
                  </a:lnTo>
                  <a:cubicBezTo>
                    <a:pt x="7528430" y="1641351"/>
                    <a:pt x="7471619" y="1584594"/>
                    <a:pt x="7401480" y="1584594"/>
                  </a:cubicBezTo>
                  <a:lnTo>
                    <a:pt x="6963504" y="1584594"/>
                  </a:lnTo>
                  <a:cubicBezTo>
                    <a:pt x="6893428" y="1584594"/>
                    <a:pt x="6836555" y="1641351"/>
                    <a:pt x="6836555" y="1711369"/>
                  </a:cubicBezTo>
                  <a:lnTo>
                    <a:pt x="6836555" y="1787434"/>
                  </a:lnTo>
                  <a:cubicBezTo>
                    <a:pt x="6836555" y="1857452"/>
                    <a:pt x="6779744" y="1914208"/>
                    <a:pt x="6709605" y="1914208"/>
                  </a:cubicBezTo>
                  <a:lnTo>
                    <a:pt x="6601697" y="1914208"/>
                  </a:lnTo>
                  <a:cubicBezTo>
                    <a:pt x="6531621" y="1914208"/>
                    <a:pt x="6474754" y="1857452"/>
                    <a:pt x="6474754" y="1787434"/>
                  </a:cubicBezTo>
                  <a:lnTo>
                    <a:pt x="6474754" y="1711369"/>
                  </a:lnTo>
                  <a:cubicBezTo>
                    <a:pt x="6474754" y="1641351"/>
                    <a:pt x="6417919" y="1584594"/>
                    <a:pt x="6347805" y="1584594"/>
                  </a:cubicBezTo>
                  <a:lnTo>
                    <a:pt x="0" y="1584594"/>
                  </a:lnTo>
                </a:path>
              </a:pathLst>
            </a:custGeom>
            <a:noFill/>
            <a:ln w="1059" cap="flat">
              <a:solidFill>
                <a:srgbClr val="1A35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21">
              <a:extLst>
                <a:ext uri="{FF2B5EF4-FFF2-40B4-BE49-F238E27FC236}">
                  <a16:creationId xmlns:a16="http://schemas.microsoft.com/office/drawing/2014/main" id="{D3FF3E49-9039-DC9E-0161-2A16F7E1F717}"/>
                </a:ext>
              </a:extLst>
            </p:cNvPr>
            <p:cNvSpPr/>
            <p:nvPr userDrawn="1"/>
          </p:nvSpPr>
          <p:spPr>
            <a:xfrm rot="10800000">
              <a:off x="9490638" y="5862420"/>
              <a:ext cx="539535" cy="1584682"/>
            </a:xfrm>
            <a:custGeom>
              <a:avLst/>
              <a:gdLst>
                <a:gd name="connsiteX0" fmla="*/ 539536 w 539535"/>
                <a:gd name="connsiteY0" fmla="*/ 0 h 1584682"/>
                <a:gd name="connsiteX1" fmla="*/ 539536 w 539535"/>
                <a:gd name="connsiteY1" fmla="*/ 1457908 h 1584682"/>
                <a:gd name="connsiteX2" fmla="*/ 412586 w 539535"/>
                <a:gd name="connsiteY2" fmla="*/ 1584683 h 1584682"/>
                <a:gd name="connsiteX3" fmla="*/ 314200 w 539535"/>
                <a:gd name="connsiteY3" fmla="*/ 1584683 h 1584682"/>
                <a:gd name="connsiteX4" fmla="*/ 187251 w 539535"/>
                <a:gd name="connsiteY4" fmla="*/ 1457908 h 1584682"/>
                <a:gd name="connsiteX5" fmla="*/ 187251 w 539535"/>
                <a:gd name="connsiteY5" fmla="*/ 1380258 h 1584682"/>
                <a:gd name="connsiteX6" fmla="*/ 93625 w 539535"/>
                <a:gd name="connsiteY6" fmla="*/ 1286762 h 1584682"/>
                <a:gd name="connsiteX7" fmla="*/ 93625 w 539535"/>
                <a:gd name="connsiteY7" fmla="*/ 1286762 h 1584682"/>
                <a:gd name="connsiteX8" fmla="*/ 0 w 539535"/>
                <a:gd name="connsiteY8" fmla="*/ 1193266 h 1584682"/>
                <a:gd name="connsiteX9" fmla="*/ 0 w 539535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35" h="1584682">
                  <a:moveTo>
                    <a:pt x="539536" y="0"/>
                  </a:moveTo>
                  <a:lnTo>
                    <a:pt x="539536" y="1457908"/>
                  </a:lnTo>
                  <a:cubicBezTo>
                    <a:pt x="539536" y="1527926"/>
                    <a:pt x="482725" y="1584683"/>
                    <a:pt x="412586" y="1584683"/>
                  </a:cubicBezTo>
                  <a:lnTo>
                    <a:pt x="314200" y="1584683"/>
                  </a:lnTo>
                  <a:cubicBezTo>
                    <a:pt x="244124" y="1584683"/>
                    <a:pt x="187251" y="1527926"/>
                    <a:pt x="187251" y="1457908"/>
                  </a:cubicBezTo>
                  <a:lnTo>
                    <a:pt x="187251" y="1380258"/>
                  </a:lnTo>
                  <a:cubicBezTo>
                    <a:pt x="187251" y="1328623"/>
                    <a:pt x="145357" y="1286762"/>
                    <a:pt x="93625" y="1286762"/>
                  </a:cubicBezTo>
                  <a:lnTo>
                    <a:pt x="93625" y="1286762"/>
                  </a:lnTo>
                  <a:cubicBezTo>
                    <a:pt x="41893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1059" cap="flat">
              <a:solidFill>
                <a:srgbClr val="1A35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2" name="Рисунок 105">
            <a:extLst>
              <a:ext uri="{FF2B5EF4-FFF2-40B4-BE49-F238E27FC236}">
                <a16:creationId xmlns:a16="http://schemas.microsoft.com/office/drawing/2014/main" id="{B2D0F318-2917-93A6-7B89-ECDDD0DE0A51}"/>
              </a:ext>
            </a:extLst>
          </p:cNvPr>
          <p:cNvSpPr/>
          <p:nvPr userDrawn="1"/>
        </p:nvSpPr>
        <p:spPr>
          <a:xfrm>
            <a:off x="5372032" y="1195794"/>
            <a:ext cx="486901" cy="291536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chemeClr val="bg1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" name="Рисунок 105">
            <a:extLst>
              <a:ext uri="{FF2B5EF4-FFF2-40B4-BE49-F238E27FC236}">
                <a16:creationId xmlns:a16="http://schemas.microsoft.com/office/drawing/2014/main" id="{4BAFFD90-3C0C-53B5-272D-226B1CA0C200}"/>
              </a:ext>
            </a:extLst>
          </p:cNvPr>
          <p:cNvSpPr/>
          <p:nvPr userDrawn="1"/>
        </p:nvSpPr>
        <p:spPr>
          <a:xfrm>
            <a:off x="8242232" y="1195794"/>
            <a:ext cx="486901" cy="291536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chemeClr val="bg1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" name="Рисунок 105">
            <a:extLst>
              <a:ext uri="{FF2B5EF4-FFF2-40B4-BE49-F238E27FC236}">
                <a16:creationId xmlns:a16="http://schemas.microsoft.com/office/drawing/2014/main" id="{D75F414C-EF93-9DD2-1439-92BB47A16399}"/>
              </a:ext>
            </a:extLst>
          </p:cNvPr>
          <p:cNvSpPr/>
          <p:nvPr userDrawn="1"/>
        </p:nvSpPr>
        <p:spPr>
          <a:xfrm>
            <a:off x="11112432" y="1195794"/>
            <a:ext cx="486901" cy="291536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chemeClr val="bg1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" name="Полилиния 50">
            <a:extLst>
              <a:ext uri="{FF2B5EF4-FFF2-40B4-BE49-F238E27FC236}">
                <a16:creationId xmlns:a16="http://schemas.microsoft.com/office/drawing/2014/main" id="{2CF6A3BC-CB39-FD5B-91C1-FF29B9BF22FB}"/>
              </a:ext>
            </a:extLst>
          </p:cNvPr>
          <p:cNvSpPr/>
          <p:nvPr userDrawn="1"/>
        </p:nvSpPr>
        <p:spPr>
          <a:xfrm>
            <a:off x="10889314" y="872029"/>
            <a:ext cx="99794" cy="99656"/>
          </a:xfrm>
          <a:custGeom>
            <a:avLst/>
            <a:gdLst>
              <a:gd name="connsiteX0" fmla="*/ 53954 w 107908"/>
              <a:gd name="connsiteY0" fmla="*/ 107758 h 107758"/>
              <a:gd name="connsiteX1" fmla="*/ 34499 w 107908"/>
              <a:gd name="connsiteY1" fmla="*/ 73307 h 107758"/>
              <a:gd name="connsiteX2" fmla="*/ 0 w 107908"/>
              <a:gd name="connsiteY2" fmla="*/ 53879 h 107758"/>
              <a:gd name="connsiteX3" fmla="*/ 34499 w 107908"/>
              <a:gd name="connsiteY3" fmla="*/ 34451 h 107758"/>
              <a:gd name="connsiteX4" fmla="*/ 53954 w 107908"/>
              <a:gd name="connsiteY4" fmla="*/ 0 h 107758"/>
              <a:gd name="connsiteX5" fmla="*/ 73409 w 107908"/>
              <a:gd name="connsiteY5" fmla="*/ 34451 h 107758"/>
              <a:gd name="connsiteX6" fmla="*/ 107908 w 107908"/>
              <a:gd name="connsiteY6" fmla="*/ 53879 h 107758"/>
              <a:gd name="connsiteX7" fmla="*/ 73409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36" y="84229"/>
                  <a:pt x="34499" y="73307"/>
                </a:cubicBezTo>
                <a:cubicBezTo>
                  <a:pt x="23562" y="62386"/>
                  <a:pt x="0" y="53879"/>
                  <a:pt x="0" y="53879"/>
                </a:cubicBezTo>
                <a:cubicBezTo>
                  <a:pt x="0" y="53879"/>
                  <a:pt x="23562" y="45373"/>
                  <a:pt x="34499" y="34451"/>
                </a:cubicBezTo>
                <a:cubicBezTo>
                  <a:pt x="45436" y="23529"/>
                  <a:pt x="53954" y="0"/>
                  <a:pt x="53954" y="0"/>
                </a:cubicBezTo>
                <a:cubicBezTo>
                  <a:pt x="53954" y="0"/>
                  <a:pt x="62472" y="23529"/>
                  <a:pt x="73409" y="34451"/>
                </a:cubicBezTo>
                <a:cubicBezTo>
                  <a:pt x="84346" y="45373"/>
                  <a:pt x="107908" y="53879"/>
                  <a:pt x="107908" y="53879"/>
                </a:cubicBezTo>
                <a:cubicBezTo>
                  <a:pt x="107908" y="53879"/>
                  <a:pt x="84346" y="62386"/>
                  <a:pt x="73409" y="73307"/>
                </a:cubicBezTo>
                <a:cubicBezTo>
                  <a:pt x="62472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accent1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" name="Полилиния 50">
            <a:extLst>
              <a:ext uri="{FF2B5EF4-FFF2-40B4-BE49-F238E27FC236}">
                <a16:creationId xmlns:a16="http://schemas.microsoft.com/office/drawing/2014/main" id="{31CD1CCE-4BAC-7B78-E471-C886FE951FD8}"/>
              </a:ext>
            </a:extLst>
          </p:cNvPr>
          <p:cNvSpPr/>
          <p:nvPr userDrawn="1"/>
        </p:nvSpPr>
        <p:spPr>
          <a:xfrm>
            <a:off x="11701289" y="549275"/>
            <a:ext cx="99794" cy="99656"/>
          </a:xfrm>
          <a:custGeom>
            <a:avLst/>
            <a:gdLst>
              <a:gd name="connsiteX0" fmla="*/ 53954 w 107908"/>
              <a:gd name="connsiteY0" fmla="*/ 107758 h 107758"/>
              <a:gd name="connsiteX1" fmla="*/ 34499 w 107908"/>
              <a:gd name="connsiteY1" fmla="*/ 73307 h 107758"/>
              <a:gd name="connsiteX2" fmla="*/ 0 w 107908"/>
              <a:gd name="connsiteY2" fmla="*/ 53879 h 107758"/>
              <a:gd name="connsiteX3" fmla="*/ 34499 w 107908"/>
              <a:gd name="connsiteY3" fmla="*/ 34451 h 107758"/>
              <a:gd name="connsiteX4" fmla="*/ 53954 w 107908"/>
              <a:gd name="connsiteY4" fmla="*/ 0 h 107758"/>
              <a:gd name="connsiteX5" fmla="*/ 73409 w 107908"/>
              <a:gd name="connsiteY5" fmla="*/ 34451 h 107758"/>
              <a:gd name="connsiteX6" fmla="*/ 107908 w 107908"/>
              <a:gd name="connsiteY6" fmla="*/ 53879 h 107758"/>
              <a:gd name="connsiteX7" fmla="*/ 73409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36" y="84229"/>
                  <a:pt x="34499" y="73307"/>
                </a:cubicBezTo>
                <a:cubicBezTo>
                  <a:pt x="23562" y="62386"/>
                  <a:pt x="0" y="53879"/>
                  <a:pt x="0" y="53879"/>
                </a:cubicBezTo>
                <a:cubicBezTo>
                  <a:pt x="0" y="53879"/>
                  <a:pt x="23562" y="45373"/>
                  <a:pt x="34499" y="34451"/>
                </a:cubicBezTo>
                <a:cubicBezTo>
                  <a:pt x="45436" y="23529"/>
                  <a:pt x="53954" y="0"/>
                  <a:pt x="53954" y="0"/>
                </a:cubicBezTo>
                <a:cubicBezTo>
                  <a:pt x="53954" y="0"/>
                  <a:pt x="62472" y="23529"/>
                  <a:pt x="73409" y="34451"/>
                </a:cubicBezTo>
                <a:cubicBezTo>
                  <a:pt x="84346" y="45373"/>
                  <a:pt x="107908" y="53879"/>
                  <a:pt x="107908" y="53879"/>
                </a:cubicBezTo>
                <a:cubicBezTo>
                  <a:pt x="107908" y="53879"/>
                  <a:pt x="84346" y="62386"/>
                  <a:pt x="73409" y="73307"/>
                </a:cubicBezTo>
                <a:cubicBezTo>
                  <a:pt x="62472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accent1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" name="Shape 28">
            <a:extLst>
              <a:ext uri="{FF2B5EF4-FFF2-40B4-BE49-F238E27FC236}">
                <a16:creationId xmlns:a16="http://schemas.microsoft.com/office/drawing/2014/main" id="{DD7C273A-48F5-C105-F1F1-34976ECC6CDE}"/>
              </a:ext>
            </a:extLst>
          </p:cNvPr>
          <p:cNvSpPr/>
          <p:nvPr userDrawn="1"/>
        </p:nvSpPr>
        <p:spPr>
          <a:xfrm rot="5400000">
            <a:off x="9844054" y="542929"/>
            <a:ext cx="63063" cy="63055"/>
          </a:xfrm>
          <a:prstGeom prst="rect">
            <a:avLst/>
          </a:prstGeom>
          <a:solidFill>
            <a:schemeClr val="accent1"/>
          </a:solidFill>
          <a:ln/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99CE34-3812-E043-BF06-105867D93AD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29" name="Текст 6">
            <a:extLst>
              <a:ext uri="{FF2B5EF4-FFF2-40B4-BE49-F238E27FC236}">
                <a16:creationId xmlns:a16="http://schemas.microsoft.com/office/drawing/2014/main" id="{6518F698-71CA-504F-B6D2-A084500AD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42" name="Текст 6">
            <a:extLst>
              <a:ext uri="{FF2B5EF4-FFF2-40B4-BE49-F238E27FC236}">
                <a16:creationId xmlns:a16="http://schemas.microsoft.com/office/drawing/2014/main" id="{77D8AA45-2EF8-4D47-9E6F-F279B03F69F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6959" y="1410025"/>
            <a:ext cx="2124525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4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1</a:t>
            </a:r>
          </a:p>
        </p:txBody>
      </p:sp>
      <p:sp>
        <p:nvSpPr>
          <p:cNvPr id="44" name="Текст 6">
            <a:extLst>
              <a:ext uri="{FF2B5EF4-FFF2-40B4-BE49-F238E27FC236}">
                <a16:creationId xmlns:a16="http://schemas.microsoft.com/office/drawing/2014/main" id="{DCFF07A1-076B-6F40-BC81-165986A685D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78218" y="1410025"/>
            <a:ext cx="2124525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4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2</a:t>
            </a:r>
          </a:p>
        </p:txBody>
      </p:sp>
      <p:sp>
        <p:nvSpPr>
          <p:cNvPr id="45" name="Текст 6">
            <a:extLst>
              <a:ext uri="{FF2B5EF4-FFF2-40B4-BE49-F238E27FC236}">
                <a16:creationId xmlns:a16="http://schemas.microsoft.com/office/drawing/2014/main" id="{93A35C76-54C0-D54B-943B-17EBE99E3E8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418458" y="1410025"/>
            <a:ext cx="2124525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4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3</a:t>
            </a:r>
          </a:p>
        </p:txBody>
      </p:sp>
      <p:sp>
        <p:nvSpPr>
          <p:cNvPr id="49" name="Текст 6">
            <a:extLst>
              <a:ext uri="{FF2B5EF4-FFF2-40B4-BE49-F238E27FC236}">
                <a16:creationId xmlns:a16="http://schemas.microsoft.com/office/drawing/2014/main" id="{77BBDE39-483F-7842-A3EC-11F92D00F09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285225" y="1410025"/>
            <a:ext cx="2124525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4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4</a:t>
            </a:r>
          </a:p>
        </p:txBody>
      </p:sp>
      <p:sp>
        <p:nvSpPr>
          <p:cNvPr id="25" name="Объект 4">
            <a:extLst>
              <a:ext uri="{FF2B5EF4-FFF2-40B4-BE49-F238E27FC236}">
                <a16:creationId xmlns:a16="http://schemas.microsoft.com/office/drawing/2014/main" id="{0EE44619-83ED-AC4F-B911-99A333E7852B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584812" y="2105025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26" name="Объект 4">
            <a:extLst>
              <a:ext uri="{FF2B5EF4-FFF2-40B4-BE49-F238E27FC236}">
                <a16:creationId xmlns:a16="http://schemas.microsoft.com/office/drawing/2014/main" id="{F11FD39C-C789-E543-8BA4-1D15821E4A5E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3468689" y="2105025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27" name="Объект 4">
            <a:extLst>
              <a:ext uri="{FF2B5EF4-FFF2-40B4-BE49-F238E27FC236}">
                <a16:creationId xmlns:a16="http://schemas.microsoft.com/office/drawing/2014/main" id="{33B24532-D137-2B41-B993-4E306AA93F87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352566" y="2105025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30" name="Объект 4">
            <a:extLst>
              <a:ext uri="{FF2B5EF4-FFF2-40B4-BE49-F238E27FC236}">
                <a16:creationId xmlns:a16="http://schemas.microsoft.com/office/drawing/2014/main" id="{D0B196B2-5B3A-1145-B5C6-87F59072ECD9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9177828" y="2105025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35" name="Объект 4">
            <a:extLst>
              <a:ext uri="{FF2B5EF4-FFF2-40B4-BE49-F238E27FC236}">
                <a16:creationId xmlns:a16="http://schemas.microsoft.com/office/drawing/2014/main" id="{9F824CAD-1B76-C847-A2D4-D0B4A13AC7DA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584812" y="2931501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36" name="Объект 4">
            <a:extLst>
              <a:ext uri="{FF2B5EF4-FFF2-40B4-BE49-F238E27FC236}">
                <a16:creationId xmlns:a16="http://schemas.microsoft.com/office/drawing/2014/main" id="{D9EB65D5-C1B5-BF40-BA04-1A1CCD933D4B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3468689" y="2931501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37" name="Объект 4">
            <a:extLst>
              <a:ext uri="{FF2B5EF4-FFF2-40B4-BE49-F238E27FC236}">
                <a16:creationId xmlns:a16="http://schemas.microsoft.com/office/drawing/2014/main" id="{EEAD2668-FE0B-144B-BDFC-2ABAB068A644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6352566" y="2931501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38" name="Объект 4">
            <a:extLst>
              <a:ext uri="{FF2B5EF4-FFF2-40B4-BE49-F238E27FC236}">
                <a16:creationId xmlns:a16="http://schemas.microsoft.com/office/drawing/2014/main" id="{91FD966A-C2B9-B148-B5FE-4577B10BCF93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9177828" y="2931501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39" name="Объект 4">
            <a:extLst>
              <a:ext uri="{FF2B5EF4-FFF2-40B4-BE49-F238E27FC236}">
                <a16:creationId xmlns:a16="http://schemas.microsoft.com/office/drawing/2014/main" id="{357C1219-B747-1548-BC3C-0C3433521B51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584812" y="3757977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40" name="Объект 4">
            <a:extLst>
              <a:ext uri="{FF2B5EF4-FFF2-40B4-BE49-F238E27FC236}">
                <a16:creationId xmlns:a16="http://schemas.microsoft.com/office/drawing/2014/main" id="{0FDBF438-F3B7-FF42-8222-93D1514C7AF9}"/>
              </a:ext>
            </a:extLst>
          </p:cNvPr>
          <p:cNvSpPr>
            <a:spLocks noGrp="1"/>
          </p:cNvSpPr>
          <p:nvPr>
            <p:ph sz="quarter" idx="57" hasCustomPrompt="1"/>
          </p:nvPr>
        </p:nvSpPr>
        <p:spPr>
          <a:xfrm>
            <a:off x="3468689" y="3757977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41" name="Объект 4">
            <a:extLst>
              <a:ext uri="{FF2B5EF4-FFF2-40B4-BE49-F238E27FC236}">
                <a16:creationId xmlns:a16="http://schemas.microsoft.com/office/drawing/2014/main" id="{9136E852-D293-9B4A-B705-D7E8AA84E491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6352566" y="3757977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50" name="Объект 4">
            <a:extLst>
              <a:ext uri="{FF2B5EF4-FFF2-40B4-BE49-F238E27FC236}">
                <a16:creationId xmlns:a16="http://schemas.microsoft.com/office/drawing/2014/main" id="{0986FD8E-110B-7342-B79E-16C0DEA5A69E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9177828" y="3757977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51" name="Объект 4">
            <a:extLst>
              <a:ext uri="{FF2B5EF4-FFF2-40B4-BE49-F238E27FC236}">
                <a16:creationId xmlns:a16="http://schemas.microsoft.com/office/drawing/2014/main" id="{D0BF04DB-6C66-0C4C-A981-FDA5E5DF1A10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584812" y="4584454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55" name="Объект 4">
            <a:extLst>
              <a:ext uri="{FF2B5EF4-FFF2-40B4-BE49-F238E27FC236}">
                <a16:creationId xmlns:a16="http://schemas.microsoft.com/office/drawing/2014/main" id="{49F9E604-58EE-9949-B5FA-09D65A9FDC70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3468689" y="4584454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59" name="Объект 4">
            <a:extLst>
              <a:ext uri="{FF2B5EF4-FFF2-40B4-BE49-F238E27FC236}">
                <a16:creationId xmlns:a16="http://schemas.microsoft.com/office/drawing/2014/main" id="{F999F363-3CB7-CC4C-A672-0631CFCA5C24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6352566" y="4584454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60" name="Объект 4">
            <a:extLst>
              <a:ext uri="{FF2B5EF4-FFF2-40B4-BE49-F238E27FC236}">
                <a16:creationId xmlns:a16="http://schemas.microsoft.com/office/drawing/2014/main" id="{6452F0A9-6035-A548-8AFD-8FAD38750706}"/>
              </a:ext>
            </a:extLst>
          </p:cNvPr>
          <p:cNvSpPr>
            <a:spLocks noGrp="1"/>
          </p:cNvSpPr>
          <p:nvPr>
            <p:ph sz="quarter" idx="63" hasCustomPrompt="1"/>
          </p:nvPr>
        </p:nvSpPr>
        <p:spPr>
          <a:xfrm>
            <a:off x="9177828" y="4584454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61" name="Объект 4">
            <a:extLst>
              <a:ext uri="{FF2B5EF4-FFF2-40B4-BE49-F238E27FC236}">
                <a16:creationId xmlns:a16="http://schemas.microsoft.com/office/drawing/2014/main" id="{1A80E39E-FD93-7646-88A6-0F5CC6EC7DE3}"/>
              </a:ext>
            </a:extLst>
          </p:cNvPr>
          <p:cNvSpPr>
            <a:spLocks noGrp="1"/>
          </p:cNvSpPr>
          <p:nvPr>
            <p:ph sz="quarter" idx="64" hasCustomPrompt="1"/>
          </p:nvPr>
        </p:nvSpPr>
        <p:spPr>
          <a:xfrm>
            <a:off x="584812" y="5410931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62" name="Объект 4">
            <a:extLst>
              <a:ext uri="{FF2B5EF4-FFF2-40B4-BE49-F238E27FC236}">
                <a16:creationId xmlns:a16="http://schemas.microsoft.com/office/drawing/2014/main" id="{18754DE9-48D7-2A4D-91E3-E34ABED7161A}"/>
              </a:ext>
            </a:extLst>
          </p:cNvPr>
          <p:cNvSpPr>
            <a:spLocks noGrp="1"/>
          </p:cNvSpPr>
          <p:nvPr>
            <p:ph sz="quarter" idx="65" hasCustomPrompt="1"/>
          </p:nvPr>
        </p:nvSpPr>
        <p:spPr>
          <a:xfrm>
            <a:off x="3468689" y="5410931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63" name="Объект 4">
            <a:extLst>
              <a:ext uri="{FF2B5EF4-FFF2-40B4-BE49-F238E27FC236}">
                <a16:creationId xmlns:a16="http://schemas.microsoft.com/office/drawing/2014/main" id="{D4060838-937C-844C-B2D9-0CC7F4EB5A2F}"/>
              </a:ext>
            </a:extLst>
          </p:cNvPr>
          <p:cNvSpPr>
            <a:spLocks noGrp="1"/>
          </p:cNvSpPr>
          <p:nvPr>
            <p:ph sz="quarter" idx="66" hasCustomPrompt="1"/>
          </p:nvPr>
        </p:nvSpPr>
        <p:spPr>
          <a:xfrm>
            <a:off x="6352566" y="5410931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  <p:sp>
        <p:nvSpPr>
          <p:cNvPr id="64" name="Объект 4">
            <a:extLst>
              <a:ext uri="{FF2B5EF4-FFF2-40B4-BE49-F238E27FC236}">
                <a16:creationId xmlns:a16="http://schemas.microsoft.com/office/drawing/2014/main" id="{599660FB-6D76-6748-A0FD-D5CFCDFD318A}"/>
              </a:ext>
            </a:extLst>
          </p:cNvPr>
          <p:cNvSpPr>
            <a:spLocks noGrp="1"/>
          </p:cNvSpPr>
          <p:nvPr>
            <p:ph sz="quarter" idx="67" hasCustomPrompt="1"/>
          </p:nvPr>
        </p:nvSpPr>
        <p:spPr>
          <a:xfrm>
            <a:off x="9177828" y="5410931"/>
            <a:ext cx="2413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56600" indent="-1566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400">
              <a:spcBef>
                <a:spcPts val="0"/>
              </a:spcBef>
              <a:defRPr sz="1000"/>
            </a:lvl2pPr>
          </a:lstStyle>
          <a:p>
            <a:pPr lvl="0"/>
            <a:r>
              <a:rPr lang="ru-RU" dirty="0"/>
              <a:t>Образец текста 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3001362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вестиционные ниши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3">
            <a:extLst>
              <a:ext uri="{FF2B5EF4-FFF2-40B4-BE49-F238E27FC236}">
                <a16:creationId xmlns:a16="http://schemas.microsoft.com/office/drawing/2014/main" id="{01483BB6-70D3-BAFE-A821-2C1D5A0C36A5}"/>
              </a:ext>
            </a:extLst>
          </p:cNvPr>
          <p:cNvSpPr/>
          <p:nvPr/>
        </p:nvSpPr>
        <p:spPr>
          <a:xfrm>
            <a:off x="448364" y="2138738"/>
            <a:ext cx="2736000" cy="4211240"/>
          </a:xfrm>
          <a:custGeom>
            <a:avLst/>
            <a:gdLst>
              <a:gd name="connsiteX0" fmla="*/ 0 w 2736000"/>
              <a:gd name="connsiteY0" fmla="*/ 127311 h 4211240"/>
              <a:gd name="connsiteX1" fmla="*/ 155937 w 2736000"/>
              <a:gd name="connsiteY1" fmla="*/ 3330 h 4211240"/>
              <a:gd name="connsiteX2" fmla="*/ 2637428 w 2736000"/>
              <a:gd name="connsiteY2" fmla="*/ 577389 h 4211240"/>
              <a:gd name="connsiteX3" fmla="*/ 2736000 w 2736000"/>
              <a:gd name="connsiteY3" fmla="*/ 701370 h 4211240"/>
              <a:gd name="connsiteX4" fmla="*/ 2736000 w 2736000"/>
              <a:gd name="connsiteY4" fmla="*/ 4083985 h 4211240"/>
              <a:gd name="connsiteX5" fmla="*/ 2608744 w 2736000"/>
              <a:gd name="connsiteY5" fmla="*/ 4211241 h 4211240"/>
              <a:gd name="connsiteX6" fmla="*/ 127256 w 2736000"/>
              <a:gd name="connsiteY6" fmla="*/ 4211241 h 4211240"/>
              <a:gd name="connsiteX7" fmla="*/ 0 w 2736000"/>
              <a:gd name="connsiteY7" fmla="*/ 4083985 h 4211240"/>
              <a:gd name="connsiteX8" fmla="*/ 0 w 2736000"/>
              <a:gd name="connsiteY8" fmla="*/ 127311 h 421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6000" h="4211240">
                <a:moveTo>
                  <a:pt x="0" y="127311"/>
                </a:moveTo>
                <a:cubicBezTo>
                  <a:pt x="0" y="45447"/>
                  <a:pt x="76179" y="-15121"/>
                  <a:pt x="155937" y="3330"/>
                </a:cubicBezTo>
                <a:lnTo>
                  <a:pt x="2637428" y="577389"/>
                </a:lnTo>
                <a:cubicBezTo>
                  <a:pt x="2695132" y="590738"/>
                  <a:pt x="2736000" y="642138"/>
                  <a:pt x="2736000" y="701370"/>
                </a:cubicBezTo>
                <a:lnTo>
                  <a:pt x="2736000" y="4083985"/>
                </a:lnTo>
                <a:cubicBezTo>
                  <a:pt x="2736000" y="4154268"/>
                  <a:pt x="2679028" y="4211241"/>
                  <a:pt x="2608744" y="4211241"/>
                </a:cubicBezTo>
                <a:lnTo>
                  <a:pt x="127256" y="4211241"/>
                </a:lnTo>
                <a:cubicBezTo>
                  <a:pt x="56974" y="4211241"/>
                  <a:pt x="0" y="4154268"/>
                  <a:pt x="0" y="4083985"/>
                </a:cubicBezTo>
                <a:lnTo>
                  <a:pt x="0" y="127311"/>
                </a:lnTo>
                <a:close/>
              </a:path>
            </a:pathLst>
          </a:custGeom>
          <a:solidFill>
            <a:schemeClr val="bg1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Рисунок 5">
            <a:extLst>
              <a:ext uri="{FF2B5EF4-FFF2-40B4-BE49-F238E27FC236}">
                <a16:creationId xmlns:a16="http://schemas.microsoft.com/office/drawing/2014/main" id="{4549FB5F-DF92-9BAF-D32D-5C7AF817C29F}"/>
              </a:ext>
            </a:extLst>
          </p:cNvPr>
          <p:cNvSpPr/>
          <p:nvPr/>
        </p:nvSpPr>
        <p:spPr>
          <a:xfrm>
            <a:off x="448364" y="1174752"/>
            <a:ext cx="2736000" cy="1456147"/>
          </a:xfrm>
          <a:custGeom>
            <a:avLst/>
            <a:gdLst>
              <a:gd name="connsiteX0" fmla="*/ 2736000 w 2736000"/>
              <a:gd name="connsiteY0" fmla="*/ 1328839 h 1456147"/>
              <a:gd name="connsiteX1" fmla="*/ 2580061 w 2736000"/>
              <a:gd name="connsiteY1" fmla="*/ 1452818 h 1456147"/>
              <a:gd name="connsiteX2" fmla="*/ 98574 w 2736000"/>
              <a:gd name="connsiteY2" fmla="*/ 878760 h 1456147"/>
              <a:gd name="connsiteX3" fmla="*/ 0 w 2736000"/>
              <a:gd name="connsiteY3" fmla="*/ 754781 h 1456147"/>
              <a:gd name="connsiteX4" fmla="*/ 0 w 2736000"/>
              <a:gd name="connsiteY4" fmla="*/ 127256 h 1456147"/>
              <a:gd name="connsiteX5" fmla="*/ 127256 w 2736000"/>
              <a:gd name="connsiteY5" fmla="*/ 0 h 1456147"/>
              <a:gd name="connsiteX6" fmla="*/ 2608744 w 2736000"/>
              <a:gd name="connsiteY6" fmla="*/ 0 h 1456147"/>
              <a:gd name="connsiteX7" fmla="*/ 2736000 w 2736000"/>
              <a:gd name="connsiteY7" fmla="*/ 127256 h 1456147"/>
              <a:gd name="connsiteX8" fmla="*/ 2736000 w 2736000"/>
              <a:gd name="connsiteY8" fmla="*/ 1328839 h 145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6000" h="1456147">
                <a:moveTo>
                  <a:pt x="2736000" y="1328839"/>
                </a:moveTo>
                <a:cubicBezTo>
                  <a:pt x="2736000" y="1410703"/>
                  <a:pt x="2659818" y="1471270"/>
                  <a:pt x="2580061" y="1452818"/>
                </a:cubicBezTo>
                <a:lnTo>
                  <a:pt x="98574" y="878760"/>
                </a:lnTo>
                <a:cubicBezTo>
                  <a:pt x="40867" y="865411"/>
                  <a:pt x="0" y="814012"/>
                  <a:pt x="0" y="754781"/>
                </a:cubicBezTo>
                <a:lnTo>
                  <a:pt x="0" y="127256"/>
                </a:lnTo>
                <a:cubicBezTo>
                  <a:pt x="0" y="56974"/>
                  <a:pt x="56974" y="0"/>
                  <a:pt x="127256" y="0"/>
                </a:cubicBezTo>
                <a:lnTo>
                  <a:pt x="2608744" y="0"/>
                </a:lnTo>
                <a:cubicBezTo>
                  <a:pt x="2679028" y="0"/>
                  <a:pt x="2736000" y="56974"/>
                  <a:pt x="2736000" y="127256"/>
                </a:cubicBezTo>
                <a:lnTo>
                  <a:pt x="2736000" y="1328839"/>
                </a:lnTo>
                <a:close/>
              </a:path>
            </a:pathLst>
          </a:custGeom>
          <a:solidFill>
            <a:schemeClr val="accent2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A9060F8-C06D-423A-1D5D-5BAFF076A4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282" y="2711942"/>
            <a:ext cx="2268753" cy="24416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92600" indent="-1926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+mj-lt"/>
              <a:buAutoNum type="arabicPeriod"/>
              <a:def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Многопрофильный центр для мам роддомом</a:t>
            </a:r>
          </a:p>
          <a:p>
            <a:pPr marL="228600" lvl="0" indent="-228600"/>
            <a:r>
              <a:rPr lang="ru-RU" dirty="0"/>
              <a:t>Современный медицинский центр со SPA</a:t>
            </a:r>
          </a:p>
          <a:p>
            <a:pPr marL="228600" lvl="0" indent="-228600"/>
            <a:r>
              <a:rPr lang="ru-RU" dirty="0"/>
              <a:t>Центр для детей                             с особенностями развития</a:t>
            </a:r>
          </a:p>
          <a:p>
            <a:pPr marL="228600" lvl="0" indent="-228600"/>
            <a:r>
              <a:rPr lang="ru-RU" dirty="0"/>
              <a:t>Многопрофильный детский центр с широким спектром услуг</a:t>
            </a:r>
          </a:p>
          <a:p>
            <a:pPr marL="228600" lvl="0" indent="-228600"/>
            <a:r>
              <a:rPr lang="ru-RU" dirty="0"/>
              <a:t>Образовательно-развлекательный центр          для детей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A5998-F1CA-6EC1-CF1D-94FF17DD053D}"/>
              </a:ext>
            </a:extLst>
          </p:cNvPr>
          <p:cNvSpPr txBox="1"/>
          <p:nvPr userDrawn="1"/>
        </p:nvSpPr>
        <p:spPr>
          <a:xfrm>
            <a:off x="448364" y="474027"/>
            <a:ext cx="42389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</a:p>
        </p:txBody>
      </p:sp>
      <p:sp>
        <p:nvSpPr>
          <p:cNvPr id="27" name="Рисунок 8">
            <a:extLst>
              <a:ext uri="{FF2B5EF4-FFF2-40B4-BE49-F238E27FC236}">
                <a16:creationId xmlns:a16="http://schemas.microsoft.com/office/drawing/2014/main" id="{E0B6E610-FE5F-1A00-E4DF-F9BBA466C9DC}"/>
              </a:ext>
            </a:extLst>
          </p:cNvPr>
          <p:cNvSpPr/>
          <p:nvPr/>
        </p:nvSpPr>
        <p:spPr>
          <a:xfrm>
            <a:off x="3304732" y="2138738"/>
            <a:ext cx="2736000" cy="4211240"/>
          </a:xfrm>
          <a:custGeom>
            <a:avLst/>
            <a:gdLst>
              <a:gd name="connsiteX0" fmla="*/ 0 w 2736000"/>
              <a:gd name="connsiteY0" fmla="*/ 127311 h 4211240"/>
              <a:gd name="connsiteX1" fmla="*/ 155937 w 2736000"/>
              <a:gd name="connsiteY1" fmla="*/ 3330 h 4211240"/>
              <a:gd name="connsiteX2" fmla="*/ 2637428 w 2736000"/>
              <a:gd name="connsiteY2" fmla="*/ 577389 h 4211240"/>
              <a:gd name="connsiteX3" fmla="*/ 2736000 w 2736000"/>
              <a:gd name="connsiteY3" fmla="*/ 701370 h 4211240"/>
              <a:gd name="connsiteX4" fmla="*/ 2736000 w 2736000"/>
              <a:gd name="connsiteY4" fmla="*/ 4083985 h 4211240"/>
              <a:gd name="connsiteX5" fmla="*/ 2608744 w 2736000"/>
              <a:gd name="connsiteY5" fmla="*/ 4211241 h 4211240"/>
              <a:gd name="connsiteX6" fmla="*/ 127256 w 2736000"/>
              <a:gd name="connsiteY6" fmla="*/ 4211241 h 4211240"/>
              <a:gd name="connsiteX7" fmla="*/ 0 w 2736000"/>
              <a:gd name="connsiteY7" fmla="*/ 4083985 h 4211240"/>
              <a:gd name="connsiteX8" fmla="*/ 0 w 2736000"/>
              <a:gd name="connsiteY8" fmla="*/ 127311 h 421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6000" h="4211240">
                <a:moveTo>
                  <a:pt x="0" y="127311"/>
                </a:moveTo>
                <a:cubicBezTo>
                  <a:pt x="0" y="45447"/>
                  <a:pt x="76179" y="-15121"/>
                  <a:pt x="155937" y="3330"/>
                </a:cubicBezTo>
                <a:lnTo>
                  <a:pt x="2637428" y="577389"/>
                </a:lnTo>
                <a:cubicBezTo>
                  <a:pt x="2695132" y="590738"/>
                  <a:pt x="2736000" y="642138"/>
                  <a:pt x="2736000" y="701370"/>
                </a:cubicBezTo>
                <a:lnTo>
                  <a:pt x="2736000" y="4083985"/>
                </a:lnTo>
                <a:cubicBezTo>
                  <a:pt x="2736000" y="4154268"/>
                  <a:pt x="2679028" y="4211241"/>
                  <a:pt x="2608744" y="4211241"/>
                </a:cubicBezTo>
                <a:lnTo>
                  <a:pt x="127256" y="4211241"/>
                </a:lnTo>
                <a:cubicBezTo>
                  <a:pt x="56974" y="4211241"/>
                  <a:pt x="0" y="4154268"/>
                  <a:pt x="0" y="4083985"/>
                </a:cubicBezTo>
                <a:lnTo>
                  <a:pt x="0" y="127311"/>
                </a:lnTo>
                <a:close/>
              </a:path>
            </a:pathLst>
          </a:custGeom>
          <a:solidFill>
            <a:schemeClr val="bg1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Рисунок 9">
            <a:extLst>
              <a:ext uri="{FF2B5EF4-FFF2-40B4-BE49-F238E27FC236}">
                <a16:creationId xmlns:a16="http://schemas.microsoft.com/office/drawing/2014/main" id="{C3181252-37E1-D268-1E04-D9936B6A21DC}"/>
              </a:ext>
            </a:extLst>
          </p:cNvPr>
          <p:cNvSpPr/>
          <p:nvPr/>
        </p:nvSpPr>
        <p:spPr>
          <a:xfrm>
            <a:off x="3304732" y="1174752"/>
            <a:ext cx="2736000" cy="1456147"/>
          </a:xfrm>
          <a:custGeom>
            <a:avLst/>
            <a:gdLst>
              <a:gd name="connsiteX0" fmla="*/ 2736000 w 2736000"/>
              <a:gd name="connsiteY0" fmla="*/ 1328839 h 1456147"/>
              <a:gd name="connsiteX1" fmla="*/ 2580061 w 2736000"/>
              <a:gd name="connsiteY1" fmla="*/ 1452818 h 1456147"/>
              <a:gd name="connsiteX2" fmla="*/ 98574 w 2736000"/>
              <a:gd name="connsiteY2" fmla="*/ 878760 h 1456147"/>
              <a:gd name="connsiteX3" fmla="*/ 0 w 2736000"/>
              <a:gd name="connsiteY3" fmla="*/ 754781 h 1456147"/>
              <a:gd name="connsiteX4" fmla="*/ 0 w 2736000"/>
              <a:gd name="connsiteY4" fmla="*/ 127256 h 1456147"/>
              <a:gd name="connsiteX5" fmla="*/ 127256 w 2736000"/>
              <a:gd name="connsiteY5" fmla="*/ 0 h 1456147"/>
              <a:gd name="connsiteX6" fmla="*/ 2608744 w 2736000"/>
              <a:gd name="connsiteY6" fmla="*/ 0 h 1456147"/>
              <a:gd name="connsiteX7" fmla="*/ 2736000 w 2736000"/>
              <a:gd name="connsiteY7" fmla="*/ 127256 h 1456147"/>
              <a:gd name="connsiteX8" fmla="*/ 2736000 w 2736000"/>
              <a:gd name="connsiteY8" fmla="*/ 1328839 h 145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6000" h="1456147">
                <a:moveTo>
                  <a:pt x="2736000" y="1328839"/>
                </a:moveTo>
                <a:cubicBezTo>
                  <a:pt x="2736000" y="1410703"/>
                  <a:pt x="2659818" y="1471270"/>
                  <a:pt x="2580061" y="1452818"/>
                </a:cubicBezTo>
                <a:lnTo>
                  <a:pt x="98574" y="878760"/>
                </a:lnTo>
                <a:cubicBezTo>
                  <a:pt x="40867" y="865411"/>
                  <a:pt x="0" y="814012"/>
                  <a:pt x="0" y="754781"/>
                </a:cubicBezTo>
                <a:lnTo>
                  <a:pt x="0" y="127256"/>
                </a:lnTo>
                <a:cubicBezTo>
                  <a:pt x="0" y="56974"/>
                  <a:pt x="56974" y="0"/>
                  <a:pt x="127256" y="0"/>
                </a:cubicBezTo>
                <a:lnTo>
                  <a:pt x="2608744" y="0"/>
                </a:lnTo>
                <a:cubicBezTo>
                  <a:pt x="2679028" y="0"/>
                  <a:pt x="2736000" y="56974"/>
                  <a:pt x="2736000" y="127256"/>
                </a:cubicBezTo>
                <a:lnTo>
                  <a:pt x="2736000" y="1328839"/>
                </a:lnTo>
                <a:close/>
              </a:path>
            </a:pathLst>
          </a:custGeom>
          <a:solidFill>
            <a:schemeClr val="accent2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216AB90E-1EFD-B5C3-63CB-F9401E2F5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05537" y="2711942"/>
            <a:ext cx="2268753" cy="24416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80000" indent="-18000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+mj-lt"/>
              <a:buAutoNum type="arabicPeriod"/>
              <a:def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Исследовательский центр для предприятий малого и микробизнеса</a:t>
            </a:r>
          </a:p>
          <a:p>
            <a:pPr marL="228600" lvl="0" indent="-228600"/>
            <a:r>
              <a:rPr lang="ru-RU" dirty="0"/>
              <a:t>Технологический центр для предприятий малого и микробизнеса</a:t>
            </a:r>
          </a:p>
          <a:p>
            <a:pPr marL="228600" lvl="0" indent="-228600"/>
            <a:r>
              <a:rPr lang="ru-RU" dirty="0"/>
              <a:t>Бизнес-инкубатор для производственных предприятий</a:t>
            </a:r>
          </a:p>
          <a:p>
            <a:pPr marL="228600" lvl="0" indent="-228600"/>
            <a:r>
              <a:rPr lang="ru-RU" dirty="0"/>
              <a:t>Компания, оказывающая консультационную поддержку предприятиям: помощь в получении грантов, проработке проектов, поиске инвестиционных ниш и пр.</a:t>
            </a:r>
          </a:p>
        </p:txBody>
      </p:sp>
      <p:sp>
        <p:nvSpPr>
          <p:cNvPr id="28" name="Рисунок 12">
            <a:extLst>
              <a:ext uri="{FF2B5EF4-FFF2-40B4-BE49-F238E27FC236}">
                <a16:creationId xmlns:a16="http://schemas.microsoft.com/office/drawing/2014/main" id="{7713D6D4-3136-5BC3-81B3-381DCCAA2A1C}"/>
              </a:ext>
            </a:extLst>
          </p:cNvPr>
          <p:cNvSpPr/>
          <p:nvPr/>
        </p:nvSpPr>
        <p:spPr>
          <a:xfrm>
            <a:off x="6161100" y="2138738"/>
            <a:ext cx="2736000" cy="4211240"/>
          </a:xfrm>
          <a:custGeom>
            <a:avLst/>
            <a:gdLst>
              <a:gd name="connsiteX0" fmla="*/ 0 w 2736000"/>
              <a:gd name="connsiteY0" fmla="*/ 127311 h 4211240"/>
              <a:gd name="connsiteX1" fmla="*/ 155937 w 2736000"/>
              <a:gd name="connsiteY1" fmla="*/ 3330 h 4211240"/>
              <a:gd name="connsiteX2" fmla="*/ 2637428 w 2736000"/>
              <a:gd name="connsiteY2" fmla="*/ 577389 h 4211240"/>
              <a:gd name="connsiteX3" fmla="*/ 2736000 w 2736000"/>
              <a:gd name="connsiteY3" fmla="*/ 701370 h 4211240"/>
              <a:gd name="connsiteX4" fmla="*/ 2736000 w 2736000"/>
              <a:gd name="connsiteY4" fmla="*/ 4083985 h 4211240"/>
              <a:gd name="connsiteX5" fmla="*/ 2608744 w 2736000"/>
              <a:gd name="connsiteY5" fmla="*/ 4211241 h 4211240"/>
              <a:gd name="connsiteX6" fmla="*/ 127256 w 2736000"/>
              <a:gd name="connsiteY6" fmla="*/ 4211241 h 4211240"/>
              <a:gd name="connsiteX7" fmla="*/ 0 w 2736000"/>
              <a:gd name="connsiteY7" fmla="*/ 4083985 h 4211240"/>
              <a:gd name="connsiteX8" fmla="*/ 0 w 2736000"/>
              <a:gd name="connsiteY8" fmla="*/ 127311 h 421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6000" h="4211240">
                <a:moveTo>
                  <a:pt x="0" y="127311"/>
                </a:moveTo>
                <a:cubicBezTo>
                  <a:pt x="0" y="45447"/>
                  <a:pt x="76179" y="-15121"/>
                  <a:pt x="155937" y="3330"/>
                </a:cubicBezTo>
                <a:lnTo>
                  <a:pt x="2637428" y="577389"/>
                </a:lnTo>
                <a:cubicBezTo>
                  <a:pt x="2695132" y="590738"/>
                  <a:pt x="2736000" y="642138"/>
                  <a:pt x="2736000" y="701370"/>
                </a:cubicBezTo>
                <a:lnTo>
                  <a:pt x="2736000" y="4083985"/>
                </a:lnTo>
                <a:cubicBezTo>
                  <a:pt x="2736000" y="4154268"/>
                  <a:pt x="2679028" y="4211241"/>
                  <a:pt x="2608744" y="4211241"/>
                </a:cubicBezTo>
                <a:lnTo>
                  <a:pt x="127256" y="4211241"/>
                </a:lnTo>
                <a:cubicBezTo>
                  <a:pt x="56974" y="4211241"/>
                  <a:pt x="0" y="4154268"/>
                  <a:pt x="0" y="4083985"/>
                </a:cubicBezTo>
                <a:lnTo>
                  <a:pt x="0" y="127311"/>
                </a:lnTo>
                <a:close/>
              </a:path>
            </a:pathLst>
          </a:custGeom>
          <a:solidFill>
            <a:schemeClr val="bg1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Рисунок 13">
            <a:extLst>
              <a:ext uri="{FF2B5EF4-FFF2-40B4-BE49-F238E27FC236}">
                <a16:creationId xmlns:a16="http://schemas.microsoft.com/office/drawing/2014/main" id="{3668FEBC-4703-F674-FA13-A815BC567159}"/>
              </a:ext>
            </a:extLst>
          </p:cNvPr>
          <p:cNvSpPr/>
          <p:nvPr/>
        </p:nvSpPr>
        <p:spPr>
          <a:xfrm>
            <a:off x="6161100" y="1174752"/>
            <a:ext cx="2736000" cy="1456147"/>
          </a:xfrm>
          <a:custGeom>
            <a:avLst/>
            <a:gdLst>
              <a:gd name="connsiteX0" fmla="*/ 2736000 w 2736000"/>
              <a:gd name="connsiteY0" fmla="*/ 1328839 h 1456147"/>
              <a:gd name="connsiteX1" fmla="*/ 2580061 w 2736000"/>
              <a:gd name="connsiteY1" fmla="*/ 1452818 h 1456147"/>
              <a:gd name="connsiteX2" fmla="*/ 98574 w 2736000"/>
              <a:gd name="connsiteY2" fmla="*/ 878760 h 1456147"/>
              <a:gd name="connsiteX3" fmla="*/ 0 w 2736000"/>
              <a:gd name="connsiteY3" fmla="*/ 754781 h 1456147"/>
              <a:gd name="connsiteX4" fmla="*/ 0 w 2736000"/>
              <a:gd name="connsiteY4" fmla="*/ 127256 h 1456147"/>
              <a:gd name="connsiteX5" fmla="*/ 127256 w 2736000"/>
              <a:gd name="connsiteY5" fmla="*/ 0 h 1456147"/>
              <a:gd name="connsiteX6" fmla="*/ 2608744 w 2736000"/>
              <a:gd name="connsiteY6" fmla="*/ 0 h 1456147"/>
              <a:gd name="connsiteX7" fmla="*/ 2736000 w 2736000"/>
              <a:gd name="connsiteY7" fmla="*/ 127256 h 1456147"/>
              <a:gd name="connsiteX8" fmla="*/ 2736000 w 2736000"/>
              <a:gd name="connsiteY8" fmla="*/ 1328839 h 145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6000" h="1456147">
                <a:moveTo>
                  <a:pt x="2736000" y="1328839"/>
                </a:moveTo>
                <a:cubicBezTo>
                  <a:pt x="2736000" y="1410703"/>
                  <a:pt x="2659818" y="1471270"/>
                  <a:pt x="2580061" y="1452818"/>
                </a:cubicBezTo>
                <a:lnTo>
                  <a:pt x="98574" y="878760"/>
                </a:lnTo>
                <a:cubicBezTo>
                  <a:pt x="40867" y="865411"/>
                  <a:pt x="0" y="814012"/>
                  <a:pt x="0" y="754781"/>
                </a:cubicBezTo>
                <a:lnTo>
                  <a:pt x="0" y="127256"/>
                </a:lnTo>
                <a:cubicBezTo>
                  <a:pt x="0" y="56974"/>
                  <a:pt x="56974" y="0"/>
                  <a:pt x="127256" y="0"/>
                </a:cubicBezTo>
                <a:lnTo>
                  <a:pt x="2608744" y="0"/>
                </a:lnTo>
                <a:cubicBezTo>
                  <a:pt x="2679028" y="0"/>
                  <a:pt x="2736000" y="56974"/>
                  <a:pt x="2736000" y="127256"/>
                </a:cubicBezTo>
                <a:lnTo>
                  <a:pt x="2736000" y="1328839"/>
                </a:lnTo>
                <a:close/>
              </a:path>
            </a:pathLst>
          </a:custGeom>
          <a:solidFill>
            <a:schemeClr val="accent2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3AD8ED9C-C81F-091F-E3F2-DF9ED503F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2068" y="2711942"/>
            <a:ext cx="2395071" cy="24416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+mj-lt"/>
              <a:buAutoNum type="arabicPeriod"/>
              <a:def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Создание предприятия            по безотходной переработке промышленных отходов</a:t>
            </a:r>
          </a:p>
          <a:p>
            <a:pPr marL="228600" lvl="0" indent="-228600"/>
            <a:r>
              <a:rPr lang="ru-RU" dirty="0"/>
              <a:t>Создание сервиса по подбору лучшего варианта логистики</a:t>
            </a:r>
          </a:p>
          <a:p>
            <a:pPr marL="228600" lvl="0" indent="-228600"/>
            <a:r>
              <a:rPr lang="ru-RU" dirty="0"/>
              <a:t>Создание крупного распределительного/ логистического центра</a:t>
            </a:r>
          </a:p>
          <a:p>
            <a:pPr marL="228600" lvl="0" indent="-228600"/>
            <a:r>
              <a:rPr lang="ru-RU" dirty="0"/>
              <a:t>Открытие цеха по производству ёлочных игрушек на стекольном заводе</a:t>
            </a:r>
          </a:p>
          <a:p>
            <a:pPr marL="228600" lvl="0" indent="-228600"/>
            <a:r>
              <a:rPr lang="ru-RU" dirty="0"/>
              <a:t>Создание овощной фермы на гидропонном оборудовании</a:t>
            </a:r>
          </a:p>
          <a:p>
            <a:pPr marL="228600" lvl="0" indent="-228600"/>
            <a:r>
              <a:rPr lang="ru-RU" dirty="0"/>
              <a:t>Комплексная застройка жилья (жилых комплексов)</a:t>
            </a:r>
          </a:p>
        </p:txBody>
      </p:sp>
      <p:sp>
        <p:nvSpPr>
          <p:cNvPr id="29" name="Рисунок 16">
            <a:extLst>
              <a:ext uri="{FF2B5EF4-FFF2-40B4-BE49-F238E27FC236}">
                <a16:creationId xmlns:a16="http://schemas.microsoft.com/office/drawing/2014/main" id="{69C89D77-A113-9C99-CE32-50B04DCA5B52}"/>
              </a:ext>
            </a:extLst>
          </p:cNvPr>
          <p:cNvSpPr/>
          <p:nvPr/>
        </p:nvSpPr>
        <p:spPr>
          <a:xfrm>
            <a:off x="9017468" y="2138738"/>
            <a:ext cx="2736000" cy="4211240"/>
          </a:xfrm>
          <a:custGeom>
            <a:avLst/>
            <a:gdLst>
              <a:gd name="connsiteX0" fmla="*/ 0 w 2736000"/>
              <a:gd name="connsiteY0" fmla="*/ 127311 h 4211240"/>
              <a:gd name="connsiteX1" fmla="*/ 155937 w 2736000"/>
              <a:gd name="connsiteY1" fmla="*/ 3330 h 4211240"/>
              <a:gd name="connsiteX2" fmla="*/ 2637428 w 2736000"/>
              <a:gd name="connsiteY2" fmla="*/ 577389 h 4211240"/>
              <a:gd name="connsiteX3" fmla="*/ 2736000 w 2736000"/>
              <a:gd name="connsiteY3" fmla="*/ 701370 h 4211240"/>
              <a:gd name="connsiteX4" fmla="*/ 2736000 w 2736000"/>
              <a:gd name="connsiteY4" fmla="*/ 4083985 h 4211240"/>
              <a:gd name="connsiteX5" fmla="*/ 2608744 w 2736000"/>
              <a:gd name="connsiteY5" fmla="*/ 4211241 h 4211240"/>
              <a:gd name="connsiteX6" fmla="*/ 127256 w 2736000"/>
              <a:gd name="connsiteY6" fmla="*/ 4211241 h 4211240"/>
              <a:gd name="connsiteX7" fmla="*/ 0 w 2736000"/>
              <a:gd name="connsiteY7" fmla="*/ 4083985 h 4211240"/>
              <a:gd name="connsiteX8" fmla="*/ 0 w 2736000"/>
              <a:gd name="connsiteY8" fmla="*/ 127311 h 421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6000" h="4211240">
                <a:moveTo>
                  <a:pt x="0" y="127311"/>
                </a:moveTo>
                <a:cubicBezTo>
                  <a:pt x="0" y="45447"/>
                  <a:pt x="76179" y="-15121"/>
                  <a:pt x="155937" y="3330"/>
                </a:cubicBezTo>
                <a:lnTo>
                  <a:pt x="2637428" y="577389"/>
                </a:lnTo>
                <a:cubicBezTo>
                  <a:pt x="2695132" y="590738"/>
                  <a:pt x="2736000" y="642138"/>
                  <a:pt x="2736000" y="701370"/>
                </a:cubicBezTo>
                <a:lnTo>
                  <a:pt x="2736000" y="4083985"/>
                </a:lnTo>
                <a:cubicBezTo>
                  <a:pt x="2736000" y="4154268"/>
                  <a:pt x="2679028" y="4211241"/>
                  <a:pt x="2608744" y="4211241"/>
                </a:cubicBezTo>
                <a:lnTo>
                  <a:pt x="127256" y="4211241"/>
                </a:lnTo>
                <a:cubicBezTo>
                  <a:pt x="56974" y="4211241"/>
                  <a:pt x="0" y="4154268"/>
                  <a:pt x="0" y="4083985"/>
                </a:cubicBezTo>
                <a:lnTo>
                  <a:pt x="0" y="127311"/>
                </a:lnTo>
                <a:close/>
              </a:path>
            </a:pathLst>
          </a:custGeom>
          <a:solidFill>
            <a:schemeClr val="bg1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Рисунок 17">
            <a:extLst>
              <a:ext uri="{FF2B5EF4-FFF2-40B4-BE49-F238E27FC236}">
                <a16:creationId xmlns:a16="http://schemas.microsoft.com/office/drawing/2014/main" id="{20AFFD1F-2B94-F6F4-FFB3-759F5C820326}"/>
              </a:ext>
            </a:extLst>
          </p:cNvPr>
          <p:cNvSpPr/>
          <p:nvPr/>
        </p:nvSpPr>
        <p:spPr>
          <a:xfrm>
            <a:off x="9017468" y="1174752"/>
            <a:ext cx="2736000" cy="1456147"/>
          </a:xfrm>
          <a:custGeom>
            <a:avLst/>
            <a:gdLst>
              <a:gd name="connsiteX0" fmla="*/ 2736000 w 2736000"/>
              <a:gd name="connsiteY0" fmla="*/ 1328839 h 1456147"/>
              <a:gd name="connsiteX1" fmla="*/ 2580061 w 2736000"/>
              <a:gd name="connsiteY1" fmla="*/ 1452818 h 1456147"/>
              <a:gd name="connsiteX2" fmla="*/ 98574 w 2736000"/>
              <a:gd name="connsiteY2" fmla="*/ 878760 h 1456147"/>
              <a:gd name="connsiteX3" fmla="*/ 0 w 2736000"/>
              <a:gd name="connsiteY3" fmla="*/ 754781 h 1456147"/>
              <a:gd name="connsiteX4" fmla="*/ 0 w 2736000"/>
              <a:gd name="connsiteY4" fmla="*/ 127256 h 1456147"/>
              <a:gd name="connsiteX5" fmla="*/ 127256 w 2736000"/>
              <a:gd name="connsiteY5" fmla="*/ 0 h 1456147"/>
              <a:gd name="connsiteX6" fmla="*/ 2608744 w 2736000"/>
              <a:gd name="connsiteY6" fmla="*/ 0 h 1456147"/>
              <a:gd name="connsiteX7" fmla="*/ 2736000 w 2736000"/>
              <a:gd name="connsiteY7" fmla="*/ 127256 h 1456147"/>
              <a:gd name="connsiteX8" fmla="*/ 2736000 w 2736000"/>
              <a:gd name="connsiteY8" fmla="*/ 1328839 h 145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6000" h="1456147">
                <a:moveTo>
                  <a:pt x="2736000" y="1328839"/>
                </a:moveTo>
                <a:cubicBezTo>
                  <a:pt x="2736000" y="1410703"/>
                  <a:pt x="2659818" y="1471270"/>
                  <a:pt x="2580061" y="1452818"/>
                </a:cubicBezTo>
                <a:lnTo>
                  <a:pt x="98574" y="878760"/>
                </a:lnTo>
                <a:cubicBezTo>
                  <a:pt x="40867" y="865411"/>
                  <a:pt x="0" y="814012"/>
                  <a:pt x="0" y="754781"/>
                </a:cubicBezTo>
                <a:lnTo>
                  <a:pt x="0" y="127256"/>
                </a:lnTo>
                <a:cubicBezTo>
                  <a:pt x="0" y="56974"/>
                  <a:pt x="56974" y="0"/>
                  <a:pt x="127256" y="0"/>
                </a:cubicBezTo>
                <a:lnTo>
                  <a:pt x="2608744" y="0"/>
                </a:lnTo>
                <a:cubicBezTo>
                  <a:pt x="2679028" y="0"/>
                  <a:pt x="2736000" y="56974"/>
                  <a:pt x="2736000" y="127256"/>
                </a:cubicBezTo>
                <a:lnTo>
                  <a:pt x="2736000" y="1328839"/>
                </a:lnTo>
                <a:close/>
              </a:path>
            </a:pathLst>
          </a:custGeom>
          <a:solidFill>
            <a:schemeClr val="accent2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Текст 6">
            <a:extLst>
              <a:ext uri="{FF2B5EF4-FFF2-40B4-BE49-F238E27FC236}">
                <a16:creationId xmlns:a16="http://schemas.microsoft.com/office/drawing/2014/main" id="{A84B5FDC-1A81-DE1E-96D1-0C70309E5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12544" y="2711942"/>
            <a:ext cx="2268753" cy="24416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+mj-lt"/>
              <a:buAutoNum type="arabicPeriod"/>
              <a:def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Развитие промышленного туризма</a:t>
            </a:r>
          </a:p>
          <a:p>
            <a:pPr marL="228600" lvl="0" indent="-228600"/>
            <a:r>
              <a:rPr lang="ru-RU" dirty="0"/>
              <a:t>Развитие спортивного туризма (спортивное ориентирование на болотах)</a:t>
            </a:r>
          </a:p>
          <a:p>
            <a:pPr marL="228600" lvl="0" indent="-228600"/>
            <a:r>
              <a:rPr lang="ru-RU" dirty="0"/>
              <a:t>Строительство </a:t>
            </a:r>
            <a:r>
              <a:rPr lang="ru-RU" dirty="0" err="1"/>
              <a:t>ресторанно</a:t>
            </a:r>
            <a:r>
              <a:rPr lang="ru-RU" dirty="0"/>
              <a:t>-гостиничного комплекса          на берегу Волги</a:t>
            </a:r>
          </a:p>
          <a:p>
            <a:pPr marL="228600" lvl="0" indent="-228600"/>
            <a:endParaRPr lang="ru-RU" dirty="0"/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2694021C-EE3F-BD40-BCD5-1C2776E3FD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025D66-70BF-994A-B3BD-E621631DC651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78BE316-6EC0-6140-BA90-D8A218C4C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B5B4588-FE21-CE4A-A14E-FE31D9AC723D}"/>
              </a:ext>
            </a:extLst>
          </p:cNvPr>
          <p:cNvGrpSpPr/>
          <p:nvPr userDrawn="1"/>
        </p:nvGrpSpPr>
        <p:grpSpPr>
          <a:xfrm flipH="1">
            <a:off x="7202143" y="-791092"/>
            <a:ext cx="5849240" cy="1772518"/>
            <a:chOff x="-24554" y="19669"/>
            <a:chExt cx="5849240" cy="1772518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5D90CCBB-6948-A045-988A-1498D0E77729}"/>
                </a:ext>
              </a:extLst>
            </p:cNvPr>
            <p:cNvGrpSpPr/>
            <p:nvPr userDrawn="1"/>
          </p:nvGrpSpPr>
          <p:grpSpPr>
            <a:xfrm rot="10800000">
              <a:off x="-24554" y="19669"/>
              <a:ext cx="5849240" cy="1721792"/>
              <a:chOff x="8986330" y="5516959"/>
              <a:chExt cx="6557045" cy="1930143"/>
            </a:xfrm>
          </p:grpSpPr>
          <p:sp>
            <p:nvSpPr>
              <p:cNvPr id="31" name="Полилиния 10">
                <a:extLst>
                  <a:ext uri="{FF2B5EF4-FFF2-40B4-BE49-F238E27FC236}">
                    <a16:creationId xmlns:a16="http://schemas.microsoft.com/office/drawing/2014/main" id="{0D7F9695-345F-F14E-BFE7-75938F883DBD}"/>
                  </a:ext>
                </a:extLst>
              </p:cNvPr>
              <p:cNvSpPr/>
              <p:nvPr userDrawn="1"/>
            </p:nvSpPr>
            <p:spPr>
              <a:xfrm rot="10800000">
                <a:off x="8986330" y="5516959"/>
                <a:ext cx="6557045" cy="1914208"/>
              </a:xfrm>
              <a:custGeom>
                <a:avLst/>
                <a:gdLst>
                  <a:gd name="connsiteX0" fmla="*/ 8394543 w 8394543"/>
                  <a:gd name="connsiteY0" fmla="*/ 0 h 1914208"/>
                  <a:gd name="connsiteX1" fmla="*/ 8394543 w 8394543"/>
                  <a:gd name="connsiteY1" fmla="*/ 1457820 h 1914208"/>
                  <a:gd name="connsiteX2" fmla="*/ 8267594 w 8394543"/>
                  <a:gd name="connsiteY2" fmla="*/ 1584594 h 1914208"/>
                  <a:gd name="connsiteX3" fmla="*/ 8029881 w 8394543"/>
                  <a:gd name="connsiteY3" fmla="*/ 1584594 h 1914208"/>
                  <a:gd name="connsiteX4" fmla="*/ 7902931 w 8394543"/>
                  <a:gd name="connsiteY4" fmla="*/ 1711369 h 1914208"/>
                  <a:gd name="connsiteX5" fmla="*/ 7902931 w 8394543"/>
                  <a:gd name="connsiteY5" fmla="*/ 1787434 h 1914208"/>
                  <a:gd name="connsiteX6" fmla="*/ 7775982 w 8394543"/>
                  <a:gd name="connsiteY6" fmla="*/ 1914208 h 1914208"/>
                  <a:gd name="connsiteX7" fmla="*/ 7655380 w 8394543"/>
                  <a:gd name="connsiteY7" fmla="*/ 1914208 h 1914208"/>
                  <a:gd name="connsiteX8" fmla="*/ 7528430 w 8394543"/>
                  <a:gd name="connsiteY8" fmla="*/ 1787434 h 1914208"/>
                  <a:gd name="connsiteX9" fmla="*/ 7528430 w 8394543"/>
                  <a:gd name="connsiteY9" fmla="*/ 1711369 h 1914208"/>
                  <a:gd name="connsiteX10" fmla="*/ 7401480 w 8394543"/>
                  <a:gd name="connsiteY10" fmla="*/ 1584594 h 1914208"/>
                  <a:gd name="connsiteX11" fmla="*/ 6963504 w 8394543"/>
                  <a:gd name="connsiteY11" fmla="*/ 1584594 h 1914208"/>
                  <a:gd name="connsiteX12" fmla="*/ 6836555 w 8394543"/>
                  <a:gd name="connsiteY12" fmla="*/ 1711369 h 1914208"/>
                  <a:gd name="connsiteX13" fmla="*/ 6836555 w 8394543"/>
                  <a:gd name="connsiteY13" fmla="*/ 1787434 h 1914208"/>
                  <a:gd name="connsiteX14" fmla="*/ 6709605 w 8394543"/>
                  <a:gd name="connsiteY14" fmla="*/ 1914208 h 1914208"/>
                  <a:gd name="connsiteX15" fmla="*/ 6601697 w 8394543"/>
                  <a:gd name="connsiteY15" fmla="*/ 1914208 h 1914208"/>
                  <a:gd name="connsiteX16" fmla="*/ 6474754 w 8394543"/>
                  <a:gd name="connsiteY16" fmla="*/ 1787434 h 1914208"/>
                  <a:gd name="connsiteX17" fmla="*/ 6474754 w 8394543"/>
                  <a:gd name="connsiteY17" fmla="*/ 1711369 h 1914208"/>
                  <a:gd name="connsiteX18" fmla="*/ 6347805 w 8394543"/>
                  <a:gd name="connsiteY18" fmla="*/ 1584594 h 1914208"/>
                  <a:gd name="connsiteX19" fmla="*/ 0 w 8394543"/>
                  <a:gd name="connsiteY19" fmla="*/ 1584594 h 1914208"/>
                  <a:gd name="connsiteX0" fmla="*/ 6524776 w 6524776"/>
                  <a:gd name="connsiteY0" fmla="*/ 0 h 1914208"/>
                  <a:gd name="connsiteX1" fmla="*/ 6524776 w 6524776"/>
                  <a:gd name="connsiteY1" fmla="*/ 1457820 h 1914208"/>
                  <a:gd name="connsiteX2" fmla="*/ 6397827 w 6524776"/>
                  <a:gd name="connsiteY2" fmla="*/ 1584594 h 1914208"/>
                  <a:gd name="connsiteX3" fmla="*/ 6160114 w 6524776"/>
                  <a:gd name="connsiteY3" fmla="*/ 1584594 h 1914208"/>
                  <a:gd name="connsiteX4" fmla="*/ 6033164 w 6524776"/>
                  <a:gd name="connsiteY4" fmla="*/ 1711369 h 1914208"/>
                  <a:gd name="connsiteX5" fmla="*/ 6033164 w 6524776"/>
                  <a:gd name="connsiteY5" fmla="*/ 1787434 h 1914208"/>
                  <a:gd name="connsiteX6" fmla="*/ 5906215 w 6524776"/>
                  <a:gd name="connsiteY6" fmla="*/ 1914208 h 1914208"/>
                  <a:gd name="connsiteX7" fmla="*/ 5785613 w 6524776"/>
                  <a:gd name="connsiteY7" fmla="*/ 1914208 h 1914208"/>
                  <a:gd name="connsiteX8" fmla="*/ 5658663 w 6524776"/>
                  <a:gd name="connsiteY8" fmla="*/ 1787434 h 1914208"/>
                  <a:gd name="connsiteX9" fmla="*/ 5658663 w 6524776"/>
                  <a:gd name="connsiteY9" fmla="*/ 1711369 h 1914208"/>
                  <a:gd name="connsiteX10" fmla="*/ 5531713 w 6524776"/>
                  <a:gd name="connsiteY10" fmla="*/ 1584594 h 1914208"/>
                  <a:gd name="connsiteX11" fmla="*/ 5093737 w 6524776"/>
                  <a:gd name="connsiteY11" fmla="*/ 1584594 h 1914208"/>
                  <a:gd name="connsiteX12" fmla="*/ 4966788 w 6524776"/>
                  <a:gd name="connsiteY12" fmla="*/ 1711369 h 1914208"/>
                  <a:gd name="connsiteX13" fmla="*/ 4966788 w 6524776"/>
                  <a:gd name="connsiteY13" fmla="*/ 1787434 h 1914208"/>
                  <a:gd name="connsiteX14" fmla="*/ 4839838 w 6524776"/>
                  <a:gd name="connsiteY14" fmla="*/ 1914208 h 1914208"/>
                  <a:gd name="connsiteX15" fmla="*/ 4731930 w 6524776"/>
                  <a:gd name="connsiteY15" fmla="*/ 1914208 h 1914208"/>
                  <a:gd name="connsiteX16" fmla="*/ 4604987 w 6524776"/>
                  <a:gd name="connsiteY16" fmla="*/ 1787434 h 1914208"/>
                  <a:gd name="connsiteX17" fmla="*/ 4604987 w 6524776"/>
                  <a:gd name="connsiteY17" fmla="*/ 1711369 h 1914208"/>
                  <a:gd name="connsiteX18" fmla="*/ 4478038 w 6524776"/>
                  <a:gd name="connsiteY18" fmla="*/ 1584594 h 1914208"/>
                  <a:gd name="connsiteX19" fmla="*/ 0 w 6524776"/>
                  <a:gd name="connsiteY19" fmla="*/ 1575104 h 1914208"/>
                  <a:gd name="connsiteX0" fmla="*/ 6547555 w 6547555"/>
                  <a:gd name="connsiteY0" fmla="*/ 0 h 1914208"/>
                  <a:gd name="connsiteX1" fmla="*/ 6547555 w 6547555"/>
                  <a:gd name="connsiteY1" fmla="*/ 1457820 h 1914208"/>
                  <a:gd name="connsiteX2" fmla="*/ 6420606 w 6547555"/>
                  <a:gd name="connsiteY2" fmla="*/ 1584594 h 1914208"/>
                  <a:gd name="connsiteX3" fmla="*/ 6182893 w 6547555"/>
                  <a:gd name="connsiteY3" fmla="*/ 1584594 h 1914208"/>
                  <a:gd name="connsiteX4" fmla="*/ 6055943 w 6547555"/>
                  <a:gd name="connsiteY4" fmla="*/ 1711369 h 1914208"/>
                  <a:gd name="connsiteX5" fmla="*/ 6055943 w 6547555"/>
                  <a:gd name="connsiteY5" fmla="*/ 1787434 h 1914208"/>
                  <a:gd name="connsiteX6" fmla="*/ 5928994 w 6547555"/>
                  <a:gd name="connsiteY6" fmla="*/ 1914208 h 1914208"/>
                  <a:gd name="connsiteX7" fmla="*/ 5808392 w 6547555"/>
                  <a:gd name="connsiteY7" fmla="*/ 1914208 h 1914208"/>
                  <a:gd name="connsiteX8" fmla="*/ 5681442 w 6547555"/>
                  <a:gd name="connsiteY8" fmla="*/ 1787434 h 1914208"/>
                  <a:gd name="connsiteX9" fmla="*/ 5681442 w 6547555"/>
                  <a:gd name="connsiteY9" fmla="*/ 1711369 h 1914208"/>
                  <a:gd name="connsiteX10" fmla="*/ 5554492 w 6547555"/>
                  <a:gd name="connsiteY10" fmla="*/ 1584594 h 1914208"/>
                  <a:gd name="connsiteX11" fmla="*/ 5116516 w 6547555"/>
                  <a:gd name="connsiteY11" fmla="*/ 1584594 h 1914208"/>
                  <a:gd name="connsiteX12" fmla="*/ 4989567 w 6547555"/>
                  <a:gd name="connsiteY12" fmla="*/ 1711369 h 1914208"/>
                  <a:gd name="connsiteX13" fmla="*/ 4989567 w 6547555"/>
                  <a:gd name="connsiteY13" fmla="*/ 1787434 h 1914208"/>
                  <a:gd name="connsiteX14" fmla="*/ 4862617 w 6547555"/>
                  <a:gd name="connsiteY14" fmla="*/ 1914208 h 1914208"/>
                  <a:gd name="connsiteX15" fmla="*/ 4754709 w 6547555"/>
                  <a:gd name="connsiteY15" fmla="*/ 1914208 h 1914208"/>
                  <a:gd name="connsiteX16" fmla="*/ 4627766 w 6547555"/>
                  <a:gd name="connsiteY16" fmla="*/ 1787434 h 1914208"/>
                  <a:gd name="connsiteX17" fmla="*/ 4627766 w 6547555"/>
                  <a:gd name="connsiteY17" fmla="*/ 1711369 h 1914208"/>
                  <a:gd name="connsiteX18" fmla="*/ 4500817 w 6547555"/>
                  <a:gd name="connsiteY18" fmla="*/ 1584594 h 1914208"/>
                  <a:gd name="connsiteX19" fmla="*/ 0 w 6547555"/>
                  <a:gd name="connsiteY19" fmla="*/ 1597883 h 1914208"/>
                  <a:gd name="connsiteX0" fmla="*/ 6547555 w 6547555"/>
                  <a:gd name="connsiteY0" fmla="*/ 0 h 1914208"/>
                  <a:gd name="connsiteX1" fmla="*/ 6547555 w 6547555"/>
                  <a:gd name="connsiteY1" fmla="*/ 1457820 h 1914208"/>
                  <a:gd name="connsiteX2" fmla="*/ 6420606 w 6547555"/>
                  <a:gd name="connsiteY2" fmla="*/ 1584594 h 1914208"/>
                  <a:gd name="connsiteX3" fmla="*/ 6182893 w 6547555"/>
                  <a:gd name="connsiteY3" fmla="*/ 1584594 h 1914208"/>
                  <a:gd name="connsiteX4" fmla="*/ 6055943 w 6547555"/>
                  <a:gd name="connsiteY4" fmla="*/ 1711369 h 1914208"/>
                  <a:gd name="connsiteX5" fmla="*/ 6055943 w 6547555"/>
                  <a:gd name="connsiteY5" fmla="*/ 1787434 h 1914208"/>
                  <a:gd name="connsiteX6" fmla="*/ 5928994 w 6547555"/>
                  <a:gd name="connsiteY6" fmla="*/ 1914208 h 1914208"/>
                  <a:gd name="connsiteX7" fmla="*/ 5808392 w 6547555"/>
                  <a:gd name="connsiteY7" fmla="*/ 1914208 h 1914208"/>
                  <a:gd name="connsiteX8" fmla="*/ 5681442 w 6547555"/>
                  <a:gd name="connsiteY8" fmla="*/ 1787434 h 1914208"/>
                  <a:gd name="connsiteX9" fmla="*/ 5681442 w 6547555"/>
                  <a:gd name="connsiteY9" fmla="*/ 1711369 h 1914208"/>
                  <a:gd name="connsiteX10" fmla="*/ 5554492 w 6547555"/>
                  <a:gd name="connsiteY10" fmla="*/ 1584594 h 1914208"/>
                  <a:gd name="connsiteX11" fmla="*/ 5116516 w 6547555"/>
                  <a:gd name="connsiteY11" fmla="*/ 1584594 h 1914208"/>
                  <a:gd name="connsiteX12" fmla="*/ 4989567 w 6547555"/>
                  <a:gd name="connsiteY12" fmla="*/ 1711369 h 1914208"/>
                  <a:gd name="connsiteX13" fmla="*/ 4989567 w 6547555"/>
                  <a:gd name="connsiteY13" fmla="*/ 1787434 h 1914208"/>
                  <a:gd name="connsiteX14" fmla="*/ 4862617 w 6547555"/>
                  <a:gd name="connsiteY14" fmla="*/ 1914208 h 1914208"/>
                  <a:gd name="connsiteX15" fmla="*/ 4754709 w 6547555"/>
                  <a:gd name="connsiteY15" fmla="*/ 1914208 h 1914208"/>
                  <a:gd name="connsiteX16" fmla="*/ 4627766 w 6547555"/>
                  <a:gd name="connsiteY16" fmla="*/ 1787434 h 1914208"/>
                  <a:gd name="connsiteX17" fmla="*/ 4627766 w 6547555"/>
                  <a:gd name="connsiteY17" fmla="*/ 1711369 h 1914208"/>
                  <a:gd name="connsiteX18" fmla="*/ 4500817 w 6547555"/>
                  <a:gd name="connsiteY18" fmla="*/ 1584594 h 1914208"/>
                  <a:gd name="connsiteX19" fmla="*/ 0 w 6547555"/>
                  <a:gd name="connsiteY19" fmla="*/ 1590765 h 1914208"/>
                  <a:gd name="connsiteX0" fmla="*/ 6557045 w 6557045"/>
                  <a:gd name="connsiteY0" fmla="*/ 0 h 1914208"/>
                  <a:gd name="connsiteX1" fmla="*/ 6557045 w 6557045"/>
                  <a:gd name="connsiteY1" fmla="*/ 1457820 h 1914208"/>
                  <a:gd name="connsiteX2" fmla="*/ 6430096 w 6557045"/>
                  <a:gd name="connsiteY2" fmla="*/ 1584594 h 1914208"/>
                  <a:gd name="connsiteX3" fmla="*/ 6192383 w 6557045"/>
                  <a:gd name="connsiteY3" fmla="*/ 1584594 h 1914208"/>
                  <a:gd name="connsiteX4" fmla="*/ 6065433 w 6557045"/>
                  <a:gd name="connsiteY4" fmla="*/ 1711369 h 1914208"/>
                  <a:gd name="connsiteX5" fmla="*/ 6065433 w 6557045"/>
                  <a:gd name="connsiteY5" fmla="*/ 1787434 h 1914208"/>
                  <a:gd name="connsiteX6" fmla="*/ 5938484 w 6557045"/>
                  <a:gd name="connsiteY6" fmla="*/ 1914208 h 1914208"/>
                  <a:gd name="connsiteX7" fmla="*/ 5817882 w 6557045"/>
                  <a:gd name="connsiteY7" fmla="*/ 1914208 h 1914208"/>
                  <a:gd name="connsiteX8" fmla="*/ 5690932 w 6557045"/>
                  <a:gd name="connsiteY8" fmla="*/ 1787434 h 1914208"/>
                  <a:gd name="connsiteX9" fmla="*/ 5690932 w 6557045"/>
                  <a:gd name="connsiteY9" fmla="*/ 1711369 h 1914208"/>
                  <a:gd name="connsiteX10" fmla="*/ 5563982 w 6557045"/>
                  <a:gd name="connsiteY10" fmla="*/ 1584594 h 1914208"/>
                  <a:gd name="connsiteX11" fmla="*/ 5126006 w 6557045"/>
                  <a:gd name="connsiteY11" fmla="*/ 1584594 h 1914208"/>
                  <a:gd name="connsiteX12" fmla="*/ 4999057 w 6557045"/>
                  <a:gd name="connsiteY12" fmla="*/ 1711369 h 1914208"/>
                  <a:gd name="connsiteX13" fmla="*/ 4999057 w 6557045"/>
                  <a:gd name="connsiteY13" fmla="*/ 1787434 h 1914208"/>
                  <a:gd name="connsiteX14" fmla="*/ 4872107 w 6557045"/>
                  <a:gd name="connsiteY14" fmla="*/ 1914208 h 1914208"/>
                  <a:gd name="connsiteX15" fmla="*/ 4764199 w 6557045"/>
                  <a:gd name="connsiteY15" fmla="*/ 1914208 h 1914208"/>
                  <a:gd name="connsiteX16" fmla="*/ 4637256 w 6557045"/>
                  <a:gd name="connsiteY16" fmla="*/ 1787434 h 1914208"/>
                  <a:gd name="connsiteX17" fmla="*/ 4637256 w 6557045"/>
                  <a:gd name="connsiteY17" fmla="*/ 1711369 h 1914208"/>
                  <a:gd name="connsiteX18" fmla="*/ 4510307 w 6557045"/>
                  <a:gd name="connsiteY18" fmla="*/ 1584594 h 1914208"/>
                  <a:gd name="connsiteX19" fmla="*/ 0 w 6557045"/>
                  <a:gd name="connsiteY19" fmla="*/ 1588391 h 191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557045" h="1914208">
                    <a:moveTo>
                      <a:pt x="6557045" y="0"/>
                    </a:moveTo>
                    <a:lnTo>
                      <a:pt x="6557045" y="1457820"/>
                    </a:lnTo>
                    <a:cubicBezTo>
                      <a:pt x="6557045" y="1527837"/>
                      <a:pt x="6500236" y="1584594"/>
                      <a:pt x="6430096" y="1584594"/>
                    </a:cubicBezTo>
                    <a:lnTo>
                      <a:pt x="6192383" y="1584594"/>
                    </a:lnTo>
                    <a:cubicBezTo>
                      <a:pt x="6122306" y="1584594"/>
                      <a:pt x="6065433" y="1641351"/>
                      <a:pt x="6065433" y="1711369"/>
                    </a:cubicBezTo>
                    <a:lnTo>
                      <a:pt x="6065433" y="1787434"/>
                    </a:lnTo>
                    <a:cubicBezTo>
                      <a:pt x="6065433" y="1857452"/>
                      <a:pt x="6008623" y="1914208"/>
                      <a:pt x="5938484" y="1914208"/>
                    </a:cubicBezTo>
                    <a:lnTo>
                      <a:pt x="5817882" y="1914208"/>
                    </a:lnTo>
                    <a:cubicBezTo>
                      <a:pt x="5747805" y="1914208"/>
                      <a:pt x="5690932" y="1857452"/>
                      <a:pt x="5690932" y="1787434"/>
                    </a:cubicBezTo>
                    <a:lnTo>
                      <a:pt x="5690932" y="1711369"/>
                    </a:lnTo>
                    <a:cubicBezTo>
                      <a:pt x="5690932" y="1641351"/>
                      <a:pt x="5634121" y="1584594"/>
                      <a:pt x="5563982" y="1584594"/>
                    </a:cubicBezTo>
                    <a:lnTo>
                      <a:pt x="5126006" y="1584594"/>
                    </a:lnTo>
                    <a:cubicBezTo>
                      <a:pt x="5055930" y="1584594"/>
                      <a:pt x="4999057" y="1641351"/>
                      <a:pt x="4999057" y="1711369"/>
                    </a:cubicBezTo>
                    <a:lnTo>
                      <a:pt x="4999057" y="1787434"/>
                    </a:lnTo>
                    <a:cubicBezTo>
                      <a:pt x="4999057" y="1857452"/>
                      <a:pt x="4942246" y="1914208"/>
                      <a:pt x="4872107" y="1914208"/>
                    </a:cubicBezTo>
                    <a:lnTo>
                      <a:pt x="4764199" y="1914208"/>
                    </a:lnTo>
                    <a:cubicBezTo>
                      <a:pt x="4694123" y="1914208"/>
                      <a:pt x="4637256" y="1857452"/>
                      <a:pt x="4637256" y="1787434"/>
                    </a:cubicBezTo>
                    <a:lnTo>
                      <a:pt x="4637256" y="1711369"/>
                    </a:lnTo>
                    <a:cubicBezTo>
                      <a:pt x="4637256" y="1641351"/>
                      <a:pt x="4580421" y="1584594"/>
                      <a:pt x="4510307" y="1584594"/>
                    </a:cubicBezTo>
                    <a:lnTo>
                      <a:pt x="0" y="1588391"/>
                    </a:lnTo>
                  </a:path>
                </a:pathLst>
              </a:custGeom>
              <a:noFill/>
              <a:ln w="1059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32" name="Полилиния 21">
                <a:extLst>
                  <a:ext uri="{FF2B5EF4-FFF2-40B4-BE49-F238E27FC236}">
                    <a16:creationId xmlns:a16="http://schemas.microsoft.com/office/drawing/2014/main" id="{ADE600E8-3EE3-E64B-8731-3EDB516638C7}"/>
                  </a:ext>
                </a:extLst>
              </p:cNvPr>
              <p:cNvSpPr/>
              <p:nvPr userDrawn="1"/>
            </p:nvSpPr>
            <p:spPr>
              <a:xfrm rot="10800000">
                <a:off x="9490638" y="5862420"/>
                <a:ext cx="539535" cy="1584682"/>
              </a:xfrm>
              <a:custGeom>
                <a:avLst/>
                <a:gdLst>
                  <a:gd name="connsiteX0" fmla="*/ 539536 w 539535"/>
                  <a:gd name="connsiteY0" fmla="*/ 0 h 1584682"/>
                  <a:gd name="connsiteX1" fmla="*/ 539536 w 539535"/>
                  <a:gd name="connsiteY1" fmla="*/ 1457908 h 1584682"/>
                  <a:gd name="connsiteX2" fmla="*/ 412586 w 539535"/>
                  <a:gd name="connsiteY2" fmla="*/ 1584683 h 1584682"/>
                  <a:gd name="connsiteX3" fmla="*/ 314200 w 539535"/>
                  <a:gd name="connsiteY3" fmla="*/ 1584683 h 1584682"/>
                  <a:gd name="connsiteX4" fmla="*/ 187251 w 539535"/>
                  <a:gd name="connsiteY4" fmla="*/ 1457908 h 1584682"/>
                  <a:gd name="connsiteX5" fmla="*/ 187251 w 539535"/>
                  <a:gd name="connsiteY5" fmla="*/ 1380258 h 1584682"/>
                  <a:gd name="connsiteX6" fmla="*/ 93625 w 539535"/>
                  <a:gd name="connsiteY6" fmla="*/ 1286762 h 1584682"/>
                  <a:gd name="connsiteX7" fmla="*/ 93625 w 539535"/>
                  <a:gd name="connsiteY7" fmla="*/ 1286762 h 1584682"/>
                  <a:gd name="connsiteX8" fmla="*/ 0 w 539535"/>
                  <a:gd name="connsiteY8" fmla="*/ 1193266 h 1584682"/>
                  <a:gd name="connsiteX9" fmla="*/ 0 w 539535"/>
                  <a:gd name="connsiteY9" fmla="*/ 0 h 15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9535" h="1584682">
                    <a:moveTo>
                      <a:pt x="539536" y="0"/>
                    </a:moveTo>
                    <a:lnTo>
                      <a:pt x="539536" y="1457908"/>
                    </a:lnTo>
                    <a:cubicBezTo>
                      <a:pt x="539536" y="1527926"/>
                      <a:pt x="482725" y="1584683"/>
                      <a:pt x="412586" y="1584683"/>
                    </a:cubicBezTo>
                    <a:lnTo>
                      <a:pt x="314200" y="1584683"/>
                    </a:lnTo>
                    <a:cubicBezTo>
                      <a:pt x="244124" y="1584683"/>
                      <a:pt x="187251" y="1527926"/>
                      <a:pt x="187251" y="1457908"/>
                    </a:cubicBezTo>
                    <a:lnTo>
                      <a:pt x="187251" y="1380258"/>
                    </a:lnTo>
                    <a:cubicBezTo>
                      <a:pt x="187251" y="1328623"/>
                      <a:pt x="145357" y="1286762"/>
                      <a:pt x="93625" y="1286762"/>
                    </a:cubicBezTo>
                    <a:lnTo>
                      <a:pt x="93625" y="1286762"/>
                    </a:lnTo>
                    <a:cubicBezTo>
                      <a:pt x="41893" y="1286762"/>
                      <a:pt x="0" y="1244901"/>
                      <a:pt x="0" y="1193266"/>
                    </a:cubicBezTo>
                    <a:lnTo>
                      <a:pt x="0" y="0"/>
                    </a:lnTo>
                  </a:path>
                </a:pathLst>
              </a:custGeom>
              <a:noFill/>
              <a:ln w="1059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3" name="Shape 28">
              <a:extLst>
                <a:ext uri="{FF2B5EF4-FFF2-40B4-BE49-F238E27FC236}">
                  <a16:creationId xmlns:a16="http://schemas.microsoft.com/office/drawing/2014/main" id="{DB13C118-E1EB-B244-A60E-BCC40C27B533}"/>
                </a:ext>
              </a:extLst>
            </p:cNvPr>
            <p:cNvSpPr/>
            <p:nvPr userDrawn="1"/>
          </p:nvSpPr>
          <p:spPr>
            <a:xfrm rot="5400000">
              <a:off x="5186579" y="1396856"/>
              <a:ext cx="72000" cy="7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sp>
        <p:sp>
          <p:nvSpPr>
            <p:cNvPr id="34" name="Полилиния 50">
              <a:extLst>
                <a:ext uri="{FF2B5EF4-FFF2-40B4-BE49-F238E27FC236}">
                  <a16:creationId xmlns:a16="http://schemas.microsoft.com/office/drawing/2014/main" id="{166C1F7E-CD12-714D-80B2-8D15EDA73051}"/>
                </a:ext>
              </a:extLst>
            </p:cNvPr>
            <p:cNvSpPr/>
            <p:nvPr userDrawn="1"/>
          </p:nvSpPr>
          <p:spPr>
            <a:xfrm>
              <a:off x="4224753" y="1692531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6" name="Текст 6">
            <a:extLst>
              <a:ext uri="{FF2B5EF4-FFF2-40B4-BE49-F238E27FC236}">
                <a16:creationId xmlns:a16="http://schemas.microsoft.com/office/drawing/2014/main" id="{0FA68465-EB20-9F4E-A5AF-9877D0F4A11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4278" y="1373886"/>
            <a:ext cx="2259757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1</a:t>
            </a:r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id="{E4AF5BBD-0D7B-664F-B0FC-272C393AE4E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05537" y="1373886"/>
            <a:ext cx="2259757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2</a:t>
            </a:r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025A2B25-D15E-E74B-88A4-8AA03F8A02E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345777" y="1373886"/>
            <a:ext cx="2259757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3</a:t>
            </a:r>
          </a:p>
        </p:txBody>
      </p:sp>
      <p:sp>
        <p:nvSpPr>
          <p:cNvPr id="40" name="Текст 6">
            <a:extLst>
              <a:ext uri="{FF2B5EF4-FFF2-40B4-BE49-F238E27FC236}">
                <a16:creationId xmlns:a16="http://schemas.microsoft.com/office/drawing/2014/main" id="{537003B9-05B8-3347-A355-D02A473E966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212544" y="1373886"/>
            <a:ext cx="2259757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4</a:t>
            </a:r>
          </a:p>
        </p:txBody>
      </p:sp>
    </p:spTree>
    <p:extLst>
      <p:ext uri="{BB962C8B-B14F-4D97-AF65-F5344CB8AC3E}">
        <p14:creationId xmlns:p14="http://schemas.microsoft.com/office/powerpoint/2010/main" val="2513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щение глав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1A914A-3822-A04D-B988-F49E2E936E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9BD0701-813B-3E4A-B152-D6523A27AE44}"/>
              </a:ext>
            </a:extLst>
          </p:cNvPr>
          <p:cNvGrpSpPr/>
          <p:nvPr userDrawn="1"/>
        </p:nvGrpSpPr>
        <p:grpSpPr>
          <a:xfrm>
            <a:off x="-142819" y="-79888"/>
            <a:ext cx="8448577" cy="1984021"/>
            <a:chOff x="-142819" y="-19104"/>
            <a:chExt cx="8448577" cy="1984021"/>
          </a:xfrm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6ECD8BEF-05F3-1D4A-917F-1239FE2174F0}"/>
                </a:ext>
              </a:extLst>
            </p:cNvPr>
            <p:cNvSpPr/>
            <p:nvPr/>
          </p:nvSpPr>
          <p:spPr>
            <a:xfrm>
              <a:off x="-142819" y="-3169"/>
              <a:ext cx="8394623" cy="1914208"/>
            </a:xfrm>
            <a:custGeom>
              <a:avLst/>
              <a:gdLst>
                <a:gd name="connsiteX0" fmla="*/ 8394624 w 8394623"/>
                <a:gd name="connsiteY0" fmla="*/ 0 h 1914208"/>
                <a:gd name="connsiteX1" fmla="*/ 8394624 w 8394623"/>
                <a:gd name="connsiteY1" fmla="*/ 1457820 h 1914208"/>
                <a:gd name="connsiteX2" fmla="*/ 8267673 w 8394623"/>
                <a:gd name="connsiteY2" fmla="*/ 1584594 h 1914208"/>
                <a:gd name="connsiteX3" fmla="*/ 8029958 w 8394623"/>
                <a:gd name="connsiteY3" fmla="*/ 1584594 h 1914208"/>
                <a:gd name="connsiteX4" fmla="*/ 7903007 w 8394623"/>
                <a:gd name="connsiteY4" fmla="*/ 1711369 h 1914208"/>
                <a:gd name="connsiteX5" fmla="*/ 7903007 w 8394623"/>
                <a:gd name="connsiteY5" fmla="*/ 1787434 h 1914208"/>
                <a:gd name="connsiteX6" fmla="*/ 7776056 w 8394623"/>
                <a:gd name="connsiteY6" fmla="*/ 1914208 h 1914208"/>
                <a:gd name="connsiteX7" fmla="*/ 7655453 w 8394623"/>
                <a:gd name="connsiteY7" fmla="*/ 1914208 h 1914208"/>
                <a:gd name="connsiteX8" fmla="*/ 7528502 w 8394623"/>
                <a:gd name="connsiteY8" fmla="*/ 1787434 h 1914208"/>
                <a:gd name="connsiteX9" fmla="*/ 7528502 w 8394623"/>
                <a:gd name="connsiteY9" fmla="*/ 1711369 h 1914208"/>
                <a:gd name="connsiteX10" fmla="*/ 7401551 w 8394623"/>
                <a:gd name="connsiteY10" fmla="*/ 1584594 h 1914208"/>
                <a:gd name="connsiteX11" fmla="*/ 6963571 w 8394623"/>
                <a:gd name="connsiteY11" fmla="*/ 1584594 h 1914208"/>
                <a:gd name="connsiteX12" fmla="*/ 6836620 w 8394623"/>
                <a:gd name="connsiteY12" fmla="*/ 1711369 h 1914208"/>
                <a:gd name="connsiteX13" fmla="*/ 6836620 w 8394623"/>
                <a:gd name="connsiteY13" fmla="*/ 1787434 h 1914208"/>
                <a:gd name="connsiteX14" fmla="*/ 6709669 w 8394623"/>
                <a:gd name="connsiteY14" fmla="*/ 1914208 h 1914208"/>
                <a:gd name="connsiteX15" fmla="*/ 6601761 w 8394623"/>
                <a:gd name="connsiteY15" fmla="*/ 1914208 h 1914208"/>
                <a:gd name="connsiteX16" fmla="*/ 6474817 w 8394623"/>
                <a:gd name="connsiteY16" fmla="*/ 1787434 h 1914208"/>
                <a:gd name="connsiteX17" fmla="*/ 6474817 w 8394623"/>
                <a:gd name="connsiteY17" fmla="*/ 1711369 h 1914208"/>
                <a:gd name="connsiteX18" fmla="*/ 6347866 w 8394623"/>
                <a:gd name="connsiteY18" fmla="*/ 1584594 h 1914208"/>
                <a:gd name="connsiteX19" fmla="*/ 0 w 8394623"/>
                <a:gd name="connsiteY19" fmla="*/ 1584594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94623" h="1914208">
                  <a:moveTo>
                    <a:pt x="8394624" y="0"/>
                  </a:moveTo>
                  <a:lnTo>
                    <a:pt x="8394624" y="1457820"/>
                  </a:lnTo>
                  <a:cubicBezTo>
                    <a:pt x="8394624" y="1527837"/>
                    <a:pt x="8337814" y="1584594"/>
                    <a:pt x="8267673" y="1584594"/>
                  </a:cubicBezTo>
                  <a:lnTo>
                    <a:pt x="8029958" y="1584594"/>
                  </a:lnTo>
                  <a:cubicBezTo>
                    <a:pt x="7959881" y="1584594"/>
                    <a:pt x="7903007" y="1641351"/>
                    <a:pt x="7903007" y="1711369"/>
                  </a:cubicBezTo>
                  <a:lnTo>
                    <a:pt x="7903007" y="1787434"/>
                  </a:lnTo>
                  <a:cubicBezTo>
                    <a:pt x="7903007" y="1857452"/>
                    <a:pt x="7846196" y="1914208"/>
                    <a:pt x="7776056" y="1914208"/>
                  </a:cubicBezTo>
                  <a:lnTo>
                    <a:pt x="7655453" y="1914208"/>
                  </a:lnTo>
                  <a:cubicBezTo>
                    <a:pt x="7585376" y="1914208"/>
                    <a:pt x="7528502" y="1857452"/>
                    <a:pt x="7528502" y="1787434"/>
                  </a:cubicBezTo>
                  <a:lnTo>
                    <a:pt x="7528502" y="1711369"/>
                  </a:lnTo>
                  <a:cubicBezTo>
                    <a:pt x="7528502" y="1641351"/>
                    <a:pt x="7471691" y="1584594"/>
                    <a:pt x="7401551" y="1584594"/>
                  </a:cubicBezTo>
                  <a:lnTo>
                    <a:pt x="6963571" y="1584594"/>
                  </a:lnTo>
                  <a:cubicBezTo>
                    <a:pt x="6893494" y="1584594"/>
                    <a:pt x="6836620" y="1641351"/>
                    <a:pt x="6836620" y="1711369"/>
                  </a:cubicBezTo>
                  <a:lnTo>
                    <a:pt x="6836620" y="1787434"/>
                  </a:lnTo>
                  <a:cubicBezTo>
                    <a:pt x="6836620" y="1857452"/>
                    <a:pt x="6779809" y="1914208"/>
                    <a:pt x="6709669" y="1914208"/>
                  </a:cubicBezTo>
                  <a:lnTo>
                    <a:pt x="6601761" y="1914208"/>
                  </a:lnTo>
                  <a:cubicBezTo>
                    <a:pt x="6531684" y="1914208"/>
                    <a:pt x="6474817" y="1857452"/>
                    <a:pt x="6474817" y="1787434"/>
                  </a:cubicBezTo>
                  <a:lnTo>
                    <a:pt x="6474817" y="1711369"/>
                  </a:lnTo>
                  <a:cubicBezTo>
                    <a:pt x="6474817" y="1641351"/>
                    <a:pt x="6417980" y="1584594"/>
                    <a:pt x="6347866" y="1584594"/>
                  </a:cubicBezTo>
                  <a:lnTo>
                    <a:pt x="0" y="1584594"/>
                  </a:lnTo>
                </a:path>
              </a:pathLst>
            </a:custGeom>
            <a:noFill/>
            <a:ln w="4442" cap="flat">
              <a:solidFill>
                <a:srgbClr val="1A35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0B039540-82BF-094A-9BB5-BE3107C2D495}"/>
                </a:ext>
              </a:extLst>
            </p:cNvPr>
            <p:cNvSpPr/>
            <p:nvPr/>
          </p:nvSpPr>
          <p:spPr>
            <a:xfrm>
              <a:off x="8197850" y="98250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67 w 107908"/>
                <a:gd name="connsiteY1" fmla="*/ 73307 h 107758"/>
                <a:gd name="connsiteX2" fmla="*/ 0 w 107908"/>
                <a:gd name="connsiteY2" fmla="*/ 53879 h 107758"/>
                <a:gd name="connsiteX3" fmla="*/ 34467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9" y="84229"/>
                    <a:pt x="34467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467" y="34451"/>
                  </a:cubicBezTo>
                  <a:cubicBezTo>
                    <a:pt x="45449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9" y="45373"/>
                    <a:pt x="107908" y="53879"/>
                    <a:pt x="107908" y="53879"/>
                  </a:cubicBezTo>
                  <a:cubicBezTo>
                    <a:pt x="107908" y="53879"/>
                    <a:pt x="84359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EF3A4846-2BCA-B445-BD2E-9429E969951F}"/>
                </a:ext>
              </a:extLst>
            </p:cNvPr>
            <p:cNvSpPr/>
            <p:nvPr/>
          </p:nvSpPr>
          <p:spPr>
            <a:xfrm>
              <a:off x="7512633" y="1857159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3824141D-9F5F-5743-B439-664B934E7415}"/>
                </a:ext>
              </a:extLst>
            </p:cNvPr>
            <p:cNvSpPr/>
            <p:nvPr/>
          </p:nvSpPr>
          <p:spPr>
            <a:xfrm>
              <a:off x="7153997" y="98241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6FDA5F42-5BAB-F743-8DE1-8636D0FEDCFE}"/>
                </a:ext>
              </a:extLst>
            </p:cNvPr>
            <p:cNvSpPr/>
            <p:nvPr/>
          </p:nvSpPr>
          <p:spPr>
            <a:xfrm>
              <a:off x="4633705" y="152763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DF8658DF-9056-3D41-AEA6-409FC283560F}"/>
                </a:ext>
              </a:extLst>
            </p:cNvPr>
            <p:cNvSpPr/>
            <p:nvPr/>
          </p:nvSpPr>
          <p:spPr>
            <a:xfrm>
              <a:off x="390373" y="152591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7 w 107908"/>
                <a:gd name="connsiteY1" fmla="*/ 73307 h 107758"/>
                <a:gd name="connsiteX2" fmla="*/ 0 w 107908"/>
                <a:gd name="connsiteY2" fmla="*/ 53879 h 107758"/>
                <a:gd name="connsiteX3" fmla="*/ 34497 w 107908"/>
                <a:gd name="connsiteY3" fmla="*/ 34451 h 107758"/>
                <a:gd name="connsiteX4" fmla="*/ 53954 w 107908"/>
                <a:gd name="connsiteY4" fmla="*/ 0 h 107758"/>
                <a:gd name="connsiteX5" fmla="*/ 73411 w 107908"/>
                <a:gd name="connsiteY5" fmla="*/ 34451 h 107758"/>
                <a:gd name="connsiteX6" fmla="*/ 107908 w 107908"/>
                <a:gd name="connsiteY6" fmla="*/ 53879 h 107758"/>
                <a:gd name="connsiteX7" fmla="*/ 7341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4" y="84229"/>
                    <a:pt x="34497" y="73307"/>
                  </a:cubicBezTo>
                  <a:cubicBezTo>
                    <a:pt x="23560" y="62386"/>
                    <a:pt x="0" y="53879"/>
                    <a:pt x="0" y="53879"/>
                  </a:cubicBezTo>
                  <a:cubicBezTo>
                    <a:pt x="0" y="53879"/>
                    <a:pt x="23560" y="45373"/>
                    <a:pt x="34497" y="34451"/>
                  </a:cubicBezTo>
                  <a:cubicBezTo>
                    <a:pt x="45434" y="23529"/>
                    <a:pt x="53954" y="0"/>
                    <a:pt x="53954" y="0"/>
                  </a:cubicBezTo>
                  <a:cubicBezTo>
                    <a:pt x="53954" y="0"/>
                    <a:pt x="62474" y="23529"/>
                    <a:pt x="73411" y="34451"/>
                  </a:cubicBezTo>
                  <a:cubicBezTo>
                    <a:pt x="84348" y="45373"/>
                    <a:pt x="107908" y="53879"/>
                    <a:pt x="107908" y="53879"/>
                  </a:cubicBezTo>
                  <a:cubicBezTo>
                    <a:pt x="107908" y="53879"/>
                    <a:pt x="84348" y="62386"/>
                    <a:pt x="73411" y="73307"/>
                  </a:cubicBezTo>
                  <a:cubicBezTo>
                    <a:pt x="62474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54789391-1B47-494A-8CD6-A30E7A0C46EE}"/>
                </a:ext>
              </a:extLst>
            </p:cNvPr>
            <p:cNvSpPr/>
            <p:nvPr/>
          </p:nvSpPr>
          <p:spPr>
            <a:xfrm>
              <a:off x="7207951" y="-19104"/>
              <a:ext cx="539541" cy="1584682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rgbClr val="1A35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5" name="Текст 4">
            <a:extLst>
              <a:ext uri="{FF2B5EF4-FFF2-40B4-BE49-F238E27FC236}">
                <a16:creationId xmlns:a16="http://schemas.microsoft.com/office/drawing/2014/main" id="{BF2D16C6-DB9F-9F4B-8AE8-1711A7755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2" y="474027"/>
            <a:ext cx="647784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ОБРАЩЕНИЕ ГЛАВЫ ______________ ГОРОДСКОГО ОКРУГА К ИНВЕСТОРАМ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BF86C5DB-FBB6-B742-96AF-51EDFA45C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965325"/>
            <a:ext cx="3232616" cy="400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</a:t>
            </a:r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1E4BB923-0835-0A4C-9465-82C0DF9BEE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7408" y="1965325"/>
            <a:ext cx="3232616" cy="400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</a:t>
            </a:r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9190ACE-9FCC-C14B-B6CA-E2D5DC4BF9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27408" y="6129794"/>
            <a:ext cx="27933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Имя Отчество Фамилия</a:t>
            </a:r>
          </a:p>
        </p:txBody>
      </p:sp>
      <p:sp>
        <p:nvSpPr>
          <p:cNvPr id="31" name="Рисунок 29">
            <a:extLst>
              <a:ext uri="{FF2B5EF4-FFF2-40B4-BE49-F238E27FC236}">
                <a16:creationId xmlns:a16="http://schemas.microsoft.com/office/drawing/2014/main" id="{A96F65E5-23C9-E34A-AC5E-934328455C8F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920280" y="1965325"/>
            <a:ext cx="3828807" cy="4376824"/>
          </a:xfrm>
          <a:prstGeom prst="roundRect">
            <a:avLst>
              <a:gd name="adj" fmla="val 434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8" name="Текст 6">
            <a:extLst>
              <a:ext uri="{FF2B5EF4-FFF2-40B4-BE49-F238E27FC236}">
                <a16:creationId xmlns:a16="http://schemas.microsoft.com/office/drawing/2014/main" id="{5D550D9C-2F1C-8847-AE0C-38E2788C3D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139F41-D231-8746-9D57-DC65400283E5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075DB73-6513-A64B-B2D8-1009CE0E4C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259" y="459523"/>
            <a:ext cx="938213" cy="749390"/>
          </a:xfrm>
          <a:prstGeom prst="rect">
            <a:avLst/>
          </a:prstGeom>
        </p:spPr>
      </p:pic>
      <p:sp>
        <p:nvSpPr>
          <p:cNvPr id="21" name="Рисунок 18">
            <a:extLst>
              <a:ext uri="{FF2B5EF4-FFF2-40B4-BE49-F238E27FC236}">
                <a16:creationId xmlns:a16="http://schemas.microsoft.com/office/drawing/2014/main" id="{6E84F015-A4F6-7946-9700-04F7ED1432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263472" y="551432"/>
            <a:ext cx="486000" cy="67568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Tx/>
              <a:buNone/>
              <a:defRPr sz="400"/>
            </a:lvl1pPr>
          </a:lstStyle>
          <a:p>
            <a:r>
              <a:rPr lang="ru-RU" dirty="0"/>
              <a:t>ГЕРБ МУНИЦИПАЛИТЕТА</a:t>
            </a:r>
          </a:p>
          <a:p>
            <a:r>
              <a:rPr lang="ru-RU" dirty="0"/>
              <a:t>НА ПРОЗРАЧНОМ ФОНЕ</a:t>
            </a:r>
          </a:p>
        </p:txBody>
      </p:sp>
    </p:spTree>
    <p:extLst>
      <p:ext uri="{BB962C8B-B14F-4D97-AF65-F5344CB8AC3E}">
        <p14:creationId xmlns:p14="http://schemas.microsoft.com/office/powerpoint/2010/main" val="827724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вестиционные ниши - с фото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3A745B52-7792-4249-BF4E-2F6DAD0A57B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42909" y="1489098"/>
            <a:ext cx="2741615" cy="1459045"/>
          </a:xfrm>
          <a:custGeom>
            <a:avLst/>
            <a:gdLst>
              <a:gd name="connsiteX0" fmla="*/ 0 w 2741612"/>
              <a:gd name="connsiteY0" fmla="*/ 152441 h 1459045"/>
              <a:gd name="connsiteX1" fmla="*/ 152441 w 2741612"/>
              <a:gd name="connsiteY1" fmla="*/ 0 h 1459045"/>
              <a:gd name="connsiteX2" fmla="*/ 2589171 w 2741612"/>
              <a:gd name="connsiteY2" fmla="*/ 0 h 1459045"/>
              <a:gd name="connsiteX3" fmla="*/ 2741612 w 2741612"/>
              <a:gd name="connsiteY3" fmla="*/ 152441 h 1459045"/>
              <a:gd name="connsiteX4" fmla="*/ 2741612 w 2741612"/>
              <a:gd name="connsiteY4" fmla="*/ 1306604 h 1459045"/>
              <a:gd name="connsiteX5" fmla="*/ 2589171 w 2741612"/>
              <a:gd name="connsiteY5" fmla="*/ 1459045 h 1459045"/>
              <a:gd name="connsiteX6" fmla="*/ 152441 w 2741612"/>
              <a:gd name="connsiteY6" fmla="*/ 1459045 h 1459045"/>
              <a:gd name="connsiteX7" fmla="*/ 0 w 2741612"/>
              <a:gd name="connsiteY7" fmla="*/ 1306604 h 1459045"/>
              <a:gd name="connsiteX8" fmla="*/ 0 w 2741612"/>
              <a:gd name="connsiteY8" fmla="*/ 152441 h 1459045"/>
              <a:gd name="connsiteX0" fmla="*/ 0 w 2741612"/>
              <a:gd name="connsiteY0" fmla="*/ 152441 h 1459045"/>
              <a:gd name="connsiteX1" fmla="*/ 152441 w 2741612"/>
              <a:gd name="connsiteY1" fmla="*/ 0 h 1459045"/>
              <a:gd name="connsiteX2" fmla="*/ 2589171 w 2741612"/>
              <a:gd name="connsiteY2" fmla="*/ 0 h 1459045"/>
              <a:gd name="connsiteX3" fmla="*/ 2741612 w 2741612"/>
              <a:gd name="connsiteY3" fmla="*/ 152441 h 1459045"/>
              <a:gd name="connsiteX4" fmla="*/ 2741612 w 2741612"/>
              <a:gd name="connsiteY4" fmla="*/ 1306604 h 1459045"/>
              <a:gd name="connsiteX5" fmla="*/ 2589171 w 2741612"/>
              <a:gd name="connsiteY5" fmla="*/ 1459045 h 1459045"/>
              <a:gd name="connsiteX6" fmla="*/ 152441 w 2741612"/>
              <a:gd name="connsiteY6" fmla="*/ 1459045 h 1459045"/>
              <a:gd name="connsiteX7" fmla="*/ 0 w 2741612"/>
              <a:gd name="connsiteY7" fmla="*/ 620804 h 1459045"/>
              <a:gd name="connsiteX8" fmla="*/ 0 w 2741612"/>
              <a:gd name="connsiteY8" fmla="*/ 152441 h 1459045"/>
              <a:gd name="connsiteX0" fmla="*/ 0 w 2741612"/>
              <a:gd name="connsiteY0" fmla="*/ 152441 h 1459045"/>
              <a:gd name="connsiteX1" fmla="*/ 152441 w 2741612"/>
              <a:gd name="connsiteY1" fmla="*/ 0 h 1459045"/>
              <a:gd name="connsiteX2" fmla="*/ 2589171 w 2741612"/>
              <a:gd name="connsiteY2" fmla="*/ 0 h 1459045"/>
              <a:gd name="connsiteX3" fmla="*/ 2741612 w 2741612"/>
              <a:gd name="connsiteY3" fmla="*/ 152441 h 1459045"/>
              <a:gd name="connsiteX4" fmla="*/ 2741612 w 2741612"/>
              <a:gd name="connsiteY4" fmla="*/ 1306604 h 1459045"/>
              <a:gd name="connsiteX5" fmla="*/ 2589171 w 2741612"/>
              <a:gd name="connsiteY5" fmla="*/ 1459045 h 1459045"/>
              <a:gd name="connsiteX6" fmla="*/ 95291 w 2741612"/>
              <a:gd name="connsiteY6" fmla="*/ 869960 h 1459045"/>
              <a:gd name="connsiteX7" fmla="*/ 0 w 2741612"/>
              <a:gd name="connsiteY7" fmla="*/ 620804 h 1459045"/>
              <a:gd name="connsiteX8" fmla="*/ 0 w 2741612"/>
              <a:gd name="connsiteY8" fmla="*/ 152441 h 1459045"/>
              <a:gd name="connsiteX0" fmla="*/ 3 w 2741615"/>
              <a:gd name="connsiteY0" fmla="*/ 152441 h 1459045"/>
              <a:gd name="connsiteX1" fmla="*/ 152444 w 2741615"/>
              <a:gd name="connsiteY1" fmla="*/ 0 h 1459045"/>
              <a:gd name="connsiteX2" fmla="*/ 2589174 w 2741615"/>
              <a:gd name="connsiteY2" fmla="*/ 0 h 1459045"/>
              <a:gd name="connsiteX3" fmla="*/ 2741615 w 2741615"/>
              <a:gd name="connsiteY3" fmla="*/ 152441 h 1459045"/>
              <a:gd name="connsiteX4" fmla="*/ 2741615 w 2741615"/>
              <a:gd name="connsiteY4" fmla="*/ 1306604 h 1459045"/>
              <a:gd name="connsiteX5" fmla="*/ 2589174 w 2741615"/>
              <a:gd name="connsiteY5" fmla="*/ 1459045 h 1459045"/>
              <a:gd name="connsiteX6" fmla="*/ 95294 w 2741615"/>
              <a:gd name="connsiteY6" fmla="*/ 869960 h 1459045"/>
              <a:gd name="connsiteX7" fmla="*/ 3 w 2741615"/>
              <a:gd name="connsiteY7" fmla="*/ 620804 h 1459045"/>
              <a:gd name="connsiteX8" fmla="*/ 3 w 2741615"/>
              <a:gd name="connsiteY8" fmla="*/ 152441 h 1459045"/>
              <a:gd name="connsiteX0" fmla="*/ 3 w 2741615"/>
              <a:gd name="connsiteY0" fmla="*/ 152441 h 1459045"/>
              <a:gd name="connsiteX1" fmla="*/ 152444 w 2741615"/>
              <a:gd name="connsiteY1" fmla="*/ 0 h 1459045"/>
              <a:gd name="connsiteX2" fmla="*/ 2589174 w 2741615"/>
              <a:gd name="connsiteY2" fmla="*/ 0 h 1459045"/>
              <a:gd name="connsiteX3" fmla="*/ 2741615 w 2741615"/>
              <a:gd name="connsiteY3" fmla="*/ 152441 h 1459045"/>
              <a:gd name="connsiteX4" fmla="*/ 2741615 w 2741615"/>
              <a:gd name="connsiteY4" fmla="*/ 1306604 h 1459045"/>
              <a:gd name="connsiteX5" fmla="*/ 2589174 w 2741615"/>
              <a:gd name="connsiteY5" fmla="*/ 1459045 h 1459045"/>
              <a:gd name="connsiteX6" fmla="*/ 95294 w 2741615"/>
              <a:gd name="connsiteY6" fmla="*/ 929695 h 1459045"/>
              <a:gd name="connsiteX7" fmla="*/ 3 w 2741615"/>
              <a:gd name="connsiteY7" fmla="*/ 620804 h 1459045"/>
              <a:gd name="connsiteX8" fmla="*/ 3 w 2741615"/>
              <a:gd name="connsiteY8" fmla="*/ 152441 h 1459045"/>
              <a:gd name="connsiteX0" fmla="*/ 3 w 2741615"/>
              <a:gd name="connsiteY0" fmla="*/ 152441 h 1459045"/>
              <a:gd name="connsiteX1" fmla="*/ 152444 w 2741615"/>
              <a:gd name="connsiteY1" fmla="*/ 0 h 1459045"/>
              <a:gd name="connsiteX2" fmla="*/ 2589174 w 2741615"/>
              <a:gd name="connsiteY2" fmla="*/ 0 h 1459045"/>
              <a:gd name="connsiteX3" fmla="*/ 2741615 w 2741615"/>
              <a:gd name="connsiteY3" fmla="*/ 152441 h 1459045"/>
              <a:gd name="connsiteX4" fmla="*/ 2741615 w 2741615"/>
              <a:gd name="connsiteY4" fmla="*/ 1306604 h 1459045"/>
              <a:gd name="connsiteX5" fmla="*/ 2589174 w 2741615"/>
              <a:gd name="connsiteY5" fmla="*/ 1459045 h 1459045"/>
              <a:gd name="connsiteX6" fmla="*/ 95294 w 2741615"/>
              <a:gd name="connsiteY6" fmla="*/ 929695 h 1459045"/>
              <a:gd name="connsiteX7" fmla="*/ 3 w 2741615"/>
              <a:gd name="connsiteY7" fmla="*/ 620804 h 1459045"/>
              <a:gd name="connsiteX8" fmla="*/ 3 w 2741615"/>
              <a:gd name="connsiteY8" fmla="*/ 152441 h 145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1615" h="1459045">
                <a:moveTo>
                  <a:pt x="3" y="152441"/>
                </a:moveTo>
                <a:cubicBezTo>
                  <a:pt x="3" y="68250"/>
                  <a:pt x="68253" y="0"/>
                  <a:pt x="152444" y="0"/>
                </a:cubicBezTo>
                <a:lnTo>
                  <a:pt x="2589174" y="0"/>
                </a:lnTo>
                <a:cubicBezTo>
                  <a:pt x="2673365" y="0"/>
                  <a:pt x="2741615" y="68250"/>
                  <a:pt x="2741615" y="152441"/>
                </a:cubicBezTo>
                <a:lnTo>
                  <a:pt x="2741615" y="1306604"/>
                </a:lnTo>
                <a:cubicBezTo>
                  <a:pt x="2741615" y="1390795"/>
                  <a:pt x="2673365" y="1459045"/>
                  <a:pt x="2589174" y="1459045"/>
                </a:cubicBezTo>
                <a:lnTo>
                  <a:pt x="95294" y="929695"/>
                </a:lnTo>
                <a:cubicBezTo>
                  <a:pt x="-2086" y="898922"/>
                  <a:pt x="3" y="838249"/>
                  <a:pt x="3" y="620804"/>
                </a:cubicBezTo>
                <a:lnTo>
                  <a:pt x="3" y="15244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endParaRPr lang="ru-RU"/>
          </a:p>
        </p:txBody>
      </p:sp>
      <p:sp>
        <p:nvSpPr>
          <p:cNvPr id="26" name="Рисунок 3">
            <a:extLst>
              <a:ext uri="{FF2B5EF4-FFF2-40B4-BE49-F238E27FC236}">
                <a16:creationId xmlns:a16="http://schemas.microsoft.com/office/drawing/2014/main" id="{01483BB6-70D3-BAFE-A821-2C1D5A0C36A5}"/>
              </a:ext>
            </a:extLst>
          </p:cNvPr>
          <p:cNvSpPr/>
          <p:nvPr/>
        </p:nvSpPr>
        <p:spPr>
          <a:xfrm>
            <a:off x="448364" y="2509934"/>
            <a:ext cx="2736000" cy="3840043"/>
          </a:xfrm>
          <a:custGeom>
            <a:avLst/>
            <a:gdLst>
              <a:gd name="connsiteX0" fmla="*/ 0 w 2736000"/>
              <a:gd name="connsiteY0" fmla="*/ 127311 h 4211240"/>
              <a:gd name="connsiteX1" fmla="*/ 155937 w 2736000"/>
              <a:gd name="connsiteY1" fmla="*/ 3330 h 4211240"/>
              <a:gd name="connsiteX2" fmla="*/ 2637428 w 2736000"/>
              <a:gd name="connsiteY2" fmla="*/ 577389 h 4211240"/>
              <a:gd name="connsiteX3" fmla="*/ 2736000 w 2736000"/>
              <a:gd name="connsiteY3" fmla="*/ 701370 h 4211240"/>
              <a:gd name="connsiteX4" fmla="*/ 2736000 w 2736000"/>
              <a:gd name="connsiteY4" fmla="*/ 4083985 h 4211240"/>
              <a:gd name="connsiteX5" fmla="*/ 2608744 w 2736000"/>
              <a:gd name="connsiteY5" fmla="*/ 4211241 h 4211240"/>
              <a:gd name="connsiteX6" fmla="*/ 127256 w 2736000"/>
              <a:gd name="connsiteY6" fmla="*/ 4211241 h 4211240"/>
              <a:gd name="connsiteX7" fmla="*/ 0 w 2736000"/>
              <a:gd name="connsiteY7" fmla="*/ 4083985 h 4211240"/>
              <a:gd name="connsiteX8" fmla="*/ 0 w 2736000"/>
              <a:gd name="connsiteY8" fmla="*/ 127311 h 421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6000" h="4211240">
                <a:moveTo>
                  <a:pt x="0" y="127311"/>
                </a:moveTo>
                <a:cubicBezTo>
                  <a:pt x="0" y="45447"/>
                  <a:pt x="76179" y="-15121"/>
                  <a:pt x="155937" y="3330"/>
                </a:cubicBezTo>
                <a:lnTo>
                  <a:pt x="2637428" y="577389"/>
                </a:lnTo>
                <a:cubicBezTo>
                  <a:pt x="2695132" y="590738"/>
                  <a:pt x="2736000" y="642138"/>
                  <a:pt x="2736000" y="701370"/>
                </a:cubicBezTo>
                <a:lnTo>
                  <a:pt x="2736000" y="4083985"/>
                </a:lnTo>
                <a:cubicBezTo>
                  <a:pt x="2736000" y="4154268"/>
                  <a:pt x="2679028" y="4211241"/>
                  <a:pt x="2608744" y="4211241"/>
                </a:cubicBezTo>
                <a:lnTo>
                  <a:pt x="127256" y="4211241"/>
                </a:lnTo>
                <a:cubicBezTo>
                  <a:pt x="56974" y="4211241"/>
                  <a:pt x="0" y="4154268"/>
                  <a:pt x="0" y="4083985"/>
                </a:cubicBezTo>
                <a:lnTo>
                  <a:pt x="0" y="127311"/>
                </a:lnTo>
                <a:close/>
              </a:path>
            </a:pathLst>
          </a:custGeom>
          <a:solidFill>
            <a:schemeClr val="bg1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A9060F8-C06D-423A-1D5D-5BAFF076A4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282" y="3113159"/>
            <a:ext cx="2268753" cy="24416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92600" indent="-1926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+mj-lt"/>
              <a:buAutoNum type="arabicPeriod"/>
              <a:def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Образец текста в несколько пунктов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A5998-F1CA-6EC1-CF1D-94FF17DD053D}"/>
              </a:ext>
            </a:extLst>
          </p:cNvPr>
          <p:cNvSpPr txBox="1"/>
          <p:nvPr userDrawn="1"/>
        </p:nvSpPr>
        <p:spPr>
          <a:xfrm>
            <a:off x="448364" y="474027"/>
            <a:ext cx="42389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</a:p>
        </p:txBody>
      </p:sp>
      <p:sp>
        <p:nvSpPr>
          <p:cNvPr id="27" name="Рисунок 8">
            <a:extLst>
              <a:ext uri="{FF2B5EF4-FFF2-40B4-BE49-F238E27FC236}">
                <a16:creationId xmlns:a16="http://schemas.microsoft.com/office/drawing/2014/main" id="{E0B6E610-FE5F-1A00-E4DF-F9BBA466C9DC}"/>
              </a:ext>
            </a:extLst>
          </p:cNvPr>
          <p:cNvSpPr/>
          <p:nvPr/>
        </p:nvSpPr>
        <p:spPr>
          <a:xfrm>
            <a:off x="3304732" y="2509934"/>
            <a:ext cx="2736000" cy="3840043"/>
          </a:xfrm>
          <a:custGeom>
            <a:avLst/>
            <a:gdLst>
              <a:gd name="connsiteX0" fmla="*/ 0 w 2736000"/>
              <a:gd name="connsiteY0" fmla="*/ 127311 h 4211240"/>
              <a:gd name="connsiteX1" fmla="*/ 155937 w 2736000"/>
              <a:gd name="connsiteY1" fmla="*/ 3330 h 4211240"/>
              <a:gd name="connsiteX2" fmla="*/ 2637428 w 2736000"/>
              <a:gd name="connsiteY2" fmla="*/ 577389 h 4211240"/>
              <a:gd name="connsiteX3" fmla="*/ 2736000 w 2736000"/>
              <a:gd name="connsiteY3" fmla="*/ 701370 h 4211240"/>
              <a:gd name="connsiteX4" fmla="*/ 2736000 w 2736000"/>
              <a:gd name="connsiteY4" fmla="*/ 4083985 h 4211240"/>
              <a:gd name="connsiteX5" fmla="*/ 2608744 w 2736000"/>
              <a:gd name="connsiteY5" fmla="*/ 4211241 h 4211240"/>
              <a:gd name="connsiteX6" fmla="*/ 127256 w 2736000"/>
              <a:gd name="connsiteY6" fmla="*/ 4211241 h 4211240"/>
              <a:gd name="connsiteX7" fmla="*/ 0 w 2736000"/>
              <a:gd name="connsiteY7" fmla="*/ 4083985 h 4211240"/>
              <a:gd name="connsiteX8" fmla="*/ 0 w 2736000"/>
              <a:gd name="connsiteY8" fmla="*/ 127311 h 421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6000" h="4211240">
                <a:moveTo>
                  <a:pt x="0" y="127311"/>
                </a:moveTo>
                <a:cubicBezTo>
                  <a:pt x="0" y="45447"/>
                  <a:pt x="76179" y="-15121"/>
                  <a:pt x="155937" y="3330"/>
                </a:cubicBezTo>
                <a:lnTo>
                  <a:pt x="2637428" y="577389"/>
                </a:lnTo>
                <a:cubicBezTo>
                  <a:pt x="2695132" y="590738"/>
                  <a:pt x="2736000" y="642138"/>
                  <a:pt x="2736000" y="701370"/>
                </a:cubicBezTo>
                <a:lnTo>
                  <a:pt x="2736000" y="4083985"/>
                </a:lnTo>
                <a:cubicBezTo>
                  <a:pt x="2736000" y="4154268"/>
                  <a:pt x="2679028" y="4211241"/>
                  <a:pt x="2608744" y="4211241"/>
                </a:cubicBezTo>
                <a:lnTo>
                  <a:pt x="127256" y="4211241"/>
                </a:lnTo>
                <a:cubicBezTo>
                  <a:pt x="56974" y="4211241"/>
                  <a:pt x="0" y="4154268"/>
                  <a:pt x="0" y="4083985"/>
                </a:cubicBezTo>
                <a:lnTo>
                  <a:pt x="0" y="127311"/>
                </a:lnTo>
                <a:close/>
              </a:path>
            </a:pathLst>
          </a:custGeom>
          <a:solidFill>
            <a:schemeClr val="bg1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216AB90E-1EFD-B5C3-63CB-F9401E2F5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05537" y="3113159"/>
            <a:ext cx="2268753" cy="24416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80000" indent="-18000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+mj-lt"/>
              <a:buAutoNum type="arabicPeriod"/>
              <a:def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Образец текста в несколько пунктов</a:t>
            </a:r>
          </a:p>
        </p:txBody>
      </p:sp>
      <p:sp>
        <p:nvSpPr>
          <p:cNvPr id="28" name="Рисунок 12">
            <a:extLst>
              <a:ext uri="{FF2B5EF4-FFF2-40B4-BE49-F238E27FC236}">
                <a16:creationId xmlns:a16="http://schemas.microsoft.com/office/drawing/2014/main" id="{7713D6D4-3136-5BC3-81B3-381DCCAA2A1C}"/>
              </a:ext>
            </a:extLst>
          </p:cNvPr>
          <p:cNvSpPr/>
          <p:nvPr/>
        </p:nvSpPr>
        <p:spPr>
          <a:xfrm>
            <a:off x="6164135" y="2509934"/>
            <a:ext cx="2736000" cy="3840043"/>
          </a:xfrm>
          <a:custGeom>
            <a:avLst/>
            <a:gdLst>
              <a:gd name="connsiteX0" fmla="*/ 0 w 2736000"/>
              <a:gd name="connsiteY0" fmla="*/ 127311 h 4211240"/>
              <a:gd name="connsiteX1" fmla="*/ 155937 w 2736000"/>
              <a:gd name="connsiteY1" fmla="*/ 3330 h 4211240"/>
              <a:gd name="connsiteX2" fmla="*/ 2637428 w 2736000"/>
              <a:gd name="connsiteY2" fmla="*/ 577389 h 4211240"/>
              <a:gd name="connsiteX3" fmla="*/ 2736000 w 2736000"/>
              <a:gd name="connsiteY3" fmla="*/ 701370 h 4211240"/>
              <a:gd name="connsiteX4" fmla="*/ 2736000 w 2736000"/>
              <a:gd name="connsiteY4" fmla="*/ 4083985 h 4211240"/>
              <a:gd name="connsiteX5" fmla="*/ 2608744 w 2736000"/>
              <a:gd name="connsiteY5" fmla="*/ 4211241 h 4211240"/>
              <a:gd name="connsiteX6" fmla="*/ 127256 w 2736000"/>
              <a:gd name="connsiteY6" fmla="*/ 4211241 h 4211240"/>
              <a:gd name="connsiteX7" fmla="*/ 0 w 2736000"/>
              <a:gd name="connsiteY7" fmla="*/ 4083985 h 4211240"/>
              <a:gd name="connsiteX8" fmla="*/ 0 w 2736000"/>
              <a:gd name="connsiteY8" fmla="*/ 127311 h 421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6000" h="4211240">
                <a:moveTo>
                  <a:pt x="0" y="127311"/>
                </a:moveTo>
                <a:cubicBezTo>
                  <a:pt x="0" y="45447"/>
                  <a:pt x="76179" y="-15121"/>
                  <a:pt x="155937" y="3330"/>
                </a:cubicBezTo>
                <a:lnTo>
                  <a:pt x="2637428" y="577389"/>
                </a:lnTo>
                <a:cubicBezTo>
                  <a:pt x="2695132" y="590738"/>
                  <a:pt x="2736000" y="642138"/>
                  <a:pt x="2736000" y="701370"/>
                </a:cubicBezTo>
                <a:lnTo>
                  <a:pt x="2736000" y="4083985"/>
                </a:lnTo>
                <a:cubicBezTo>
                  <a:pt x="2736000" y="4154268"/>
                  <a:pt x="2679028" y="4211241"/>
                  <a:pt x="2608744" y="4211241"/>
                </a:cubicBezTo>
                <a:lnTo>
                  <a:pt x="127256" y="4211241"/>
                </a:lnTo>
                <a:cubicBezTo>
                  <a:pt x="56974" y="4211241"/>
                  <a:pt x="0" y="4154268"/>
                  <a:pt x="0" y="4083985"/>
                </a:cubicBezTo>
                <a:lnTo>
                  <a:pt x="0" y="127311"/>
                </a:lnTo>
                <a:close/>
              </a:path>
            </a:pathLst>
          </a:custGeom>
          <a:solidFill>
            <a:schemeClr val="bg1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3AD8ED9C-C81F-091F-E3F2-DF9ED503F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2068" y="3113159"/>
            <a:ext cx="2395071" cy="24416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+mj-lt"/>
              <a:buAutoNum type="arabicPeriod"/>
              <a:def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Образец текста в несколько пунктов</a:t>
            </a:r>
          </a:p>
        </p:txBody>
      </p:sp>
      <p:sp>
        <p:nvSpPr>
          <p:cNvPr id="29" name="Рисунок 16">
            <a:extLst>
              <a:ext uri="{FF2B5EF4-FFF2-40B4-BE49-F238E27FC236}">
                <a16:creationId xmlns:a16="http://schemas.microsoft.com/office/drawing/2014/main" id="{69C89D77-A113-9C99-CE32-50B04DCA5B52}"/>
              </a:ext>
            </a:extLst>
          </p:cNvPr>
          <p:cNvSpPr/>
          <p:nvPr/>
        </p:nvSpPr>
        <p:spPr>
          <a:xfrm>
            <a:off x="9017468" y="2509934"/>
            <a:ext cx="2736000" cy="3840043"/>
          </a:xfrm>
          <a:custGeom>
            <a:avLst/>
            <a:gdLst>
              <a:gd name="connsiteX0" fmla="*/ 0 w 2736000"/>
              <a:gd name="connsiteY0" fmla="*/ 127311 h 4211240"/>
              <a:gd name="connsiteX1" fmla="*/ 155937 w 2736000"/>
              <a:gd name="connsiteY1" fmla="*/ 3330 h 4211240"/>
              <a:gd name="connsiteX2" fmla="*/ 2637428 w 2736000"/>
              <a:gd name="connsiteY2" fmla="*/ 577389 h 4211240"/>
              <a:gd name="connsiteX3" fmla="*/ 2736000 w 2736000"/>
              <a:gd name="connsiteY3" fmla="*/ 701370 h 4211240"/>
              <a:gd name="connsiteX4" fmla="*/ 2736000 w 2736000"/>
              <a:gd name="connsiteY4" fmla="*/ 4083985 h 4211240"/>
              <a:gd name="connsiteX5" fmla="*/ 2608744 w 2736000"/>
              <a:gd name="connsiteY5" fmla="*/ 4211241 h 4211240"/>
              <a:gd name="connsiteX6" fmla="*/ 127256 w 2736000"/>
              <a:gd name="connsiteY6" fmla="*/ 4211241 h 4211240"/>
              <a:gd name="connsiteX7" fmla="*/ 0 w 2736000"/>
              <a:gd name="connsiteY7" fmla="*/ 4083985 h 4211240"/>
              <a:gd name="connsiteX8" fmla="*/ 0 w 2736000"/>
              <a:gd name="connsiteY8" fmla="*/ 127311 h 421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6000" h="4211240">
                <a:moveTo>
                  <a:pt x="0" y="127311"/>
                </a:moveTo>
                <a:cubicBezTo>
                  <a:pt x="0" y="45447"/>
                  <a:pt x="76179" y="-15121"/>
                  <a:pt x="155937" y="3330"/>
                </a:cubicBezTo>
                <a:lnTo>
                  <a:pt x="2637428" y="577389"/>
                </a:lnTo>
                <a:cubicBezTo>
                  <a:pt x="2695132" y="590738"/>
                  <a:pt x="2736000" y="642138"/>
                  <a:pt x="2736000" y="701370"/>
                </a:cubicBezTo>
                <a:lnTo>
                  <a:pt x="2736000" y="4083985"/>
                </a:lnTo>
                <a:cubicBezTo>
                  <a:pt x="2736000" y="4154268"/>
                  <a:pt x="2679028" y="4211241"/>
                  <a:pt x="2608744" y="4211241"/>
                </a:cubicBezTo>
                <a:lnTo>
                  <a:pt x="127256" y="4211241"/>
                </a:lnTo>
                <a:cubicBezTo>
                  <a:pt x="56974" y="4211241"/>
                  <a:pt x="0" y="4154268"/>
                  <a:pt x="0" y="4083985"/>
                </a:cubicBezTo>
                <a:lnTo>
                  <a:pt x="0" y="127311"/>
                </a:lnTo>
                <a:close/>
              </a:path>
            </a:pathLst>
          </a:custGeom>
          <a:solidFill>
            <a:schemeClr val="bg1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Текст 6">
            <a:extLst>
              <a:ext uri="{FF2B5EF4-FFF2-40B4-BE49-F238E27FC236}">
                <a16:creationId xmlns:a16="http://schemas.microsoft.com/office/drawing/2014/main" id="{A84B5FDC-1A81-DE1E-96D1-0C70309E5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12544" y="3113159"/>
            <a:ext cx="2268753" cy="24416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+mj-lt"/>
              <a:buAutoNum type="arabicPeriod"/>
              <a:def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Образец текста в несколько пунктов</a:t>
            </a:r>
          </a:p>
          <a:p>
            <a:pPr marL="228600" lvl="0" indent="-228600"/>
            <a:endParaRPr lang="ru-RU" dirty="0"/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2694021C-EE3F-BD40-BCD5-1C2776E3FD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025D66-70BF-994A-B3BD-E621631DC651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78BE316-6EC0-6140-BA90-D8A218C4C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B5B4588-FE21-CE4A-A14E-FE31D9AC723D}"/>
              </a:ext>
            </a:extLst>
          </p:cNvPr>
          <p:cNvGrpSpPr/>
          <p:nvPr userDrawn="1"/>
        </p:nvGrpSpPr>
        <p:grpSpPr>
          <a:xfrm flipH="1">
            <a:off x="7202143" y="-791092"/>
            <a:ext cx="5849240" cy="1772518"/>
            <a:chOff x="-24554" y="19669"/>
            <a:chExt cx="5849240" cy="1772518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5D90CCBB-6948-A045-988A-1498D0E77729}"/>
                </a:ext>
              </a:extLst>
            </p:cNvPr>
            <p:cNvGrpSpPr/>
            <p:nvPr userDrawn="1"/>
          </p:nvGrpSpPr>
          <p:grpSpPr>
            <a:xfrm rot="10800000">
              <a:off x="-24554" y="19669"/>
              <a:ext cx="5849240" cy="1721792"/>
              <a:chOff x="8986330" y="5516959"/>
              <a:chExt cx="6557045" cy="1930143"/>
            </a:xfrm>
          </p:grpSpPr>
          <p:sp>
            <p:nvSpPr>
              <p:cNvPr id="31" name="Полилиния 10">
                <a:extLst>
                  <a:ext uri="{FF2B5EF4-FFF2-40B4-BE49-F238E27FC236}">
                    <a16:creationId xmlns:a16="http://schemas.microsoft.com/office/drawing/2014/main" id="{0D7F9695-345F-F14E-BFE7-75938F883DBD}"/>
                  </a:ext>
                </a:extLst>
              </p:cNvPr>
              <p:cNvSpPr/>
              <p:nvPr userDrawn="1"/>
            </p:nvSpPr>
            <p:spPr>
              <a:xfrm rot="10800000">
                <a:off x="8986330" y="5516959"/>
                <a:ext cx="6557045" cy="1914208"/>
              </a:xfrm>
              <a:custGeom>
                <a:avLst/>
                <a:gdLst>
                  <a:gd name="connsiteX0" fmla="*/ 8394543 w 8394543"/>
                  <a:gd name="connsiteY0" fmla="*/ 0 h 1914208"/>
                  <a:gd name="connsiteX1" fmla="*/ 8394543 w 8394543"/>
                  <a:gd name="connsiteY1" fmla="*/ 1457820 h 1914208"/>
                  <a:gd name="connsiteX2" fmla="*/ 8267594 w 8394543"/>
                  <a:gd name="connsiteY2" fmla="*/ 1584594 h 1914208"/>
                  <a:gd name="connsiteX3" fmla="*/ 8029881 w 8394543"/>
                  <a:gd name="connsiteY3" fmla="*/ 1584594 h 1914208"/>
                  <a:gd name="connsiteX4" fmla="*/ 7902931 w 8394543"/>
                  <a:gd name="connsiteY4" fmla="*/ 1711369 h 1914208"/>
                  <a:gd name="connsiteX5" fmla="*/ 7902931 w 8394543"/>
                  <a:gd name="connsiteY5" fmla="*/ 1787434 h 1914208"/>
                  <a:gd name="connsiteX6" fmla="*/ 7775982 w 8394543"/>
                  <a:gd name="connsiteY6" fmla="*/ 1914208 h 1914208"/>
                  <a:gd name="connsiteX7" fmla="*/ 7655380 w 8394543"/>
                  <a:gd name="connsiteY7" fmla="*/ 1914208 h 1914208"/>
                  <a:gd name="connsiteX8" fmla="*/ 7528430 w 8394543"/>
                  <a:gd name="connsiteY8" fmla="*/ 1787434 h 1914208"/>
                  <a:gd name="connsiteX9" fmla="*/ 7528430 w 8394543"/>
                  <a:gd name="connsiteY9" fmla="*/ 1711369 h 1914208"/>
                  <a:gd name="connsiteX10" fmla="*/ 7401480 w 8394543"/>
                  <a:gd name="connsiteY10" fmla="*/ 1584594 h 1914208"/>
                  <a:gd name="connsiteX11" fmla="*/ 6963504 w 8394543"/>
                  <a:gd name="connsiteY11" fmla="*/ 1584594 h 1914208"/>
                  <a:gd name="connsiteX12" fmla="*/ 6836555 w 8394543"/>
                  <a:gd name="connsiteY12" fmla="*/ 1711369 h 1914208"/>
                  <a:gd name="connsiteX13" fmla="*/ 6836555 w 8394543"/>
                  <a:gd name="connsiteY13" fmla="*/ 1787434 h 1914208"/>
                  <a:gd name="connsiteX14" fmla="*/ 6709605 w 8394543"/>
                  <a:gd name="connsiteY14" fmla="*/ 1914208 h 1914208"/>
                  <a:gd name="connsiteX15" fmla="*/ 6601697 w 8394543"/>
                  <a:gd name="connsiteY15" fmla="*/ 1914208 h 1914208"/>
                  <a:gd name="connsiteX16" fmla="*/ 6474754 w 8394543"/>
                  <a:gd name="connsiteY16" fmla="*/ 1787434 h 1914208"/>
                  <a:gd name="connsiteX17" fmla="*/ 6474754 w 8394543"/>
                  <a:gd name="connsiteY17" fmla="*/ 1711369 h 1914208"/>
                  <a:gd name="connsiteX18" fmla="*/ 6347805 w 8394543"/>
                  <a:gd name="connsiteY18" fmla="*/ 1584594 h 1914208"/>
                  <a:gd name="connsiteX19" fmla="*/ 0 w 8394543"/>
                  <a:gd name="connsiteY19" fmla="*/ 1584594 h 1914208"/>
                  <a:gd name="connsiteX0" fmla="*/ 6524776 w 6524776"/>
                  <a:gd name="connsiteY0" fmla="*/ 0 h 1914208"/>
                  <a:gd name="connsiteX1" fmla="*/ 6524776 w 6524776"/>
                  <a:gd name="connsiteY1" fmla="*/ 1457820 h 1914208"/>
                  <a:gd name="connsiteX2" fmla="*/ 6397827 w 6524776"/>
                  <a:gd name="connsiteY2" fmla="*/ 1584594 h 1914208"/>
                  <a:gd name="connsiteX3" fmla="*/ 6160114 w 6524776"/>
                  <a:gd name="connsiteY3" fmla="*/ 1584594 h 1914208"/>
                  <a:gd name="connsiteX4" fmla="*/ 6033164 w 6524776"/>
                  <a:gd name="connsiteY4" fmla="*/ 1711369 h 1914208"/>
                  <a:gd name="connsiteX5" fmla="*/ 6033164 w 6524776"/>
                  <a:gd name="connsiteY5" fmla="*/ 1787434 h 1914208"/>
                  <a:gd name="connsiteX6" fmla="*/ 5906215 w 6524776"/>
                  <a:gd name="connsiteY6" fmla="*/ 1914208 h 1914208"/>
                  <a:gd name="connsiteX7" fmla="*/ 5785613 w 6524776"/>
                  <a:gd name="connsiteY7" fmla="*/ 1914208 h 1914208"/>
                  <a:gd name="connsiteX8" fmla="*/ 5658663 w 6524776"/>
                  <a:gd name="connsiteY8" fmla="*/ 1787434 h 1914208"/>
                  <a:gd name="connsiteX9" fmla="*/ 5658663 w 6524776"/>
                  <a:gd name="connsiteY9" fmla="*/ 1711369 h 1914208"/>
                  <a:gd name="connsiteX10" fmla="*/ 5531713 w 6524776"/>
                  <a:gd name="connsiteY10" fmla="*/ 1584594 h 1914208"/>
                  <a:gd name="connsiteX11" fmla="*/ 5093737 w 6524776"/>
                  <a:gd name="connsiteY11" fmla="*/ 1584594 h 1914208"/>
                  <a:gd name="connsiteX12" fmla="*/ 4966788 w 6524776"/>
                  <a:gd name="connsiteY12" fmla="*/ 1711369 h 1914208"/>
                  <a:gd name="connsiteX13" fmla="*/ 4966788 w 6524776"/>
                  <a:gd name="connsiteY13" fmla="*/ 1787434 h 1914208"/>
                  <a:gd name="connsiteX14" fmla="*/ 4839838 w 6524776"/>
                  <a:gd name="connsiteY14" fmla="*/ 1914208 h 1914208"/>
                  <a:gd name="connsiteX15" fmla="*/ 4731930 w 6524776"/>
                  <a:gd name="connsiteY15" fmla="*/ 1914208 h 1914208"/>
                  <a:gd name="connsiteX16" fmla="*/ 4604987 w 6524776"/>
                  <a:gd name="connsiteY16" fmla="*/ 1787434 h 1914208"/>
                  <a:gd name="connsiteX17" fmla="*/ 4604987 w 6524776"/>
                  <a:gd name="connsiteY17" fmla="*/ 1711369 h 1914208"/>
                  <a:gd name="connsiteX18" fmla="*/ 4478038 w 6524776"/>
                  <a:gd name="connsiteY18" fmla="*/ 1584594 h 1914208"/>
                  <a:gd name="connsiteX19" fmla="*/ 0 w 6524776"/>
                  <a:gd name="connsiteY19" fmla="*/ 1575104 h 1914208"/>
                  <a:gd name="connsiteX0" fmla="*/ 6547555 w 6547555"/>
                  <a:gd name="connsiteY0" fmla="*/ 0 h 1914208"/>
                  <a:gd name="connsiteX1" fmla="*/ 6547555 w 6547555"/>
                  <a:gd name="connsiteY1" fmla="*/ 1457820 h 1914208"/>
                  <a:gd name="connsiteX2" fmla="*/ 6420606 w 6547555"/>
                  <a:gd name="connsiteY2" fmla="*/ 1584594 h 1914208"/>
                  <a:gd name="connsiteX3" fmla="*/ 6182893 w 6547555"/>
                  <a:gd name="connsiteY3" fmla="*/ 1584594 h 1914208"/>
                  <a:gd name="connsiteX4" fmla="*/ 6055943 w 6547555"/>
                  <a:gd name="connsiteY4" fmla="*/ 1711369 h 1914208"/>
                  <a:gd name="connsiteX5" fmla="*/ 6055943 w 6547555"/>
                  <a:gd name="connsiteY5" fmla="*/ 1787434 h 1914208"/>
                  <a:gd name="connsiteX6" fmla="*/ 5928994 w 6547555"/>
                  <a:gd name="connsiteY6" fmla="*/ 1914208 h 1914208"/>
                  <a:gd name="connsiteX7" fmla="*/ 5808392 w 6547555"/>
                  <a:gd name="connsiteY7" fmla="*/ 1914208 h 1914208"/>
                  <a:gd name="connsiteX8" fmla="*/ 5681442 w 6547555"/>
                  <a:gd name="connsiteY8" fmla="*/ 1787434 h 1914208"/>
                  <a:gd name="connsiteX9" fmla="*/ 5681442 w 6547555"/>
                  <a:gd name="connsiteY9" fmla="*/ 1711369 h 1914208"/>
                  <a:gd name="connsiteX10" fmla="*/ 5554492 w 6547555"/>
                  <a:gd name="connsiteY10" fmla="*/ 1584594 h 1914208"/>
                  <a:gd name="connsiteX11" fmla="*/ 5116516 w 6547555"/>
                  <a:gd name="connsiteY11" fmla="*/ 1584594 h 1914208"/>
                  <a:gd name="connsiteX12" fmla="*/ 4989567 w 6547555"/>
                  <a:gd name="connsiteY12" fmla="*/ 1711369 h 1914208"/>
                  <a:gd name="connsiteX13" fmla="*/ 4989567 w 6547555"/>
                  <a:gd name="connsiteY13" fmla="*/ 1787434 h 1914208"/>
                  <a:gd name="connsiteX14" fmla="*/ 4862617 w 6547555"/>
                  <a:gd name="connsiteY14" fmla="*/ 1914208 h 1914208"/>
                  <a:gd name="connsiteX15" fmla="*/ 4754709 w 6547555"/>
                  <a:gd name="connsiteY15" fmla="*/ 1914208 h 1914208"/>
                  <a:gd name="connsiteX16" fmla="*/ 4627766 w 6547555"/>
                  <a:gd name="connsiteY16" fmla="*/ 1787434 h 1914208"/>
                  <a:gd name="connsiteX17" fmla="*/ 4627766 w 6547555"/>
                  <a:gd name="connsiteY17" fmla="*/ 1711369 h 1914208"/>
                  <a:gd name="connsiteX18" fmla="*/ 4500817 w 6547555"/>
                  <a:gd name="connsiteY18" fmla="*/ 1584594 h 1914208"/>
                  <a:gd name="connsiteX19" fmla="*/ 0 w 6547555"/>
                  <a:gd name="connsiteY19" fmla="*/ 1597883 h 1914208"/>
                  <a:gd name="connsiteX0" fmla="*/ 6547555 w 6547555"/>
                  <a:gd name="connsiteY0" fmla="*/ 0 h 1914208"/>
                  <a:gd name="connsiteX1" fmla="*/ 6547555 w 6547555"/>
                  <a:gd name="connsiteY1" fmla="*/ 1457820 h 1914208"/>
                  <a:gd name="connsiteX2" fmla="*/ 6420606 w 6547555"/>
                  <a:gd name="connsiteY2" fmla="*/ 1584594 h 1914208"/>
                  <a:gd name="connsiteX3" fmla="*/ 6182893 w 6547555"/>
                  <a:gd name="connsiteY3" fmla="*/ 1584594 h 1914208"/>
                  <a:gd name="connsiteX4" fmla="*/ 6055943 w 6547555"/>
                  <a:gd name="connsiteY4" fmla="*/ 1711369 h 1914208"/>
                  <a:gd name="connsiteX5" fmla="*/ 6055943 w 6547555"/>
                  <a:gd name="connsiteY5" fmla="*/ 1787434 h 1914208"/>
                  <a:gd name="connsiteX6" fmla="*/ 5928994 w 6547555"/>
                  <a:gd name="connsiteY6" fmla="*/ 1914208 h 1914208"/>
                  <a:gd name="connsiteX7" fmla="*/ 5808392 w 6547555"/>
                  <a:gd name="connsiteY7" fmla="*/ 1914208 h 1914208"/>
                  <a:gd name="connsiteX8" fmla="*/ 5681442 w 6547555"/>
                  <a:gd name="connsiteY8" fmla="*/ 1787434 h 1914208"/>
                  <a:gd name="connsiteX9" fmla="*/ 5681442 w 6547555"/>
                  <a:gd name="connsiteY9" fmla="*/ 1711369 h 1914208"/>
                  <a:gd name="connsiteX10" fmla="*/ 5554492 w 6547555"/>
                  <a:gd name="connsiteY10" fmla="*/ 1584594 h 1914208"/>
                  <a:gd name="connsiteX11" fmla="*/ 5116516 w 6547555"/>
                  <a:gd name="connsiteY11" fmla="*/ 1584594 h 1914208"/>
                  <a:gd name="connsiteX12" fmla="*/ 4989567 w 6547555"/>
                  <a:gd name="connsiteY12" fmla="*/ 1711369 h 1914208"/>
                  <a:gd name="connsiteX13" fmla="*/ 4989567 w 6547555"/>
                  <a:gd name="connsiteY13" fmla="*/ 1787434 h 1914208"/>
                  <a:gd name="connsiteX14" fmla="*/ 4862617 w 6547555"/>
                  <a:gd name="connsiteY14" fmla="*/ 1914208 h 1914208"/>
                  <a:gd name="connsiteX15" fmla="*/ 4754709 w 6547555"/>
                  <a:gd name="connsiteY15" fmla="*/ 1914208 h 1914208"/>
                  <a:gd name="connsiteX16" fmla="*/ 4627766 w 6547555"/>
                  <a:gd name="connsiteY16" fmla="*/ 1787434 h 1914208"/>
                  <a:gd name="connsiteX17" fmla="*/ 4627766 w 6547555"/>
                  <a:gd name="connsiteY17" fmla="*/ 1711369 h 1914208"/>
                  <a:gd name="connsiteX18" fmla="*/ 4500817 w 6547555"/>
                  <a:gd name="connsiteY18" fmla="*/ 1584594 h 1914208"/>
                  <a:gd name="connsiteX19" fmla="*/ 0 w 6547555"/>
                  <a:gd name="connsiteY19" fmla="*/ 1590765 h 1914208"/>
                  <a:gd name="connsiteX0" fmla="*/ 6557045 w 6557045"/>
                  <a:gd name="connsiteY0" fmla="*/ 0 h 1914208"/>
                  <a:gd name="connsiteX1" fmla="*/ 6557045 w 6557045"/>
                  <a:gd name="connsiteY1" fmla="*/ 1457820 h 1914208"/>
                  <a:gd name="connsiteX2" fmla="*/ 6430096 w 6557045"/>
                  <a:gd name="connsiteY2" fmla="*/ 1584594 h 1914208"/>
                  <a:gd name="connsiteX3" fmla="*/ 6192383 w 6557045"/>
                  <a:gd name="connsiteY3" fmla="*/ 1584594 h 1914208"/>
                  <a:gd name="connsiteX4" fmla="*/ 6065433 w 6557045"/>
                  <a:gd name="connsiteY4" fmla="*/ 1711369 h 1914208"/>
                  <a:gd name="connsiteX5" fmla="*/ 6065433 w 6557045"/>
                  <a:gd name="connsiteY5" fmla="*/ 1787434 h 1914208"/>
                  <a:gd name="connsiteX6" fmla="*/ 5938484 w 6557045"/>
                  <a:gd name="connsiteY6" fmla="*/ 1914208 h 1914208"/>
                  <a:gd name="connsiteX7" fmla="*/ 5817882 w 6557045"/>
                  <a:gd name="connsiteY7" fmla="*/ 1914208 h 1914208"/>
                  <a:gd name="connsiteX8" fmla="*/ 5690932 w 6557045"/>
                  <a:gd name="connsiteY8" fmla="*/ 1787434 h 1914208"/>
                  <a:gd name="connsiteX9" fmla="*/ 5690932 w 6557045"/>
                  <a:gd name="connsiteY9" fmla="*/ 1711369 h 1914208"/>
                  <a:gd name="connsiteX10" fmla="*/ 5563982 w 6557045"/>
                  <a:gd name="connsiteY10" fmla="*/ 1584594 h 1914208"/>
                  <a:gd name="connsiteX11" fmla="*/ 5126006 w 6557045"/>
                  <a:gd name="connsiteY11" fmla="*/ 1584594 h 1914208"/>
                  <a:gd name="connsiteX12" fmla="*/ 4999057 w 6557045"/>
                  <a:gd name="connsiteY12" fmla="*/ 1711369 h 1914208"/>
                  <a:gd name="connsiteX13" fmla="*/ 4999057 w 6557045"/>
                  <a:gd name="connsiteY13" fmla="*/ 1787434 h 1914208"/>
                  <a:gd name="connsiteX14" fmla="*/ 4872107 w 6557045"/>
                  <a:gd name="connsiteY14" fmla="*/ 1914208 h 1914208"/>
                  <a:gd name="connsiteX15" fmla="*/ 4764199 w 6557045"/>
                  <a:gd name="connsiteY15" fmla="*/ 1914208 h 1914208"/>
                  <a:gd name="connsiteX16" fmla="*/ 4637256 w 6557045"/>
                  <a:gd name="connsiteY16" fmla="*/ 1787434 h 1914208"/>
                  <a:gd name="connsiteX17" fmla="*/ 4637256 w 6557045"/>
                  <a:gd name="connsiteY17" fmla="*/ 1711369 h 1914208"/>
                  <a:gd name="connsiteX18" fmla="*/ 4510307 w 6557045"/>
                  <a:gd name="connsiteY18" fmla="*/ 1584594 h 1914208"/>
                  <a:gd name="connsiteX19" fmla="*/ 0 w 6557045"/>
                  <a:gd name="connsiteY19" fmla="*/ 1588391 h 191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557045" h="1914208">
                    <a:moveTo>
                      <a:pt x="6557045" y="0"/>
                    </a:moveTo>
                    <a:lnTo>
                      <a:pt x="6557045" y="1457820"/>
                    </a:lnTo>
                    <a:cubicBezTo>
                      <a:pt x="6557045" y="1527837"/>
                      <a:pt x="6500236" y="1584594"/>
                      <a:pt x="6430096" y="1584594"/>
                    </a:cubicBezTo>
                    <a:lnTo>
                      <a:pt x="6192383" y="1584594"/>
                    </a:lnTo>
                    <a:cubicBezTo>
                      <a:pt x="6122306" y="1584594"/>
                      <a:pt x="6065433" y="1641351"/>
                      <a:pt x="6065433" y="1711369"/>
                    </a:cubicBezTo>
                    <a:lnTo>
                      <a:pt x="6065433" y="1787434"/>
                    </a:lnTo>
                    <a:cubicBezTo>
                      <a:pt x="6065433" y="1857452"/>
                      <a:pt x="6008623" y="1914208"/>
                      <a:pt x="5938484" y="1914208"/>
                    </a:cubicBezTo>
                    <a:lnTo>
                      <a:pt x="5817882" y="1914208"/>
                    </a:lnTo>
                    <a:cubicBezTo>
                      <a:pt x="5747805" y="1914208"/>
                      <a:pt x="5690932" y="1857452"/>
                      <a:pt x="5690932" y="1787434"/>
                    </a:cubicBezTo>
                    <a:lnTo>
                      <a:pt x="5690932" y="1711369"/>
                    </a:lnTo>
                    <a:cubicBezTo>
                      <a:pt x="5690932" y="1641351"/>
                      <a:pt x="5634121" y="1584594"/>
                      <a:pt x="5563982" y="1584594"/>
                    </a:cubicBezTo>
                    <a:lnTo>
                      <a:pt x="5126006" y="1584594"/>
                    </a:lnTo>
                    <a:cubicBezTo>
                      <a:pt x="5055930" y="1584594"/>
                      <a:pt x="4999057" y="1641351"/>
                      <a:pt x="4999057" y="1711369"/>
                    </a:cubicBezTo>
                    <a:lnTo>
                      <a:pt x="4999057" y="1787434"/>
                    </a:lnTo>
                    <a:cubicBezTo>
                      <a:pt x="4999057" y="1857452"/>
                      <a:pt x="4942246" y="1914208"/>
                      <a:pt x="4872107" y="1914208"/>
                    </a:cubicBezTo>
                    <a:lnTo>
                      <a:pt x="4764199" y="1914208"/>
                    </a:lnTo>
                    <a:cubicBezTo>
                      <a:pt x="4694123" y="1914208"/>
                      <a:pt x="4637256" y="1857452"/>
                      <a:pt x="4637256" y="1787434"/>
                    </a:cubicBezTo>
                    <a:lnTo>
                      <a:pt x="4637256" y="1711369"/>
                    </a:lnTo>
                    <a:cubicBezTo>
                      <a:pt x="4637256" y="1641351"/>
                      <a:pt x="4580421" y="1584594"/>
                      <a:pt x="4510307" y="1584594"/>
                    </a:cubicBezTo>
                    <a:lnTo>
                      <a:pt x="0" y="1588391"/>
                    </a:lnTo>
                  </a:path>
                </a:pathLst>
              </a:custGeom>
              <a:noFill/>
              <a:ln w="1059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32" name="Полилиния 21">
                <a:extLst>
                  <a:ext uri="{FF2B5EF4-FFF2-40B4-BE49-F238E27FC236}">
                    <a16:creationId xmlns:a16="http://schemas.microsoft.com/office/drawing/2014/main" id="{ADE600E8-3EE3-E64B-8731-3EDB516638C7}"/>
                  </a:ext>
                </a:extLst>
              </p:cNvPr>
              <p:cNvSpPr/>
              <p:nvPr userDrawn="1"/>
            </p:nvSpPr>
            <p:spPr>
              <a:xfrm rot="10800000">
                <a:off x="9490638" y="5862420"/>
                <a:ext cx="539535" cy="1584682"/>
              </a:xfrm>
              <a:custGeom>
                <a:avLst/>
                <a:gdLst>
                  <a:gd name="connsiteX0" fmla="*/ 539536 w 539535"/>
                  <a:gd name="connsiteY0" fmla="*/ 0 h 1584682"/>
                  <a:gd name="connsiteX1" fmla="*/ 539536 w 539535"/>
                  <a:gd name="connsiteY1" fmla="*/ 1457908 h 1584682"/>
                  <a:gd name="connsiteX2" fmla="*/ 412586 w 539535"/>
                  <a:gd name="connsiteY2" fmla="*/ 1584683 h 1584682"/>
                  <a:gd name="connsiteX3" fmla="*/ 314200 w 539535"/>
                  <a:gd name="connsiteY3" fmla="*/ 1584683 h 1584682"/>
                  <a:gd name="connsiteX4" fmla="*/ 187251 w 539535"/>
                  <a:gd name="connsiteY4" fmla="*/ 1457908 h 1584682"/>
                  <a:gd name="connsiteX5" fmla="*/ 187251 w 539535"/>
                  <a:gd name="connsiteY5" fmla="*/ 1380258 h 1584682"/>
                  <a:gd name="connsiteX6" fmla="*/ 93625 w 539535"/>
                  <a:gd name="connsiteY6" fmla="*/ 1286762 h 1584682"/>
                  <a:gd name="connsiteX7" fmla="*/ 93625 w 539535"/>
                  <a:gd name="connsiteY7" fmla="*/ 1286762 h 1584682"/>
                  <a:gd name="connsiteX8" fmla="*/ 0 w 539535"/>
                  <a:gd name="connsiteY8" fmla="*/ 1193266 h 1584682"/>
                  <a:gd name="connsiteX9" fmla="*/ 0 w 539535"/>
                  <a:gd name="connsiteY9" fmla="*/ 0 h 15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9535" h="1584682">
                    <a:moveTo>
                      <a:pt x="539536" y="0"/>
                    </a:moveTo>
                    <a:lnTo>
                      <a:pt x="539536" y="1457908"/>
                    </a:lnTo>
                    <a:cubicBezTo>
                      <a:pt x="539536" y="1527926"/>
                      <a:pt x="482725" y="1584683"/>
                      <a:pt x="412586" y="1584683"/>
                    </a:cubicBezTo>
                    <a:lnTo>
                      <a:pt x="314200" y="1584683"/>
                    </a:lnTo>
                    <a:cubicBezTo>
                      <a:pt x="244124" y="1584683"/>
                      <a:pt x="187251" y="1527926"/>
                      <a:pt x="187251" y="1457908"/>
                    </a:cubicBezTo>
                    <a:lnTo>
                      <a:pt x="187251" y="1380258"/>
                    </a:lnTo>
                    <a:cubicBezTo>
                      <a:pt x="187251" y="1328623"/>
                      <a:pt x="145357" y="1286762"/>
                      <a:pt x="93625" y="1286762"/>
                    </a:cubicBezTo>
                    <a:lnTo>
                      <a:pt x="93625" y="1286762"/>
                    </a:lnTo>
                    <a:cubicBezTo>
                      <a:pt x="41893" y="1286762"/>
                      <a:pt x="0" y="1244901"/>
                      <a:pt x="0" y="1193266"/>
                    </a:cubicBezTo>
                    <a:lnTo>
                      <a:pt x="0" y="0"/>
                    </a:lnTo>
                  </a:path>
                </a:pathLst>
              </a:custGeom>
              <a:noFill/>
              <a:ln w="1059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3" name="Shape 28">
              <a:extLst>
                <a:ext uri="{FF2B5EF4-FFF2-40B4-BE49-F238E27FC236}">
                  <a16:creationId xmlns:a16="http://schemas.microsoft.com/office/drawing/2014/main" id="{DB13C118-E1EB-B244-A60E-BCC40C27B533}"/>
                </a:ext>
              </a:extLst>
            </p:cNvPr>
            <p:cNvSpPr/>
            <p:nvPr userDrawn="1"/>
          </p:nvSpPr>
          <p:spPr>
            <a:xfrm rot="5400000">
              <a:off x="5186579" y="1396856"/>
              <a:ext cx="72000" cy="7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sp>
        <p:sp>
          <p:nvSpPr>
            <p:cNvPr id="34" name="Полилиния 50">
              <a:extLst>
                <a:ext uri="{FF2B5EF4-FFF2-40B4-BE49-F238E27FC236}">
                  <a16:creationId xmlns:a16="http://schemas.microsoft.com/office/drawing/2014/main" id="{166C1F7E-CD12-714D-80B2-8D15EDA73051}"/>
                </a:ext>
              </a:extLst>
            </p:cNvPr>
            <p:cNvSpPr/>
            <p:nvPr userDrawn="1"/>
          </p:nvSpPr>
          <p:spPr>
            <a:xfrm>
              <a:off x="4224753" y="1692531"/>
              <a:ext cx="99794" cy="99656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6" name="Текст 6">
            <a:extLst>
              <a:ext uri="{FF2B5EF4-FFF2-40B4-BE49-F238E27FC236}">
                <a16:creationId xmlns:a16="http://schemas.microsoft.com/office/drawing/2014/main" id="{0FA68465-EB20-9F4E-A5AF-9877D0F4A11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42913" y="1170835"/>
            <a:ext cx="2741451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1</a:t>
            </a:r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id="{E4AF5BBD-0D7B-664F-B0FC-272C393AE4E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304732" y="1170835"/>
            <a:ext cx="2736000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2</a:t>
            </a:r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025A2B25-D15E-E74B-88A4-8AA03F8A02E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1100" y="1170835"/>
            <a:ext cx="2744650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3</a:t>
            </a:r>
          </a:p>
        </p:txBody>
      </p:sp>
      <p:sp>
        <p:nvSpPr>
          <p:cNvPr id="40" name="Текст 6">
            <a:extLst>
              <a:ext uri="{FF2B5EF4-FFF2-40B4-BE49-F238E27FC236}">
                <a16:creationId xmlns:a16="http://schemas.microsoft.com/office/drawing/2014/main" id="{537003B9-05B8-3347-A355-D02A473E966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017468" y="1170835"/>
            <a:ext cx="2731619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Отрасль 4</a:t>
            </a:r>
          </a:p>
        </p:txBody>
      </p:sp>
      <p:sp>
        <p:nvSpPr>
          <p:cNvPr id="43" name="Рисунок 4">
            <a:extLst>
              <a:ext uri="{FF2B5EF4-FFF2-40B4-BE49-F238E27FC236}">
                <a16:creationId xmlns:a16="http://schemas.microsoft.com/office/drawing/2014/main" id="{446825BA-28D7-7E49-99DA-B128FE9C730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3304732" y="1489098"/>
            <a:ext cx="2741615" cy="1459045"/>
          </a:xfrm>
          <a:custGeom>
            <a:avLst/>
            <a:gdLst>
              <a:gd name="connsiteX0" fmla="*/ 0 w 2741612"/>
              <a:gd name="connsiteY0" fmla="*/ 152441 h 1459045"/>
              <a:gd name="connsiteX1" fmla="*/ 152441 w 2741612"/>
              <a:gd name="connsiteY1" fmla="*/ 0 h 1459045"/>
              <a:gd name="connsiteX2" fmla="*/ 2589171 w 2741612"/>
              <a:gd name="connsiteY2" fmla="*/ 0 h 1459045"/>
              <a:gd name="connsiteX3" fmla="*/ 2741612 w 2741612"/>
              <a:gd name="connsiteY3" fmla="*/ 152441 h 1459045"/>
              <a:gd name="connsiteX4" fmla="*/ 2741612 w 2741612"/>
              <a:gd name="connsiteY4" fmla="*/ 1306604 h 1459045"/>
              <a:gd name="connsiteX5" fmla="*/ 2589171 w 2741612"/>
              <a:gd name="connsiteY5" fmla="*/ 1459045 h 1459045"/>
              <a:gd name="connsiteX6" fmla="*/ 152441 w 2741612"/>
              <a:gd name="connsiteY6" fmla="*/ 1459045 h 1459045"/>
              <a:gd name="connsiteX7" fmla="*/ 0 w 2741612"/>
              <a:gd name="connsiteY7" fmla="*/ 1306604 h 1459045"/>
              <a:gd name="connsiteX8" fmla="*/ 0 w 2741612"/>
              <a:gd name="connsiteY8" fmla="*/ 152441 h 1459045"/>
              <a:gd name="connsiteX0" fmla="*/ 0 w 2741612"/>
              <a:gd name="connsiteY0" fmla="*/ 152441 h 1459045"/>
              <a:gd name="connsiteX1" fmla="*/ 152441 w 2741612"/>
              <a:gd name="connsiteY1" fmla="*/ 0 h 1459045"/>
              <a:gd name="connsiteX2" fmla="*/ 2589171 w 2741612"/>
              <a:gd name="connsiteY2" fmla="*/ 0 h 1459045"/>
              <a:gd name="connsiteX3" fmla="*/ 2741612 w 2741612"/>
              <a:gd name="connsiteY3" fmla="*/ 152441 h 1459045"/>
              <a:gd name="connsiteX4" fmla="*/ 2741612 w 2741612"/>
              <a:gd name="connsiteY4" fmla="*/ 1306604 h 1459045"/>
              <a:gd name="connsiteX5" fmla="*/ 2589171 w 2741612"/>
              <a:gd name="connsiteY5" fmla="*/ 1459045 h 1459045"/>
              <a:gd name="connsiteX6" fmla="*/ 152441 w 2741612"/>
              <a:gd name="connsiteY6" fmla="*/ 1459045 h 1459045"/>
              <a:gd name="connsiteX7" fmla="*/ 0 w 2741612"/>
              <a:gd name="connsiteY7" fmla="*/ 620804 h 1459045"/>
              <a:gd name="connsiteX8" fmla="*/ 0 w 2741612"/>
              <a:gd name="connsiteY8" fmla="*/ 152441 h 1459045"/>
              <a:gd name="connsiteX0" fmla="*/ 0 w 2741612"/>
              <a:gd name="connsiteY0" fmla="*/ 152441 h 1459045"/>
              <a:gd name="connsiteX1" fmla="*/ 152441 w 2741612"/>
              <a:gd name="connsiteY1" fmla="*/ 0 h 1459045"/>
              <a:gd name="connsiteX2" fmla="*/ 2589171 w 2741612"/>
              <a:gd name="connsiteY2" fmla="*/ 0 h 1459045"/>
              <a:gd name="connsiteX3" fmla="*/ 2741612 w 2741612"/>
              <a:gd name="connsiteY3" fmla="*/ 152441 h 1459045"/>
              <a:gd name="connsiteX4" fmla="*/ 2741612 w 2741612"/>
              <a:gd name="connsiteY4" fmla="*/ 1306604 h 1459045"/>
              <a:gd name="connsiteX5" fmla="*/ 2589171 w 2741612"/>
              <a:gd name="connsiteY5" fmla="*/ 1459045 h 1459045"/>
              <a:gd name="connsiteX6" fmla="*/ 95291 w 2741612"/>
              <a:gd name="connsiteY6" fmla="*/ 869960 h 1459045"/>
              <a:gd name="connsiteX7" fmla="*/ 0 w 2741612"/>
              <a:gd name="connsiteY7" fmla="*/ 620804 h 1459045"/>
              <a:gd name="connsiteX8" fmla="*/ 0 w 2741612"/>
              <a:gd name="connsiteY8" fmla="*/ 152441 h 1459045"/>
              <a:gd name="connsiteX0" fmla="*/ 3 w 2741615"/>
              <a:gd name="connsiteY0" fmla="*/ 152441 h 1459045"/>
              <a:gd name="connsiteX1" fmla="*/ 152444 w 2741615"/>
              <a:gd name="connsiteY1" fmla="*/ 0 h 1459045"/>
              <a:gd name="connsiteX2" fmla="*/ 2589174 w 2741615"/>
              <a:gd name="connsiteY2" fmla="*/ 0 h 1459045"/>
              <a:gd name="connsiteX3" fmla="*/ 2741615 w 2741615"/>
              <a:gd name="connsiteY3" fmla="*/ 152441 h 1459045"/>
              <a:gd name="connsiteX4" fmla="*/ 2741615 w 2741615"/>
              <a:gd name="connsiteY4" fmla="*/ 1306604 h 1459045"/>
              <a:gd name="connsiteX5" fmla="*/ 2589174 w 2741615"/>
              <a:gd name="connsiteY5" fmla="*/ 1459045 h 1459045"/>
              <a:gd name="connsiteX6" fmla="*/ 95294 w 2741615"/>
              <a:gd name="connsiteY6" fmla="*/ 869960 h 1459045"/>
              <a:gd name="connsiteX7" fmla="*/ 3 w 2741615"/>
              <a:gd name="connsiteY7" fmla="*/ 620804 h 1459045"/>
              <a:gd name="connsiteX8" fmla="*/ 3 w 2741615"/>
              <a:gd name="connsiteY8" fmla="*/ 152441 h 1459045"/>
              <a:gd name="connsiteX0" fmla="*/ 3 w 2741615"/>
              <a:gd name="connsiteY0" fmla="*/ 152441 h 1459045"/>
              <a:gd name="connsiteX1" fmla="*/ 152444 w 2741615"/>
              <a:gd name="connsiteY1" fmla="*/ 0 h 1459045"/>
              <a:gd name="connsiteX2" fmla="*/ 2589174 w 2741615"/>
              <a:gd name="connsiteY2" fmla="*/ 0 h 1459045"/>
              <a:gd name="connsiteX3" fmla="*/ 2741615 w 2741615"/>
              <a:gd name="connsiteY3" fmla="*/ 152441 h 1459045"/>
              <a:gd name="connsiteX4" fmla="*/ 2741615 w 2741615"/>
              <a:gd name="connsiteY4" fmla="*/ 1306604 h 1459045"/>
              <a:gd name="connsiteX5" fmla="*/ 2589174 w 2741615"/>
              <a:gd name="connsiteY5" fmla="*/ 1459045 h 1459045"/>
              <a:gd name="connsiteX6" fmla="*/ 95294 w 2741615"/>
              <a:gd name="connsiteY6" fmla="*/ 929695 h 1459045"/>
              <a:gd name="connsiteX7" fmla="*/ 3 w 2741615"/>
              <a:gd name="connsiteY7" fmla="*/ 620804 h 1459045"/>
              <a:gd name="connsiteX8" fmla="*/ 3 w 2741615"/>
              <a:gd name="connsiteY8" fmla="*/ 152441 h 1459045"/>
              <a:gd name="connsiteX0" fmla="*/ 3 w 2741615"/>
              <a:gd name="connsiteY0" fmla="*/ 152441 h 1459045"/>
              <a:gd name="connsiteX1" fmla="*/ 152444 w 2741615"/>
              <a:gd name="connsiteY1" fmla="*/ 0 h 1459045"/>
              <a:gd name="connsiteX2" fmla="*/ 2589174 w 2741615"/>
              <a:gd name="connsiteY2" fmla="*/ 0 h 1459045"/>
              <a:gd name="connsiteX3" fmla="*/ 2741615 w 2741615"/>
              <a:gd name="connsiteY3" fmla="*/ 152441 h 1459045"/>
              <a:gd name="connsiteX4" fmla="*/ 2741615 w 2741615"/>
              <a:gd name="connsiteY4" fmla="*/ 1306604 h 1459045"/>
              <a:gd name="connsiteX5" fmla="*/ 2589174 w 2741615"/>
              <a:gd name="connsiteY5" fmla="*/ 1459045 h 1459045"/>
              <a:gd name="connsiteX6" fmla="*/ 95294 w 2741615"/>
              <a:gd name="connsiteY6" fmla="*/ 929695 h 1459045"/>
              <a:gd name="connsiteX7" fmla="*/ 3 w 2741615"/>
              <a:gd name="connsiteY7" fmla="*/ 620804 h 1459045"/>
              <a:gd name="connsiteX8" fmla="*/ 3 w 2741615"/>
              <a:gd name="connsiteY8" fmla="*/ 152441 h 145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1615" h="1459045">
                <a:moveTo>
                  <a:pt x="3" y="152441"/>
                </a:moveTo>
                <a:cubicBezTo>
                  <a:pt x="3" y="68250"/>
                  <a:pt x="68253" y="0"/>
                  <a:pt x="152444" y="0"/>
                </a:cubicBezTo>
                <a:lnTo>
                  <a:pt x="2589174" y="0"/>
                </a:lnTo>
                <a:cubicBezTo>
                  <a:pt x="2673365" y="0"/>
                  <a:pt x="2741615" y="68250"/>
                  <a:pt x="2741615" y="152441"/>
                </a:cubicBezTo>
                <a:lnTo>
                  <a:pt x="2741615" y="1306604"/>
                </a:lnTo>
                <a:cubicBezTo>
                  <a:pt x="2741615" y="1390795"/>
                  <a:pt x="2673365" y="1459045"/>
                  <a:pt x="2589174" y="1459045"/>
                </a:cubicBezTo>
                <a:lnTo>
                  <a:pt x="95294" y="929695"/>
                </a:lnTo>
                <a:cubicBezTo>
                  <a:pt x="-2086" y="898922"/>
                  <a:pt x="3" y="838249"/>
                  <a:pt x="3" y="620804"/>
                </a:cubicBezTo>
                <a:lnTo>
                  <a:pt x="3" y="15244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endParaRPr lang="ru-RU"/>
          </a:p>
        </p:txBody>
      </p:sp>
      <p:sp>
        <p:nvSpPr>
          <p:cNvPr id="44" name="Рисунок 4">
            <a:extLst>
              <a:ext uri="{FF2B5EF4-FFF2-40B4-BE49-F238E27FC236}">
                <a16:creationId xmlns:a16="http://schemas.microsoft.com/office/drawing/2014/main" id="{617FF1FD-238B-B74F-B1CC-302EFCCC704B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164135" y="1489098"/>
            <a:ext cx="2741615" cy="1459045"/>
          </a:xfrm>
          <a:custGeom>
            <a:avLst/>
            <a:gdLst>
              <a:gd name="connsiteX0" fmla="*/ 0 w 2741612"/>
              <a:gd name="connsiteY0" fmla="*/ 152441 h 1459045"/>
              <a:gd name="connsiteX1" fmla="*/ 152441 w 2741612"/>
              <a:gd name="connsiteY1" fmla="*/ 0 h 1459045"/>
              <a:gd name="connsiteX2" fmla="*/ 2589171 w 2741612"/>
              <a:gd name="connsiteY2" fmla="*/ 0 h 1459045"/>
              <a:gd name="connsiteX3" fmla="*/ 2741612 w 2741612"/>
              <a:gd name="connsiteY3" fmla="*/ 152441 h 1459045"/>
              <a:gd name="connsiteX4" fmla="*/ 2741612 w 2741612"/>
              <a:gd name="connsiteY4" fmla="*/ 1306604 h 1459045"/>
              <a:gd name="connsiteX5" fmla="*/ 2589171 w 2741612"/>
              <a:gd name="connsiteY5" fmla="*/ 1459045 h 1459045"/>
              <a:gd name="connsiteX6" fmla="*/ 152441 w 2741612"/>
              <a:gd name="connsiteY6" fmla="*/ 1459045 h 1459045"/>
              <a:gd name="connsiteX7" fmla="*/ 0 w 2741612"/>
              <a:gd name="connsiteY7" fmla="*/ 1306604 h 1459045"/>
              <a:gd name="connsiteX8" fmla="*/ 0 w 2741612"/>
              <a:gd name="connsiteY8" fmla="*/ 152441 h 1459045"/>
              <a:gd name="connsiteX0" fmla="*/ 0 w 2741612"/>
              <a:gd name="connsiteY0" fmla="*/ 152441 h 1459045"/>
              <a:gd name="connsiteX1" fmla="*/ 152441 w 2741612"/>
              <a:gd name="connsiteY1" fmla="*/ 0 h 1459045"/>
              <a:gd name="connsiteX2" fmla="*/ 2589171 w 2741612"/>
              <a:gd name="connsiteY2" fmla="*/ 0 h 1459045"/>
              <a:gd name="connsiteX3" fmla="*/ 2741612 w 2741612"/>
              <a:gd name="connsiteY3" fmla="*/ 152441 h 1459045"/>
              <a:gd name="connsiteX4" fmla="*/ 2741612 w 2741612"/>
              <a:gd name="connsiteY4" fmla="*/ 1306604 h 1459045"/>
              <a:gd name="connsiteX5" fmla="*/ 2589171 w 2741612"/>
              <a:gd name="connsiteY5" fmla="*/ 1459045 h 1459045"/>
              <a:gd name="connsiteX6" fmla="*/ 152441 w 2741612"/>
              <a:gd name="connsiteY6" fmla="*/ 1459045 h 1459045"/>
              <a:gd name="connsiteX7" fmla="*/ 0 w 2741612"/>
              <a:gd name="connsiteY7" fmla="*/ 620804 h 1459045"/>
              <a:gd name="connsiteX8" fmla="*/ 0 w 2741612"/>
              <a:gd name="connsiteY8" fmla="*/ 152441 h 1459045"/>
              <a:gd name="connsiteX0" fmla="*/ 0 w 2741612"/>
              <a:gd name="connsiteY0" fmla="*/ 152441 h 1459045"/>
              <a:gd name="connsiteX1" fmla="*/ 152441 w 2741612"/>
              <a:gd name="connsiteY1" fmla="*/ 0 h 1459045"/>
              <a:gd name="connsiteX2" fmla="*/ 2589171 w 2741612"/>
              <a:gd name="connsiteY2" fmla="*/ 0 h 1459045"/>
              <a:gd name="connsiteX3" fmla="*/ 2741612 w 2741612"/>
              <a:gd name="connsiteY3" fmla="*/ 152441 h 1459045"/>
              <a:gd name="connsiteX4" fmla="*/ 2741612 w 2741612"/>
              <a:gd name="connsiteY4" fmla="*/ 1306604 h 1459045"/>
              <a:gd name="connsiteX5" fmla="*/ 2589171 w 2741612"/>
              <a:gd name="connsiteY5" fmla="*/ 1459045 h 1459045"/>
              <a:gd name="connsiteX6" fmla="*/ 95291 w 2741612"/>
              <a:gd name="connsiteY6" fmla="*/ 869960 h 1459045"/>
              <a:gd name="connsiteX7" fmla="*/ 0 w 2741612"/>
              <a:gd name="connsiteY7" fmla="*/ 620804 h 1459045"/>
              <a:gd name="connsiteX8" fmla="*/ 0 w 2741612"/>
              <a:gd name="connsiteY8" fmla="*/ 152441 h 1459045"/>
              <a:gd name="connsiteX0" fmla="*/ 3 w 2741615"/>
              <a:gd name="connsiteY0" fmla="*/ 152441 h 1459045"/>
              <a:gd name="connsiteX1" fmla="*/ 152444 w 2741615"/>
              <a:gd name="connsiteY1" fmla="*/ 0 h 1459045"/>
              <a:gd name="connsiteX2" fmla="*/ 2589174 w 2741615"/>
              <a:gd name="connsiteY2" fmla="*/ 0 h 1459045"/>
              <a:gd name="connsiteX3" fmla="*/ 2741615 w 2741615"/>
              <a:gd name="connsiteY3" fmla="*/ 152441 h 1459045"/>
              <a:gd name="connsiteX4" fmla="*/ 2741615 w 2741615"/>
              <a:gd name="connsiteY4" fmla="*/ 1306604 h 1459045"/>
              <a:gd name="connsiteX5" fmla="*/ 2589174 w 2741615"/>
              <a:gd name="connsiteY5" fmla="*/ 1459045 h 1459045"/>
              <a:gd name="connsiteX6" fmla="*/ 95294 w 2741615"/>
              <a:gd name="connsiteY6" fmla="*/ 869960 h 1459045"/>
              <a:gd name="connsiteX7" fmla="*/ 3 w 2741615"/>
              <a:gd name="connsiteY7" fmla="*/ 620804 h 1459045"/>
              <a:gd name="connsiteX8" fmla="*/ 3 w 2741615"/>
              <a:gd name="connsiteY8" fmla="*/ 152441 h 1459045"/>
              <a:gd name="connsiteX0" fmla="*/ 3 w 2741615"/>
              <a:gd name="connsiteY0" fmla="*/ 152441 h 1459045"/>
              <a:gd name="connsiteX1" fmla="*/ 152444 w 2741615"/>
              <a:gd name="connsiteY1" fmla="*/ 0 h 1459045"/>
              <a:gd name="connsiteX2" fmla="*/ 2589174 w 2741615"/>
              <a:gd name="connsiteY2" fmla="*/ 0 h 1459045"/>
              <a:gd name="connsiteX3" fmla="*/ 2741615 w 2741615"/>
              <a:gd name="connsiteY3" fmla="*/ 152441 h 1459045"/>
              <a:gd name="connsiteX4" fmla="*/ 2741615 w 2741615"/>
              <a:gd name="connsiteY4" fmla="*/ 1306604 h 1459045"/>
              <a:gd name="connsiteX5" fmla="*/ 2589174 w 2741615"/>
              <a:gd name="connsiteY5" fmla="*/ 1459045 h 1459045"/>
              <a:gd name="connsiteX6" fmla="*/ 95294 w 2741615"/>
              <a:gd name="connsiteY6" fmla="*/ 929695 h 1459045"/>
              <a:gd name="connsiteX7" fmla="*/ 3 w 2741615"/>
              <a:gd name="connsiteY7" fmla="*/ 620804 h 1459045"/>
              <a:gd name="connsiteX8" fmla="*/ 3 w 2741615"/>
              <a:gd name="connsiteY8" fmla="*/ 152441 h 1459045"/>
              <a:gd name="connsiteX0" fmla="*/ 3 w 2741615"/>
              <a:gd name="connsiteY0" fmla="*/ 152441 h 1459045"/>
              <a:gd name="connsiteX1" fmla="*/ 152444 w 2741615"/>
              <a:gd name="connsiteY1" fmla="*/ 0 h 1459045"/>
              <a:gd name="connsiteX2" fmla="*/ 2589174 w 2741615"/>
              <a:gd name="connsiteY2" fmla="*/ 0 h 1459045"/>
              <a:gd name="connsiteX3" fmla="*/ 2741615 w 2741615"/>
              <a:gd name="connsiteY3" fmla="*/ 152441 h 1459045"/>
              <a:gd name="connsiteX4" fmla="*/ 2741615 w 2741615"/>
              <a:gd name="connsiteY4" fmla="*/ 1306604 h 1459045"/>
              <a:gd name="connsiteX5" fmla="*/ 2589174 w 2741615"/>
              <a:gd name="connsiteY5" fmla="*/ 1459045 h 1459045"/>
              <a:gd name="connsiteX6" fmla="*/ 95294 w 2741615"/>
              <a:gd name="connsiteY6" fmla="*/ 929695 h 1459045"/>
              <a:gd name="connsiteX7" fmla="*/ 3 w 2741615"/>
              <a:gd name="connsiteY7" fmla="*/ 620804 h 1459045"/>
              <a:gd name="connsiteX8" fmla="*/ 3 w 2741615"/>
              <a:gd name="connsiteY8" fmla="*/ 152441 h 145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1615" h="1459045">
                <a:moveTo>
                  <a:pt x="3" y="152441"/>
                </a:moveTo>
                <a:cubicBezTo>
                  <a:pt x="3" y="68250"/>
                  <a:pt x="68253" y="0"/>
                  <a:pt x="152444" y="0"/>
                </a:cubicBezTo>
                <a:lnTo>
                  <a:pt x="2589174" y="0"/>
                </a:lnTo>
                <a:cubicBezTo>
                  <a:pt x="2673365" y="0"/>
                  <a:pt x="2741615" y="68250"/>
                  <a:pt x="2741615" y="152441"/>
                </a:cubicBezTo>
                <a:lnTo>
                  <a:pt x="2741615" y="1306604"/>
                </a:lnTo>
                <a:cubicBezTo>
                  <a:pt x="2741615" y="1390795"/>
                  <a:pt x="2673365" y="1459045"/>
                  <a:pt x="2589174" y="1459045"/>
                </a:cubicBezTo>
                <a:lnTo>
                  <a:pt x="95294" y="929695"/>
                </a:lnTo>
                <a:cubicBezTo>
                  <a:pt x="-2086" y="898922"/>
                  <a:pt x="3" y="838249"/>
                  <a:pt x="3" y="620804"/>
                </a:cubicBezTo>
                <a:lnTo>
                  <a:pt x="3" y="15244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endParaRPr lang="ru-RU" dirty="0"/>
          </a:p>
        </p:txBody>
      </p:sp>
      <p:sp>
        <p:nvSpPr>
          <p:cNvPr id="45" name="Рисунок 4">
            <a:extLst>
              <a:ext uri="{FF2B5EF4-FFF2-40B4-BE49-F238E27FC236}">
                <a16:creationId xmlns:a16="http://schemas.microsoft.com/office/drawing/2014/main" id="{F1401944-6BAF-D943-AD34-AA8D7CAE5663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017468" y="1489098"/>
            <a:ext cx="2741615" cy="1459045"/>
          </a:xfrm>
          <a:custGeom>
            <a:avLst/>
            <a:gdLst>
              <a:gd name="connsiteX0" fmla="*/ 0 w 2741612"/>
              <a:gd name="connsiteY0" fmla="*/ 152441 h 1459045"/>
              <a:gd name="connsiteX1" fmla="*/ 152441 w 2741612"/>
              <a:gd name="connsiteY1" fmla="*/ 0 h 1459045"/>
              <a:gd name="connsiteX2" fmla="*/ 2589171 w 2741612"/>
              <a:gd name="connsiteY2" fmla="*/ 0 h 1459045"/>
              <a:gd name="connsiteX3" fmla="*/ 2741612 w 2741612"/>
              <a:gd name="connsiteY3" fmla="*/ 152441 h 1459045"/>
              <a:gd name="connsiteX4" fmla="*/ 2741612 w 2741612"/>
              <a:gd name="connsiteY4" fmla="*/ 1306604 h 1459045"/>
              <a:gd name="connsiteX5" fmla="*/ 2589171 w 2741612"/>
              <a:gd name="connsiteY5" fmla="*/ 1459045 h 1459045"/>
              <a:gd name="connsiteX6" fmla="*/ 152441 w 2741612"/>
              <a:gd name="connsiteY6" fmla="*/ 1459045 h 1459045"/>
              <a:gd name="connsiteX7" fmla="*/ 0 w 2741612"/>
              <a:gd name="connsiteY7" fmla="*/ 1306604 h 1459045"/>
              <a:gd name="connsiteX8" fmla="*/ 0 w 2741612"/>
              <a:gd name="connsiteY8" fmla="*/ 152441 h 1459045"/>
              <a:gd name="connsiteX0" fmla="*/ 0 w 2741612"/>
              <a:gd name="connsiteY0" fmla="*/ 152441 h 1459045"/>
              <a:gd name="connsiteX1" fmla="*/ 152441 w 2741612"/>
              <a:gd name="connsiteY1" fmla="*/ 0 h 1459045"/>
              <a:gd name="connsiteX2" fmla="*/ 2589171 w 2741612"/>
              <a:gd name="connsiteY2" fmla="*/ 0 h 1459045"/>
              <a:gd name="connsiteX3" fmla="*/ 2741612 w 2741612"/>
              <a:gd name="connsiteY3" fmla="*/ 152441 h 1459045"/>
              <a:gd name="connsiteX4" fmla="*/ 2741612 w 2741612"/>
              <a:gd name="connsiteY4" fmla="*/ 1306604 h 1459045"/>
              <a:gd name="connsiteX5" fmla="*/ 2589171 w 2741612"/>
              <a:gd name="connsiteY5" fmla="*/ 1459045 h 1459045"/>
              <a:gd name="connsiteX6" fmla="*/ 152441 w 2741612"/>
              <a:gd name="connsiteY6" fmla="*/ 1459045 h 1459045"/>
              <a:gd name="connsiteX7" fmla="*/ 0 w 2741612"/>
              <a:gd name="connsiteY7" fmla="*/ 620804 h 1459045"/>
              <a:gd name="connsiteX8" fmla="*/ 0 w 2741612"/>
              <a:gd name="connsiteY8" fmla="*/ 152441 h 1459045"/>
              <a:gd name="connsiteX0" fmla="*/ 0 w 2741612"/>
              <a:gd name="connsiteY0" fmla="*/ 152441 h 1459045"/>
              <a:gd name="connsiteX1" fmla="*/ 152441 w 2741612"/>
              <a:gd name="connsiteY1" fmla="*/ 0 h 1459045"/>
              <a:gd name="connsiteX2" fmla="*/ 2589171 w 2741612"/>
              <a:gd name="connsiteY2" fmla="*/ 0 h 1459045"/>
              <a:gd name="connsiteX3" fmla="*/ 2741612 w 2741612"/>
              <a:gd name="connsiteY3" fmla="*/ 152441 h 1459045"/>
              <a:gd name="connsiteX4" fmla="*/ 2741612 w 2741612"/>
              <a:gd name="connsiteY4" fmla="*/ 1306604 h 1459045"/>
              <a:gd name="connsiteX5" fmla="*/ 2589171 w 2741612"/>
              <a:gd name="connsiteY5" fmla="*/ 1459045 h 1459045"/>
              <a:gd name="connsiteX6" fmla="*/ 95291 w 2741612"/>
              <a:gd name="connsiteY6" fmla="*/ 869960 h 1459045"/>
              <a:gd name="connsiteX7" fmla="*/ 0 w 2741612"/>
              <a:gd name="connsiteY7" fmla="*/ 620804 h 1459045"/>
              <a:gd name="connsiteX8" fmla="*/ 0 w 2741612"/>
              <a:gd name="connsiteY8" fmla="*/ 152441 h 1459045"/>
              <a:gd name="connsiteX0" fmla="*/ 3 w 2741615"/>
              <a:gd name="connsiteY0" fmla="*/ 152441 h 1459045"/>
              <a:gd name="connsiteX1" fmla="*/ 152444 w 2741615"/>
              <a:gd name="connsiteY1" fmla="*/ 0 h 1459045"/>
              <a:gd name="connsiteX2" fmla="*/ 2589174 w 2741615"/>
              <a:gd name="connsiteY2" fmla="*/ 0 h 1459045"/>
              <a:gd name="connsiteX3" fmla="*/ 2741615 w 2741615"/>
              <a:gd name="connsiteY3" fmla="*/ 152441 h 1459045"/>
              <a:gd name="connsiteX4" fmla="*/ 2741615 w 2741615"/>
              <a:gd name="connsiteY4" fmla="*/ 1306604 h 1459045"/>
              <a:gd name="connsiteX5" fmla="*/ 2589174 w 2741615"/>
              <a:gd name="connsiteY5" fmla="*/ 1459045 h 1459045"/>
              <a:gd name="connsiteX6" fmla="*/ 95294 w 2741615"/>
              <a:gd name="connsiteY6" fmla="*/ 869960 h 1459045"/>
              <a:gd name="connsiteX7" fmla="*/ 3 w 2741615"/>
              <a:gd name="connsiteY7" fmla="*/ 620804 h 1459045"/>
              <a:gd name="connsiteX8" fmla="*/ 3 w 2741615"/>
              <a:gd name="connsiteY8" fmla="*/ 152441 h 1459045"/>
              <a:gd name="connsiteX0" fmla="*/ 3 w 2741615"/>
              <a:gd name="connsiteY0" fmla="*/ 152441 h 1459045"/>
              <a:gd name="connsiteX1" fmla="*/ 152444 w 2741615"/>
              <a:gd name="connsiteY1" fmla="*/ 0 h 1459045"/>
              <a:gd name="connsiteX2" fmla="*/ 2589174 w 2741615"/>
              <a:gd name="connsiteY2" fmla="*/ 0 h 1459045"/>
              <a:gd name="connsiteX3" fmla="*/ 2741615 w 2741615"/>
              <a:gd name="connsiteY3" fmla="*/ 152441 h 1459045"/>
              <a:gd name="connsiteX4" fmla="*/ 2741615 w 2741615"/>
              <a:gd name="connsiteY4" fmla="*/ 1306604 h 1459045"/>
              <a:gd name="connsiteX5" fmla="*/ 2589174 w 2741615"/>
              <a:gd name="connsiteY5" fmla="*/ 1459045 h 1459045"/>
              <a:gd name="connsiteX6" fmla="*/ 95294 w 2741615"/>
              <a:gd name="connsiteY6" fmla="*/ 929695 h 1459045"/>
              <a:gd name="connsiteX7" fmla="*/ 3 w 2741615"/>
              <a:gd name="connsiteY7" fmla="*/ 620804 h 1459045"/>
              <a:gd name="connsiteX8" fmla="*/ 3 w 2741615"/>
              <a:gd name="connsiteY8" fmla="*/ 152441 h 1459045"/>
              <a:gd name="connsiteX0" fmla="*/ 3 w 2741615"/>
              <a:gd name="connsiteY0" fmla="*/ 152441 h 1459045"/>
              <a:gd name="connsiteX1" fmla="*/ 152444 w 2741615"/>
              <a:gd name="connsiteY1" fmla="*/ 0 h 1459045"/>
              <a:gd name="connsiteX2" fmla="*/ 2589174 w 2741615"/>
              <a:gd name="connsiteY2" fmla="*/ 0 h 1459045"/>
              <a:gd name="connsiteX3" fmla="*/ 2741615 w 2741615"/>
              <a:gd name="connsiteY3" fmla="*/ 152441 h 1459045"/>
              <a:gd name="connsiteX4" fmla="*/ 2741615 w 2741615"/>
              <a:gd name="connsiteY4" fmla="*/ 1306604 h 1459045"/>
              <a:gd name="connsiteX5" fmla="*/ 2589174 w 2741615"/>
              <a:gd name="connsiteY5" fmla="*/ 1459045 h 1459045"/>
              <a:gd name="connsiteX6" fmla="*/ 95294 w 2741615"/>
              <a:gd name="connsiteY6" fmla="*/ 929695 h 1459045"/>
              <a:gd name="connsiteX7" fmla="*/ 3 w 2741615"/>
              <a:gd name="connsiteY7" fmla="*/ 620804 h 1459045"/>
              <a:gd name="connsiteX8" fmla="*/ 3 w 2741615"/>
              <a:gd name="connsiteY8" fmla="*/ 152441 h 145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1615" h="1459045">
                <a:moveTo>
                  <a:pt x="3" y="152441"/>
                </a:moveTo>
                <a:cubicBezTo>
                  <a:pt x="3" y="68250"/>
                  <a:pt x="68253" y="0"/>
                  <a:pt x="152444" y="0"/>
                </a:cubicBezTo>
                <a:lnTo>
                  <a:pt x="2589174" y="0"/>
                </a:lnTo>
                <a:cubicBezTo>
                  <a:pt x="2673365" y="0"/>
                  <a:pt x="2741615" y="68250"/>
                  <a:pt x="2741615" y="152441"/>
                </a:cubicBezTo>
                <a:lnTo>
                  <a:pt x="2741615" y="1306604"/>
                </a:lnTo>
                <a:cubicBezTo>
                  <a:pt x="2741615" y="1390795"/>
                  <a:pt x="2673365" y="1459045"/>
                  <a:pt x="2589174" y="1459045"/>
                </a:cubicBezTo>
                <a:lnTo>
                  <a:pt x="95294" y="929695"/>
                </a:lnTo>
                <a:cubicBezTo>
                  <a:pt x="-2086" y="898922"/>
                  <a:pt x="3" y="838249"/>
                  <a:pt x="3" y="620804"/>
                </a:cubicBezTo>
                <a:lnTo>
                  <a:pt x="3" y="15244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147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ханизмы реализации инвестиционного профиля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26">
            <a:extLst>
              <a:ext uri="{FF2B5EF4-FFF2-40B4-BE49-F238E27FC236}">
                <a16:creationId xmlns:a16="http://schemas.microsoft.com/office/drawing/2014/main" id="{059BDE11-4D02-0C69-466A-938A41CC04FE}"/>
              </a:ext>
            </a:extLst>
          </p:cNvPr>
          <p:cNvSpPr/>
          <p:nvPr/>
        </p:nvSpPr>
        <p:spPr>
          <a:xfrm>
            <a:off x="455585" y="552813"/>
            <a:ext cx="11287276" cy="4385579"/>
          </a:xfrm>
          <a:custGeom>
            <a:avLst/>
            <a:gdLst>
              <a:gd name="connsiteX0" fmla="*/ 4563077 w 11287276"/>
              <a:gd name="connsiteY0" fmla="*/ 0 h 4385579"/>
              <a:gd name="connsiteX1" fmla="*/ 7338948 w 11287276"/>
              <a:gd name="connsiteY1" fmla="*/ 0 h 4385579"/>
              <a:gd name="connsiteX2" fmla="*/ 7465700 w 11287276"/>
              <a:gd name="connsiteY2" fmla="*/ 126751 h 4385579"/>
              <a:gd name="connsiteX3" fmla="*/ 7465700 w 11287276"/>
              <a:gd name="connsiteY3" fmla="*/ 367578 h 4385579"/>
              <a:gd name="connsiteX4" fmla="*/ 7592452 w 11287276"/>
              <a:gd name="connsiteY4" fmla="*/ 494328 h 4385579"/>
              <a:gd name="connsiteX5" fmla="*/ 7801593 w 11287276"/>
              <a:gd name="connsiteY5" fmla="*/ 494328 h 4385579"/>
              <a:gd name="connsiteX6" fmla="*/ 7928345 w 11287276"/>
              <a:gd name="connsiteY6" fmla="*/ 367578 h 4385579"/>
              <a:gd name="connsiteX7" fmla="*/ 7928345 w 11287276"/>
              <a:gd name="connsiteY7" fmla="*/ 126751 h 4385579"/>
              <a:gd name="connsiteX8" fmla="*/ 8055097 w 11287276"/>
              <a:gd name="connsiteY8" fmla="*/ 0 h 4385579"/>
              <a:gd name="connsiteX9" fmla="*/ 11160524 w 11287276"/>
              <a:gd name="connsiteY9" fmla="*/ 0 h 4385579"/>
              <a:gd name="connsiteX10" fmla="*/ 11287276 w 11287276"/>
              <a:gd name="connsiteY10" fmla="*/ 126751 h 4385579"/>
              <a:gd name="connsiteX11" fmla="*/ 11287276 w 11287276"/>
              <a:gd name="connsiteY11" fmla="*/ 259839 h 4385579"/>
              <a:gd name="connsiteX12" fmla="*/ 11160524 w 11287276"/>
              <a:gd name="connsiteY12" fmla="*/ 386590 h 4385579"/>
              <a:gd name="connsiteX13" fmla="*/ 10792943 w 11287276"/>
              <a:gd name="connsiteY13" fmla="*/ 386590 h 4385579"/>
              <a:gd name="connsiteX14" fmla="*/ 10666191 w 11287276"/>
              <a:gd name="connsiteY14" fmla="*/ 513341 h 4385579"/>
              <a:gd name="connsiteX15" fmla="*/ 10666191 w 11287276"/>
              <a:gd name="connsiteY15" fmla="*/ 684455 h 4385579"/>
              <a:gd name="connsiteX16" fmla="*/ 10792943 w 11287276"/>
              <a:gd name="connsiteY16" fmla="*/ 811206 h 4385579"/>
              <a:gd name="connsiteX17" fmla="*/ 11160524 w 11287276"/>
              <a:gd name="connsiteY17" fmla="*/ 811206 h 4385579"/>
              <a:gd name="connsiteX18" fmla="*/ 11287276 w 11287276"/>
              <a:gd name="connsiteY18" fmla="*/ 937956 h 4385579"/>
              <a:gd name="connsiteX19" fmla="*/ 11287276 w 11287276"/>
              <a:gd name="connsiteY19" fmla="*/ 1413272 h 4385579"/>
              <a:gd name="connsiteX20" fmla="*/ 11160524 w 11287276"/>
              <a:gd name="connsiteY20" fmla="*/ 1540023 h 4385579"/>
              <a:gd name="connsiteX21" fmla="*/ 9937366 w 11287276"/>
              <a:gd name="connsiteY21" fmla="*/ 1540023 h 4385579"/>
              <a:gd name="connsiteX22" fmla="*/ 9810614 w 11287276"/>
              <a:gd name="connsiteY22" fmla="*/ 1413272 h 4385579"/>
              <a:gd name="connsiteX23" fmla="*/ 9810614 w 11287276"/>
              <a:gd name="connsiteY23" fmla="*/ 1172446 h 4385579"/>
              <a:gd name="connsiteX24" fmla="*/ 9683862 w 11287276"/>
              <a:gd name="connsiteY24" fmla="*/ 1045695 h 4385579"/>
              <a:gd name="connsiteX25" fmla="*/ 9360644 w 11287276"/>
              <a:gd name="connsiteY25" fmla="*/ 1045695 h 4385579"/>
              <a:gd name="connsiteX26" fmla="*/ 9233892 w 11287276"/>
              <a:gd name="connsiteY26" fmla="*/ 1172446 h 4385579"/>
              <a:gd name="connsiteX27" fmla="*/ 9233892 w 11287276"/>
              <a:gd name="connsiteY27" fmla="*/ 1413272 h 4385579"/>
              <a:gd name="connsiteX28" fmla="*/ 9107140 w 11287276"/>
              <a:gd name="connsiteY28" fmla="*/ 1540023 h 4385579"/>
              <a:gd name="connsiteX29" fmla="*/ 126752 w 11287276"/>
              <a:gd name="connsiteY29" fmla="*/ 1540023 h 4385579"/>
              <a:gd name="connsiteX30" fmla="*/ 0 w 11287276"/>
              <a:gd name="connsiteY30" fmla="*/ 1666774 h 4385579"/>
              <a:gd name="connsiteX31" fmla="*/ 0 w 11287276"/>
              <a:gd name="connsiteY31" fmla="*/ 4385580 h 438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87276" h="4385579">
                <a:moveTo>
                  <a:pt x="4563077" y="0"/>
                </a:moveTo>
                <a:lnTo>
                  <a:pt x="7338948" y="0"/>
                </a:lnTo>
                <a:cubicBezTo>
                  <a:pt x="7408953" y="0"/>
                  <a:pt x="7465700" y="56748"/>
                  <a:pt x="7465700" y="126751"/>
                </a:cubicBezTo>
                <a:lnTo>
                  <a:pt x="7465700" y="367578"/>
                </a:lnTo>
                <a:cubicBezTo>
                  <a:pt x="7465700" y="437579"/>
                  <a:pt x="7522447" y="494328"/>
                  <a:pt x="7592452" y="494328"/>
                </a:cubicBezTo>
                <a:lnTo>
                  <a:pt x="7801593" y="494328"/>
                </a:lnTo>
                <a:cubicBezTo>
                  <a:pt x="7871598" y="494328"/>
                  <a:pt x="7928345" y="437579"/>
                  <a:pt x="7928345" y="367578"/>
                </a:cubicBezTo>
                <a:lnTo>
                  <a:pt x="7928345" y="126751"/>
                </a:lnTo>
                <a:cubicBezTo>
                  <a:pt x="7928345" y="56748"/>
                  <a:pt x="7985092" y="0"/>
                  <a:pt x="8055097" y="0"/>
                </a:cubicBezTo>
                <a:lnTo>
                  <a:pt x="11160524" y="0"/>
                </a:lnTo>
                <a:cubicBezTo>
                  <a:pt x="11230529" y="0"/>
                  <a:pt x="11287276" y="56748"/>
                  <a:pt x="11287276" y="126751"/>
                </a:cubicBezTo>
                <a:lnTo>
                  <a:pt x="11287276" y="259839"/>
                </a:lnTo>
                <a:cubicBezTo>
                  <a:pt x="11287276" y="329841"/>
                  <a:pt x="11230529" y="386590"/>
                  <a:pt x="11160524" y="386590"/>
                </a:cubicBezTo>
                <a:lnTo>
                  <a:pt x="10792943" y="386590"/>
                </a:lnTo>
                <a:cubicBezTo>
                  <a:pt x="10722938" y="386590"/>
                  <a:pt x="10666191" y="443339"/>
                  <a:pt x="10666191" y="513341"/>
                </a:cubicBezTo>
                <a:lnTo>
                  <a:pt x="10666191" y="684455"/>
                </a:lnTo>
                <a:cubicBezTo>
                  <a:pt x="10666191" y="754457"/>
                  <a:pt x="10722938" y="811206"/>
                  <a:pt x="10792943" y="811206"/>
                </a:cubicBezTo>
                <a:lnTo>
                  <a:pt x="11160524" y="811206"/>
                </a:lnTo>
                <a:cubicBezTo>
                  <a:pt x="11230529" y="811206"/>
                  <a:pt x="11287276" y="867955"/>
                  <a:pt x="11287276" y="937956"/>
                </a:cubicBezTo>
                <a:lnTo>
                  <a:pt x="11287276" y="1413272"/>
                </a:lnTo>
                <a:cubicBezTo>
                  <a:pt x="11287276" y="1483277"/>
                  <a:pt x="11230529" y="1540023"/>
                  <a:pt x="11160524" y="1540023"/>
                </a:cubicBezTo>
                <a:lnTo>
                  <a:pt x="9937366" y="1540023"/>
                </a:lnTo>
                <a:cubicBezTo>
                  <a:pt x="9867361" y="1540023"/>
                  <a:pt x="9810614" y="1483277"/>
                  <a:pt x="9810614" y="1413272"/>
                </a:cubicBezTo>
                <a:lnTo>
                  <a:pt x="9810614" y="1172446"/>
                </a:lnTo>
                <a:cubicBezTo>
                  <a:pt x="9810614" y="1102444"/>
                  <a:pt x="9753867" y="1045695"/>
                  <a:pt x="9683862" y="1045695"/>
                </a:cubicBezTo>
                <a:lnTo>
                  <a:pt x="9360644" y="1045695"/>
                </a:lnTo>
                <a:cubicBezTo>
                  <a:pt x="9290639" y="1045695"/>
                  <a:pt x="9233892" y="1102444"/>
                  <a:pt x="9233892" y="1172446"/>
                </a:cubicBezTo>
                <a:lnTo>
                  <a:pt x="9233892" y="1413272"/>
                </a:lnTo>
                <a:cubicBezTo>
                  <a:pt x="9233892" y="1483277"/>
                  <a:pt x="9177145" y="1540023"/>
                  <a:pt x="9107140" y="1540023"/>
                </a:cubicBezTo>
                <a:lnTo>
                  <a:pt x="126752" y="1540023"/>
                </a:lnTo>
                <a:cubicBezTo>
                  <a:pt x="56749" y="1540023"/>
                  <a:pt x="0" y="1596769"/>
                  <a:pt x="0" y="1666774"/>
                </a:cubicBezTo>
                <a:lnTo>
                  <a:pt x="0" y="4385580"/>
                </a:lnTo>
              </a:path>
            </a:pathLst>
          </a:custGeom>
          <a:noFill/>
          <a:ln w="8873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704B126-1BFE-8952-D689-07A3625AFC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Полилиния 6">
            <a:extLst>
              <a:ext uri="{FF2B5EF4-FFF2-40B4-BE49-F238E27FC236}">
                <a16:creationId xmlns:a16="http://schemas.microsoft.com/office/drawing/2014/main" id="{81611D03-91C6-2ABE-3487-66E7B9C36966}"/>
              </a:ext>
            </a:extLst>
          </p:cNvPr>
          <p:cNvSpPr/>
          <p:nvPr userDrawn="1"/>
        </p:nvSpPr>
        <p:spPr>
          <a:xfrm>
            <a:off x="8094824" y="991790"/>
            <a:ext cx="107908" cy="10775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bg1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C407E6-0EE7-596B-D04B-288D6EC35A7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2" b="21700"/>
          <a:stretch/>
        </p:blipFill>
        <p:spPr bwMode="auto">
          <a:xfrm>
            <a:off x="452258" y="2736601"/>
            <a:ext cx="11287593" cy="3609069"/>
          </a:xfrm>
          <a:prstGeom prst="roundRect">
            <a:avLst>
              <a:gd name="adj" fmla="val 61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исунок 9">
            <a:extLst>
              <a:ext uri="{FF2B5EF4-FFF2-40B4-BE49-F238E27FC236}">
                <a16:creationId xmlns:a16="http://schemas.microsoft.com/office/drawing/2014/main" id="{B5161BF3-778F-99A4-9DB7-230545ED9D7E}"/>
              </a:ext>
            </a:extLst>
          </p:cNvPr>
          <p:cNvSpPr/>
          <p:nvPr/>
        </p:nvSpPr>
        <p:spPr>
          <a:xfrm rot="16200000">
            <a:off x="10564166" y="2860329"/>
            <a:ext cx="1299309" cy="1051300"/>
          </a:xfrm>
          <a:custGeom>
            <a:avLst/>
            <a:gdLst>
              <a:gd name="connsiteX0" fmla="*/ 1091495 w 1299309"/>
              <a:gd name="connsiteY0" fmla="*/ 509513 h 1051300"/>
              <a:gd name="connsiteX1" fmla="*/ 1053651 w 1299309"/>
              <a:gd name="connsiteY1" fmla="*/ 471669 h 1051300"/>
              <a:gd name="connsiteX2" fmla="*/ 1053651 w 1299309"/>
              <a:gd name="connsiteY2" fmla="*/ 324696 h 1051300"/>
              <a:gd name="connsiteX3" fmla="*/ 1091495 w 1299309"/>
              <a:gd name="connsiteY3" fmla="*/ 286852 h 1051300"/>
              <a:gd name="connsiteX4" fmla="*/ 1261465 w 1299309"/>
              <a:gd name="connsiteY4" fmla="*/ 286852 h 1051300"/>
              <a:gd name="connsiteX5" fmla="*/ 1299309 w 1299309"/>
              <a:gd name="connsiteY5" fmla="*/ 249008 h 1051300"/>
              <a:gd name="connsiteX6" fmla="*/ 1299309 w 1299309"/>
              <a:gd name="connsiteY6" fmla="*/ 37844 h 1051300"/>
              <a:gd name="connsiteX7" fmla="*/ 1261465 w 1299309"/>
              <a:gd name="connsiteY7" fmla="*/ 0 h 1051300"/>
              <a:gd name="connsiteX8" fmla="*/ 1038673 w 1299309"/>
              <a:gd name="connsiteY8" fmla="*/ 0 h 1051300"/>
              <a:gd name="connsiteX9" fmla="*/ 1000829 w 1299309"/>
              <a:gd name="connsiteY9" fmla="*/ 37844 h 1051300"/>
              <a:gd name="connsiteX10" fmla="*/ 1000829 w 1299309"/>
              <a:gd name="connsiteY10" fmla="*/ 216912 h 1051300"/>
              <a:gd name="connsiteX11" fmla="*/ 962985 w 1299309"/>
              <a:gd name="connsiteY11" fmla="*/ 254755 h 1051300"/>
              <a:gd name="connsiteX12" fmla="*/ 793015 w 1299309"/>
              <a:gd name="connsiteY12" fmla="*/ 254755 h 1051300"/>
              <a:gd name="connsiteX13" fmla="*/ 755171 w 1299309"/>
              <a:gd name="connsiteY13" fmla="*/ 292599 h 1051300"/>
              <a:gd name="connsiteX14" fmla="*/ 755171 w 1299309"/>
              <a:gd name="connsiteY14" fmla="*/ 469633 h 1051300"/>
              <a:gd name="connsiteX15" fmla="*/ 717327 w 1299309"/>
              <a:gd name="connsiteY15" fmla="*/ 507477 h 1051300"/>
              <a:gd name="connsiteX16" fmla="*/ 322758 w 1299309"/>
              <a:gd name="connsiteY16" fmla="*/ 507477 h 1051300"/>
              <a:gd name="connsiteX17" fmla="*/ 284915 w 1299309"/>
              <a:gd name="connsiteY17" fmla="*/ 469633 h 1051300"/>
              <a:gd name="connsiteX18" fmla="*/ 284915 w 1299309"/>
              <a:gd name="connsiteY18" fmla="*/ 274404 h 1051300"/>
              <a:gd name="connsiteX19" fmla="*/ 247070 w 1299309"/>
              <a:gd name="connsiteY19" fmla="*/ 236560 h 1051300"/>
              <a:gd name="connsiteX20" fmla="*/ 37844 w 1299309"/>
              <a:gd name="connsiteY20" fmla="*/ 236560 h 1051300"/>
              <a:gd name="connsiteX21" fmla="*/ 0 w 1299309"/>
              <a:gd name="connsiteY21" fmla="*/ 274404 h 1051300"/>
              <a:gd name="connsiteX22" fmla="*/ 0 w 1299309"/>
              <a:gd name="connsiteY22" fmla="*/ 485568 h 1051300"/>
              <a:gd name="connsiteX23" fmla="*/ 37844 w 1299309"/>
              <a:gd name="connsiteY23" fmla="*/ 523412 h 1051300"/>
              <a:gd name="connsiteX24" fmla="*/ 226010 w 1299309"/>
              <a:gd name="connsiteY24" fmla="*/ 523412 h 1051300"/>
              <a:gd name="connsiteX25" fmla="*/ 263856 w 1299309"/>
              <a:gd name="connsiteY25" fmla="*/ 561256 h 1051300"/>
              <a:gd name="connsiteX26" fmla="*/ 263856 w 1299309"/>
              <a:gd name="connsiteY26" fmla="*/ 726604 h 1051300"/>
              <a:gd name="connsiteX27" fmla="*/ 226010 w 1299309"/>
              <a:gd name="connsiteY27" fmla="*/ 764448 h 1051300"/>
              <a:gd name="connsiteX28" fmla="*/ 37844 w 1299309"/>
              <a:gd name="connsiteY28" fmla="*/ 764448 h 1051300"/>
              <a:gd name="connsiteX29" fmla="*/ 0 w 1299309"/>
              <a:gd name="connsiteY29" fmla="*/ 802292 h 1051300"/>
              <a:gd name="connsiteX30" fmla="*/ 0 w 1299309"/>
              <a:gd name="connsiteY30" fmla="*/ 1013456 h 1051300"/>
              <a:gd name="connsiteX31" fmla="*/ 37844 w 1299309"/>
              <a:gd name="connsiteY31" fmla="*/ 1051300 h 1051300"/>
              <a:gd name="connsiteX32" fmla="*/ 260636 w 1299309"/>
              <a:gd name="connsiteY32" fmla="*/ 1051300 h 1051300"/>
              <a:gd name="connsiteX33" fmla="*/ 298480 w 1299309"/>
              <a:gd name="connsiteY33" fmla="*/ 1013456 h 1051300"/>
              <a:gd name="connsiteX34" fmla="*/ 298480 w 1299309"/>
              <a:gd name="connsiteY34" fmla="*/ 836049 h 1051300"/>
              <a:gd name="connsiteX35" fmla="*/ 336324 w 1299309"/>
              <a:gd name="connsiteY35" fmla="*/ 798205 h 1051300"/>
              <a:gd name="connsiteX36" fmla="*/ 743508 w 1299309"/>
              <a:gd name="connsiteY36" fmla="*/ 798205 h 1051300"/>
              <a:gd name="connsiteX37" fmla="*/ 781352 w 1299309"/>
              <a:gd name="connsiteY37" fmla="*/ 760361 h 1051300"/>
              <a:gd name="connsiteX38" fmla="*/ 781352 w 1299309"/>
              <a:gd name="connsiteY38" fmla="*/ 579452 h 1051300"/>
              <a:gd name="connsiteX39" fmla="*/ 819195 w 1299309"/>
              <a:gd name="connsiteY39" fmla="*/ 541608 h 1051300"/>
              <a:gd name="connsiteX40" fmla="*/ 960131 w 1299309"/>
              <a:gd name="connsiteY40" fmla="*/ 541608 h 1051300"/>
              <a:gd name="connsiteX41" fmla="*/ 997975 w 1299309"/>
              <a:gd name="connsiteY41" fmla="*/ 579452 h 1051300"/>
              <a:gd name="connsiteX42" fmla="*/ 997975 w 1299309"/>
              <a:gd name="connsiteY42" fmla="*/ 758522 h 1051300"/>
              <a:gd name="connsiteX43" fmla="*/ 1035819 w 1299309"/>
              <a:gd name="connsiteY43" fmla="*/ 796366 h 1051300"/>
              <a:gd name="connsiteX44" fmla="*/ 1258612 w 1299309"/>
              <a:gd name="connsiteY44" fmla="*/ 796366 h 1051300"/>
              <a:gd name="connsiteX45" fmla="*/ 1296456 w 1299309"/>
              <a:gd name="connsiteY45" fmla="*/ 758522 h 1051300"/>
              <a:gd name="connsiteX46" fmla="*/ 1296456 w 1299309"/>
              <a:gd name="connsiteY46" fmla="*/ 547357 h 1051300"/>
              <a:gd name="connsiteX47" fmla="*/ 1258612 w 1299309"/>
              <a:gd name="connsiteY47" fmla="*/ 509513 h 1051300"/>
              <a:gd name="connsiteX48" fmla="*/ 1091495 w 1299309"/>
              <a:gd name="connsiteY48" fmla="*/ 509513 h 1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99309" h="1051300">
                <a:moveTo>
                  <a:pt x="1091495" y="509513"/>
                </a:moveTo>
                <a:cubicBezTo>
                  <a:pt x="1070595" y="509513"/>
                  <a:pt x="1053651" y="492569"/>
                  <a:pt x="1053651" y="471669"/>
                </a:cubicBezTo>
                <a:lnTo>
                  <a:pt x="1053651" y="324696"/>
                </a:lnTo>
                <a:cubicBezTo>
                  <a:pt x="1053651" y="303796"/>
                  <a:pt x="1070595" y="286852"/>
                  <a:pt x="1091495" y="286852"/>
                </a:cubicBezTo>
                <a:lnTo>
                  <a:pt x="1261465" y="286852"/>
                </a:lnTo>
                <a:cubicBezTo>
                  <a:pt x="1282365" y="286852"/>
                  <a:pt x="1299309" y="269908"/>
                  <a:pt x="1299309" y="249008"/>
                </a:cubicBezTo>
                <a:lnTo>
                  <a:pt x="1299309" y="37844"/>
                </a:lnTo>
                <a:cubicBezTo>
                  <a:pt x="1299309" y="16943"/>
                  <a:pt x="1282365" y="0"/>
                  <a:pt x="1261465" y="0"/>
                </a:cubicBezTo>
                <a:lnTo>
                  <a:pt x="1038673" y="0"/>
                </a:lnTo>
                <a:cubicBezTo>
                  <a:pt x="1017773" y="0"/>
                  <a:pt x="1000829" y="16943"/>
                  <a:pt x="1000829" y="37844"/>
                </a:cubicBezTo>
                <a:lnTo>
                  <a:pt x="1000829" y="216912"/>
                </a:lnTo>
                <a:cubicBezTo>
                  <a:pt x="1000829" y="237813"/>
                  <a:pt x="983885" y="254755"/>
                  <a:pt x="962985" y="254755"/>
                </a:cubicBezTo>
                <a:lnTo>
                  <a:pt x="793015" y="254755"/>
                </a:lnTo>
                <a:cubicBezTo>
                  <a:pt x="772112" y="254755"/>
                  <a:pt x="755171" y="271699"/>
                  <a:pt x="755171" y="292599"/>
                </a:cubicBezTo>
                <a:lnTo>
                  <a:pt x="755171" y="469633"/>
                </a:lnTo>
                <a:cubicBezTo>
                  <a:pt x="755171" y="490533"/>
                  <a:pt x="738227" y="507477"/>
                  <a:pt x="717327" y="507477"/>
                </a:cubicBezTo>
                <a:lnTo>
                  <a:pt x="322758" y="507477"/>
                </a:lnTo>
                <a:cubicBezTo>
                  <a:pt x="301856" y="507477"/>
                  <a:pt x="284915" y="490533"/>
                  <a:pt x="284915" y="469633"/>
                </a:cubicBezTo>
                <a:lnTo>
                  <a:pt x="284915" y="274404"/>
                </a:lnTo>
                <a:cubicBezTo>
                  <a:pt x="284915" y="253504"/>
                  <a:pt x="267971" y="236560"/>
                  <a:pt x="247070" y="236560"/>
                </a:cubicBezTo>
                <a:lnTo>
                  <a:pt x="37844" y="236560"/>
                </a:lnTo>
                <a:cubicBezTo>
                  <a:pt x="16943" y="236560"/>
                  <a:pt x="0" y="253504"/>
                  <a:pt x="0" y="274404"/>
                </a:cubicBezTo>
                <a:lnTo>
                  <a:pt x="0" y="485568"/>
                </a:lnTo>
                <a:cubicBezTo>
                  <a:pt x="0" y="506468"/>
                  <a:pt x="16943" y="523412"/>
                  <a:pt x="37844" y="523412"/>
                </a:cubicBezTo>
                <a:lnTo>
                  <a:pt x="226010" y="523412"/>
                </a:lnTo>
                <a:cubicBezTo>
                  <a:pt x="246911" y="523412"/>
                  <a:pt x="263856" y="540354"/>
                  <a:pt x="263856" y="561256"/>
                </a:cubicBezTo>
                <a:lnTo>
                  <a:pt x="263856" y="726604"/>
                </a:lnTo>
                <a:cubicBezTo>
                  <a:pt x="263856" y="747504"/>
                  <a:pt x="246911" y="764448"/>
                  <a:pt x="226010" y="764448"/>
                </a:cubicBezTo>
                <a:lnTo>
                  <a:pt x="37844" y="764448"/>
                </a:lnTo>
                <a:cubicBezTo>
                  <a:pt x="16943" y="764448"/>
                  <a:pt x="0" y="781392"/>
                  <a:pt x="0" y="802292"/>
                </a:cubicBezTo>
                <a:lnTo>
                  <a:pt x="0" y="1013456"/>
                </a:lnTo>
                <a:cubicBezTo>
                  <a:pt x="0" y="1034356"/>
                  <a:pt x="16943" y="1051300"/>
                  <a:pt x="37844" y="1051300"/>
                </a:cubicBezTo>
                <a:lnTo>
                  <a:pt x="260636" y="1051300"/>
                </a:lnTo>
                <a:cubicBezTo>
                  <a:pt x="281536" y="1051300"/>
                  <a:pt x="298480" y="1034356"/>
                  <a:pt x="298480" y="1013456"/>
                </a:cubicBezTo>
                <a:lnTo>
                  <a:pt x="298480" y="836049"/>
                </a:lnTo>
                <a:cubicBezTo>
                  <a:pt x="298480" y="815149"/>
                  <a:pt x="315424" y="798205"/>
                  <a:pt x="336324" y="798205"/>
                </a:cubicBezTo>
                <a:lnTo>
                  <a:pt x="743508" y="798205"/>
                </a:lnTo>
                <a:cubicBezTo>
                  <a:pt x="764408" y="798205"/>
                  <a:pt x="781352" y="781261"/>
                  <a:pt x="781352" y="760361"/>
                </a:cubicBezTo>
                <a:lnTo>
                  <a:pt x="781352" y="579452"/>
                </a:lnTo>
                <a:cubicBezTo>
                  <a:pt x="781352" y="558552"/>
                  <a:pt x="798293" y="541608"/>
                  <a:pt x="819195" y="541608"/>
                </a:cubicBezTo>
                <a:lnTo>
                  <a:pt x="960131" y="541608"/>
                </a:lnTo>
                <a:cubicBezTo>
                  <a:pt x="981031" y="541608"/>
                  <a:pt x="997975" y="558552"/>
                  <a:pt x="997975" y="579452"/>
                </a:cubicBezTo>
                <a:lnTo>
                  <a:pt x="997975" y="758522"/>
                </a:lnTo>
                <a:cubicBezTo>
                  <a:pt x="997975" y="779422"/>
                  <a:pt x="1014917" y="796366"/>
                  <a:pt x="1035819" y="796366"/>
                </a:cubicBezTo>
                <a:lnTo>
                  <a:pt x="1258612" y="796366"/>
                </a:lnTo>
                <a:cubicBezTo>
                  <a:pt x="1279512" y="796366"/>
                  <a:pt x="1296456" y="779422"/>
                  <a:pt x="1296456" y="758522"/>
                </a:cubicBezTo>
                <a:lnTo>
                  <a:pt x="1296456" y="547357"/>
                </a:lnTo>
                <a:cubicBezTo>
                  <a:pt x="1296456" y="526455"/>
                  <a:pt x="1279512" y="509513"/>
                  <a:pt x="1258612" y="509513"/>
                </a:cubicBezTo>
                <a:lnTo>
                  <a:pt x="1091495" y="509513"/>
                </a:lnTo>
                <a:close/>
              </a:path>
            </a:pathLst>
          </a:custGeom>
          <a:solidFill>
            <a:schemeClr val="bg2"/>
          </a:solidFill>
          <a:ln w="25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Рисунок 10">
            <a:extLst>
              <a:ext uri="{FF2B5EF4-FFF2-40B4-BE49-F238E27FC236}">
                <a16:creationId xmlns:a16="http://schemas.microsoft.com/office/drawing/2014/main" id="{F0A94803-3F0A-3B75-F5F0-5728EAE587A6}"/>
              </a:ext>
            </a:extLst>
          </p:cNvPr>
          <p:cNvSpPr/>
          <p:nvPr/>
        </p:nvSpPr>
        <p:spPr>
          <a:xfrm rot="16200000" flipH="1">
            <a:off x="191740" y="2101114"/>
            <a:ext cx="1299309" cy="1051300"/>
          </a:xfrm>
          <a:custGeom>
            <a:avLst/>
            <a:gdLst>
              <a:gd name="connsiteX0" fmla="*/ 1091495 w 1299309"/>
              <a:gd name="connsiteY0" fmla="*/ 509513 h 1051300"/>
              <a:gd name="connsiteX1" fmla="*/ 1053651 w 1299309"/>
              <a:gd name="connsiteY1" fmla="*/ 471669 h 1051300"/>
              <a:gd name="connsiteX2" fmla="*/ 1053651 w 1299309"/>
              <a:gd name="connsiteY2" fmla="*/ 324696 h 1051300"/>
              <a:gd name="connsiteX3" fmla="*/ 1091495 w 1299309"/>
              <a:gd name="connsiteY3" fmla="*/ 286852 h 1051300"/>
              <a:gd name="connsiteX4" fmla="*/ 1261465 w 1299309"/>
              <a:gd name="connsiteY4" fmla="*/ 286852 h 1051300"/>
              <a:gd name="connsiteX5" fmla="*/ 1299309 w 1299309"/>
              <a:gd name="connsiteY5" fmla="*/ 249008 h 1051300"/>
              <a:gd name="connsiteX6" fmla="*/ 1299309 w 1299309"/>
              <a:gd name="connsiteY6" fmla="*/ 37844 h 1051300"/>
              <a:gd name="connsiteX7" fmla="*/ 1261465 w 1299309"/>
              <a:gd name="connsiteY7" fmla="*/ 0 h 1051300"/>
              <a:gd name="connsiteX8" fmla="*/ 1038673 w 1299309"/>
              <a:gd name="connsiteY8" fmla="*/ 0 h 1051300"/>
              <a:gd name="connsiteX9" fmla="*/ 1000829 w 1299309"/>
              <a:gd name="connsiteY9" fmla="*/ 37844 h 1051300"/>
              <a:gd name="connsiteX10" fmla="*/ 1000829 w 1299309"/>
              <a:gd name="connsiteY10" fmla="*/ 216912 h 1051300"/>
              <a:gd name="connsiteX11" fmla="*/ 962985 w 1299309"/>
              <a:gd name="connsiteY11" fmla="*/ 254755 h 1051300"/>
              <a:gd name="connsiteX12" fmla="*/ 793015 w 1299309"/>
              <a:gd name="connsiteY12" fmla="*/ 254755 h 1051300"/>
              <a:gd name="connsiteX13" fmla="*/ 755171 w 1299309"/>
              <a:gd name="connsiteY13" fmla="*/ 292599 h 1051300"/>
              <a:gd name="connsiteX14" fmla="*/ 755171 w 1299309"/>
              <a:gd name="connsiteY14" fmla="*/ 469633 h 1051300"/>
              <a:gd name="connsiteX15" fmla="*/ 717327 w 1299309"/>
              <a:gd name="connsiteY15" fmla="*/ 507477 h 1051300"/>
              <a:gd name="connsiteX16" fmla="*/ 322758 w 1299309"/>
              <a:gd name="connsiteY16" fmla="*/ 507477 h 1051300"/>
              <a:gd name="connsiteX17" fmla="*/ 284915 w 1299309"/>
              <a:gd name="connsiteY17" fmla="*/ 469633 h 1051300"/>
              <a:gd name="connsiteX18" fmla="*/ 284915 w 1299309"/>
              <a:gd name="connsiteY18" fmla="*/ 274404 h 1051300"/>
              <a:gd name="connsiteX19" fmla="*/ 247070 w 1299309"/>
              <a:gd name="connsiteY19" fmla="*/ 236560 h 1051300"/>
              <a:gd name="connsiteX20" fmla="*/ 37844 w 1299309"/>
              <a:gd name="connsiteY20" fmla="*/ 236560 h 1051300"/>
              <a:gd name="connsiteX21" fmla="*/ 0 w 1299309"/>
              <a:gd name="connsiteY21" fmla="*/ 274404 h 1051300"/>
              <a:gd name="connsiteX22" fmla="*/ 0 w 1299309"/>
              <a:gd name="connsiteY22" fmla="*/ 485568 h 1051300"/>
              <a:gd name="connsiteX23" fmla="*/ 37844 w 1299309"/>
              <a:gd name="connsiteY23" fmla="*/ 523412 h 1051300"/>
              <a:gd name="connsiteX24" fmla="*/ 226010 w 1299309"/>
              <a:gd name="connsiteY24" fmla="*/ 523412 h 1051300"/>
              <a:gd name="connsiteX25" fmla="*/ 263856 w 1299309"/>
              <a:gd name="connsiteY25" fmla="*/ 561256 h 1051300"/>
              <a:gd name="connsiteX26" fmla="*/ 263856 w 1299309"/>
              <a:gd name="connsiteY26" fmla="*/ 726604 h 1051300"/>
              <a:gd name="connsiteX27" fmla="*/ 226010 w 1299309"/>
              <a:gd name="connsiteY27" fmla="*/ 764448 h 1051300"/>
              <a:gd name="connsiteX28" fmla="*/ 37844 w 1299309"/>
              <a:gd name="connsiteY28" fmla="*/ 764448 h 1051300"/>
              <a:gd name="connsiteX29" fmla="*/ 0 w 1299309"/>
              <a:gd name="connsiteY29" fmla="*/ 802292 h 1051300"/>
              <a:gd name="connsiteX30" fmla="*/ 0 w 1299309"/>
              <a:gd name="connsiteY30" fmla="*/ 1013456 h 1051300"/>
              <a:gd name="connsiteX31" fmla="*/ 37844 w 1299309"/>
              <a:gd name="connsiteY31" fmla="*/ 1051300 h 1051300"/>
              <a:gd name="connsiteX32" fmla="*/ 260636 w 1299309"/>
              <a:gd name="connsiteY32" fmla="*/ 1051300 h 1051300"/>
              <a:gd name="connsiteX33" fmla="*/ 298480 w 1299309"/>
              <a:gd name="connsiteY33" fmla="*/ 1013456 h 1051300"/>
              <a:gd name="connsiteX34" fmla="*/ 298480 w 1299309"/>
              <a:gd name="connsiteY34" fmla="*/ 836049 h 1051300"/>
              <a:gd name="connsiteX35" fmla="*/ 336324 w 1299309"/>
              <a:gd name="connsiteY35" fmla="*/ 798205 h 1051300"/>
              <a:gd name="connsiteX36" fmla="*/ 743508 w 1299309"/>
              <a:gd name="connsiteY36" fmla="*/ 798205 h 1051300"/>
              <a:gd name="connsiteX37" fmla="*/ 781352 w 1299309"/>
              <a:gd name="connsiteY37" fmla="*/ 760361 h 1051300"/>
              <a:gd name="connsiteX38" fmla="*/ 781352 w 1299309"/>
              <a:gd name="connsiteY38" fmla="*/ 579452 h 1051300"/>
              <a:gd name="connsiteX39" fmla="*/ 819195 w 1299309"/>
              <a:gd name="connsiteY39" fmla="*/ 541608 h 1051300"/>
              <a:gd name="connsiteX40" fmla="*/ 960131 w 1299309"/>
              <a:gd name="connsiteY40" fmla="*/ 541608 h 1051300"/>
              <a:gd name="connsiteX41" fmla="*/ 997975 w 1299309"/>
              <a:gd name="connsiteY41" fmla="*/ 579452 h 1051300"/>
              <a:gd name="connsiteX42" fmla="*/ 997975 w 1299309"/>
              <a:gd name="connsiteY42" fmla="*/ 758522 h 1051300"/>
              <a:gd name="connsiteX43" fmla="*/ 1035819 w 1299309"/>
              <a:gd name="connsiteY43" fmla="*/ 796366 h 1051300"/>
              <a:gd name="connsiteX44" fmla="*/ 1258612 w 1299309"/>
              <a:gd name="connsiteY44" fmla="*/ 796366 h 1051300"/>
              <a:gd name="connsiteX45" fmla="*/ 1296456 w 1299309"/>
              <a:gd name="connsiteY45" fmla="*/ 758522 h 1051300"/>
              <a:gd name="connsiteX46" fmla="*/ 1296456 w 1299309"/>
              <a:gd name="connsiteY46" fmla="*/ 547357 h 1051300"/>
              <a:gd name="connsiteX47" fmla="*/ 1258612 w 1299309"/>
              <a:gd name="connsiteY47" fmla="*/ 509513 h 1051300"/>
              <a:gd name="connsiteX48" fmla="*/ 1091495 w 1299309"/>
              <a:gd name="connsiteY48" fmla="*/ 509513 h 1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99309" h="1051300">
                <a:moveTo>
                  <a:pt x="1091495" y="509513"/>
                </a:moveTo>
                <a:cubicBezTo>
                  <a:pt x="1070595" y="509513"/>
                  <a:pt x="1053651" y="492569"/>
                  <a:pt x="1053651" y="471669"/>
                </a:cubicBezTo>
                <a:lnTo>
                  <a:pt x="1053651" y="324696"/>
                </a:lnTo>
                <a:cubicBezTo>
                  <a:pt x="1053651" y="303796"/>
                  <a:pt x="1070595" y="286852"/>
                  <a:pt x="1091495" y="286852"/>
                </a:cubicBezTo>
                <a:lnTo>
                  <a:pt x="1261465" y="286852"/>
                </a:lnTo>
                <a:cubicBezTo>
                  <a:pt x="1282365" y="286852"/>
                  <a:pt x="1299309" y="269908"/>
                  <a:pt x="1299309" y="249008"/>
                </a:cubicBezTo>
                <a:lnTo>
                  <a:pt x="1299309" y="37844"/>
                </a:lnTo>
                <a:cubicBezTo>
                  <a:pt x="1299309" y="16943"/>
                  <a:pt x="1282365" y="0"/>
                  <a:pt x="1261465" y="0"/>
                </a:cubicBezTo>
                <a:lnTo>
                  <a:pt x="1038673" y="0"/>
                </a:lnTo>
                <a:cubicBezTo>
                  <a:pt x="1017773" y="0"/>
                  <a:pt x="1000829" y="16943"/>
                  <a:pt x="1000829" y="37844"/>
                </a:cubicBezTo>
                <a:lnTo>
                  <a:pt x="1000829" y="216912"/>
                </a:lnTo>
                <a:cubicBezTo>
                  <a:pt x="1000829" y="237813"/>
                  <a:pt x="983885" y="254755"/>
                  <a:pt x="962985" y="254755"/>
                </a:cubicBezTo>
                <a:lnTo>
                  <a:pt x="793015" y="254755"/>
                </a:lnTo>
                <a:cubicBezTo>
                  <a:pt x="772112" y="254755"/>
                  <a:pt x="755171" y="271699"/>
                  <a:pt x="755171" y="292599"/>
                </a:cubicBezTo>
                <a:lnTo>
                  <a:pt x="755171" y="469633"/>
                </a:lnTo>
                <a:cubicBezTo>
                  <a:pt x="755171" y="490533"/>
                  <a:pt x="738227" y="507477"/>
                  <a:pt x="717327" y="507477"/>
                </a:cubicBezTo>
                <a:lnTo>
                  <a:pt x="322758" y="507477"/>
                </a:lnTo>
                <a:cubicBezTo>
                  <a:pt x="301856" y="507477"/>
                  <a:pt x="284915" y="490533"/>
                  <a:pt x="284915" y="469633"/>
                </a:cubicBezTo>
                <a:lnTo>
                  <a:pt x="284915" y="274404"/>
                </a:lnTo>
                <a:cubicBezTo>
                  <a:pt x="284915" y="253504"/>
                  <a:pt x="267971" y="236560"/>
                  <a:pt x="247070" y="236560"/>
                </a:cubicBezTo>
                <a:lnTo>
                  <a:pt x="37844" y="236560"/>
                </a:lnTo>
                <a:cubicBezTo>
                  <a:pt x="16943" y="236560"/>
                  <a:pt x="0" y="253504"/>
                  <a:pt x="0" y="274404"/>
                </a:cubicBezTo>
                <a:lnTo>
                  <a:pt x="0" y="485568"/>
                </a:lnTo>
                <a:cubicBezTo>
                  <a:pt x="0" y="506468"/>
                  <a:pt x="16943" y="523412"/>
                  <a:pt x="37844" y="523412"/>
                </a:cubicBezTo>
                <a:lnTo>
                  <a:pt x="226010" y="523412"/>
                </a:lnTo>
                <a:cubicBezTo>
                  <a:pt x="246911" y="523412"/>
                  <a:pt x="263856" y="540354"/>
                  <a:pt x="263856" y="561256"/>
                </a:cubicBezTo>
                <a:lnTo>
                  <a:pt x="263856" y="726604"/>
                </a:lnTo>
                <a:cubicBezTo>
                  <a:pt x="263856" y="747504"/>
                  <a:pt x="246911" y="764448"/>
                  <a:pt x="226010" y="764448"/>
                </a:cubicBezTo>
                <a:lnTo>
                  <a:pt x="37844" y="764448"/>
                </a:lnTo>
                <a:cubicBezTo>
                  <a:pt x="16943" y="764448"/>
                  <a:pt x="0" y="781392"/>
                  <a:pt x="0" y="802292"/>
                </a:cubicBezTo>
                <a:lnTo>
                  <a:pt x="0" y="1013456"/>
                </a:lnTo>
                <a:cubicBezTo>
                  <a:pt x="0" y="1034356"/>
                  <a:pt x="16943" y="1051300"/>
                  <a:pt x="37844" y="1051300"/>
                </a:cubicBezTo>
                <a:lnTo>
                  <a:pt x="260636" y="1051300"/>
                </a:lnTo>
                <a:cubicBezTo>
                  <a:pt x="281536" y="1051300"/>
                  <a:pt x="298480" y="1034356"/>
                  <a:pt x="298480" y="1013456"/>
                </a:cubicBezTo>
                <a:lnTo>
                  <a:pt x="298480" y="836049"/>
                </a:lnTo>
                <a:cubicBezTo>
                  <a:pt x="298480" y="815149"/>
                  <a:pt x="315424" y="798205"/>
                  <a:pt x="336324" y="798205"/>
                </a:cubicBezTo>
                <a:lnTo>
                  <a:pt x="743508" y="798205"/>
                </a:lnTo>
                <a:cubicBezTo>
                  <a:pt x="764408" y="798205"/>
                  <a:pt x="781352" y="781261"/>
                  <a:pt x="781352" y="760361"/>
                </a:cubicBezTo>
                <a:lnTo>
                  <a:pt x="781352" y="579452"/>
                </a:lnTo>
                <a:cubicBezTo>
                  <a:pt x="781352" y="558552"/>
                  <a:pt x="798293" y="541608"/>
                  <a:pt x="819195" y="541608"/>
                </a:cubicBezTo>
                <a:lnTo>
                  <a:pt x="960131" y="541608"/>
                </a:lnTo>
                <a:cubicBezTo>
                  <a:pt x="981031" y="541608"/>
                  <a:pt x="997975" y="558552"/>
                  <a:pt x="997975" y="579452"/>
                </a:cubicBezTo>
                <a:lnTo>
                  <a:pt x="997975" y="758522"/>
                </a:lnTo>
                <a:cubicBezTo>
                  <a:pt x="997975" y="779422"/>
                  <a:pt x="1014917" y="796366"/>
                  <a:pt x="1035819" y="796366"/>
                </a:cubicBezTo>
                <a:lnTo>
                  <a:pt x="1258612" y="796366"/>
                </a:lnTo>
                <a:cubicBezTo>
                  <a:pt x="1279512" y="796366"/>
                  <a:pt x="1296456" y="779422"/>
                  <a:pt x="1296456" y="758522"/>
                </a:cubicBezTo>
                <a:lnTo>
                  <a:pt x="1296456" y="547357"/>
                </a:lnTo>
                <a:cubicBezTo>
                  <a:pt x="1296456" y="526455"/>
                  <a:pt x="1279512" y="509513"/>
                  <a:pt x="1258612" y="509513"/>
                </a:cubicBezTo>
                <a:lnTo>
                  <a:pt x="1091495" y="509513"/>
                </a:lnTo>
                <a:close/>
              </a:path>
            </a:pathLst>
          </a:custGeom>
          <a:solidFill>
            <a:schemeClr val="bg2"/>
          </a:solidFill>
          <a:ln w="25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9344831-7FF4-D968-750B-3C1B0D89C746}"/>
              </a:ext>
            </a:extLst>
          </p:cNvPr>
          <p:cNvSpPr/>
          <p:nvPr/>
        </p:nvSpPr>
        <p:spPr>
          <a:xfrm rot="10800000">
            <a:off x="10449890" y="5292780"/>
            <a:ext cx="1299309" cy="1051300"/>
          </a:xfrm>
          <a:custGeom>
            <a:avLst/>
            <a:gdLst>
              <a:gd name="connsiteX0" fmla="*/ 1091495 w 1299309"/>
              <a:gd name="connsiteY0" fmla="*/ 509513 h 1051300"/>
              <a:gd name="connsiteX1" fmla="*/ 1053651 w 1299309"/>
              <a:gd name="connsiteY1" fmla="*/ 471669 h 1051300"/>
              <a:gd name="connsiteX2" fmla="*/ 1053651 w 1299309"/>
              <a:gd name="connsiteY2" fmla="*/ 324696 h 1051300"/>
              <a:gd name="connsiteX3" fmla="*/ 1091495 w 1299309"/>
              <a:gd name="connsiteY3" fmla="*/ 286852 h 1051300"/>
              <a:gd name="connsiteX4" fmla="*/ 1261465 w 1299309"/>
              <a:gd name="connsiteY4" fmla="*/ 286852 h 1051300"/>
              <a:gd name="connsiteX5" fmla="*/ 1299309 w 1299309"/>
              <a:gd name="connsiteY5" fmla="*/ 249008 h 1051300"/>
              <a:gd name="connsiteX6" fmla="*/ 1299309 w 1299309"/>
              <a:gd name="connsiteY6" fmla="*/ 37844 h 1051300"/>
              <a:gd name="connsiteX7" fmla="*/ 1261465 w 1299309"/>
              <a:gd name="connsiteY7" fmla="*/ 0 h 1051300"/>
              <a:gd name="connsiteX8" fmla="*/ 1038673 w 1299309"/>
              <a:gd name="connsiteY8" fmla="*/ 0 h 1051300"/>
              <a:gd name="connsiteX9" fmla="*/ 1000829 w 1299309"/>
              <a:gd name="connsiteY9" fmla="*/ 37844 h 1051300"/>
              <a:gd name="connsiteX10" fmla="*/ 1000829 w 1299309"/>
              <a:gd name="connsiteY10" fmla="*/ 216912 h 1051300"/>
              <a:gd name="connsiteX11" fmla="*/ 962985 w 1299309"/>
              <a:gd name="connsiteY11" fmla="*/ 254755 h 1051300"/>
              <a:gd name="connsiteX12" fmla="*/ 793015 w 1299309"/>
              <a:gd name="connsiteY12" fmla="*/ 254755 h 1051300"/>
              <a:gd name="connsiteX13" fmla="*/ 755171 w 1299309"/>
              <a:gd name="connsiteY13" fmla="*/ 292599 h 1051300"/>
              <a:gd name="connsiteX14" fmla="*/ 755171 w 1299309"/>
              <a:gd name="connsiteY14" fmla="*/ 469633 h 1051300"/>
              <a:gd name="connsiteX15" fmla="*/ 717327 w 1299309"/>
              <a:gd name="connsiteY15" fmla="*/ 507477 h 1051300"/>
              <a:gd name="connsiteX16" fmla="*/ 322758 w 1299309"/>
              <a:gd name="connsiteY16" fmla="*/ 507477 h 1051300"/>
              <a:gd name="connsiteX17" fmla="*/ 284915 w 1299309"/>
              <a:gd name="connsiteY17" fmla="*/ 469633 h 1051300"/>
              <a:gd name="connsiteX18" fmla="*/ 284915 w 1299309"/>
              <a:gd name="connsiteY18" fmla="*/ 274404 h 1051300"/>
              <a:gd name="connsiteX19" fmla="*/ 247070 w 1299309"/>
              <a:gd name="connsiteY19" fmla="*/ 236560 h 1051300"/>
              <a:gd name="connsiteX20" fmla="*/ 37844 w 1299309"/>
              <a:gd name="connsiteY20" fmla="*/ 236560 h 1051300"/>
              <a:gd name="connsiteX21" fmla="*/ 0 w 1299309"/>
              <a:gd name="connsiteY21" fmla="*/ 274404 h 1051300"/>
              <a:gd name="connsiteX22" fmla="*/ 0 w 1299309"/>
              <a:gd name="connsiteY22" fmla="*/ 485568 h 1051300"/>
              <a:gd name="connsiteX23" fmla="*/ 37844 w 1299309"/>
              <a:gd name="connsiteY23" fmla="*/ 523412 h 1051300"/>
              <a:gd name="connsiteX24" fmla="*/ 226010 w 1299309"/>
              <a:gd name="connsiteY24" fmla="*/ 523412 h 1051300"/>
              <a:gd name="connsiteX25" fmla="*/ 263856 w 1299309"/>
              <a:gd name="connsiteY25" fmla="*/ 561256 h 1051300"/>
              <a:gd name="connsiteX26" fmla="*/ 263856 w 1299309"/>
              <a:gd name="connsiteY26" fmla="*/ 726604 h 1051300"/>
              <a:gd name="connsiteX27" fmla="*/ 226010 w 1299309"/>
              <a:gd name="connsiteY27" fmla="*/ 764448 h 1051300"/>
              <a:gd name="connsiteX28" fmla="*/ 37844 w 1299309"/>
              <a:gd name="connsiteY28" fmla="*/ 764448 h 1051300"/>
              <a:gd name="connsiteX29" fmla="*/ 0 w 1299309"/>
              <a:gd name="connsiteY29" fmla="*/ 802292 h 1051300"/>
              <a:gd name="connsiteX30" fmla="*/ 0 w 1299309"/>
              <a:gd name="connsiteY30" fmla="*/ 1013456 h 1051300"/>
              <a:gd name="connsiteX31" fmla="*/ 37844 w 1299309"/>
              <a:gd name="connsiteY31" fmla="*/ 1051300 h 1051300"/>
              <a:gd name="connsiteX32" fmla="*/ 260636 w 1299309"/>
              <a:gd name="connsiteY32" fmla="*/ 1051300 h 1051300"/>
              <a:gd name="connsiteX33" fmla="*/ 298480 w 1299309"/>
              <a:gd name="connsiteY33" fmla="*/ 1013456 h 1051300"/>
              <a:gd name="connsiteX34" fmla="*/ 298480 w 1299309"/>
              <a:gd name="connsiteY34" fmla="*/ 836049 h 1051300"/>
              <a:gd name="connsiteX35" fmla="*/ 336324 w 1299309"/>
              <a:gd name="connsiteY35" fmla="*/ 798205 h 1051300"/>
              <a:gd name="connsiteX36" fmla="*/ 743508 w 1299309"/>
              <a:gd name="connsiteY36" fmla="*/ 798205 h 1051300"/>
              <a:gd name="connsiteX37" fmla="*/ 781352 w 1299309"/>
              <a:gd name="connsiteY37" fmla="*/ 760361 h 1051300"/>
              <a:gd name="connsiteX38" fmla="*/ 781352 w 1299309"/>
              <a:gd name="connsiteY38" fmla="*/ 579452 h 1051300"/>
              <a:gd name="connsiteX39" fmla="*/ 819195 w 1299309"/>
              <a:gd name="connsiteY39" fmla="*/ 541608 h 1051300"/>
              <a:gd name="connsiteX40" fmla="*/ 960131 w 1299309"/>
              <a:gd name="connsiteY40" fmla="*/ 541608 h 1051300"/>
              <a:gd name="connsiteX41" fmla="*/ 997975 w 1299309"/>
              <a:gd name="connsiteY41" fmla="*/ 579452 h 1051300"/>
              <a:gd name="connsiteX42" fmla="*/ 997975 w 1299309"/>
              <a:gd name="connsiteY42" fmla="*/ 758522 h 1051300"/>
              <a:gd name="connsiteX43" fmla="*/ 1035819 w 1299309"/>
              <a:gd name="connsiteY43" fmla="*/ 796366 h 1051300"/>
              <a:gd name="connsiteX44" fmla="*/ 1258612 w 1299309"/>
              <a:gd name="connsiteY44" fmla="*/ 796366 h 1051300"/>
              <a:gd name="connsiteX45" fmla="*/ 1296456 w 1299309"/>
              <a:gd name="connsiteY45" fmla="*/ 758522 h 1051300"/>
              <a:gd name="connsiteX46" fmla="*/ 1296456 w 1299309"/>
              <a:gd name="connsiteY46" fmla="*/ 547357 h 1051300"/>
              <a:gd name="connsiteX47" fmla="*/ 1258612 w 1299309"/>
              <a:gd name="connsiteY47" fmla="*/ 509513 h 1051300"/>
              <a:gd name="connsiteX48" fmla="*/ 1091495 w 1299309"/>
              <a:gd name="connsiteY48" fmla="*/ 509513 h 1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99309" h="1051300">
                <a:moveTo>
                  <a:pt x="1091495" y="509513"/>
                </a:moveTo>
                <a:cubicBezTo>
                  <a:pt x="1070595" y="509513"/>
                  <a:pt x="1053651" y="492569"/>
                  <a:pt x="1053651" y="471669"/>
                </a:cubicBezTo>
                <a:lnTo>
                  <a:pt x="1053651" y="324696"/>
                </a:lnTo>
                <a:cubicBezTo>
                  <a:pt x="1053651" y="303796"/>
                  <a:pt x="1070595" y="286852"/>
                  <a:pt x="1091495" y="286852"/>
                </a:cubicBezTo>
                <a:lnTo>
                  <a:pt x="1261465" y="286852"/>
                </a:lnTo>
                <a:cubicBezTo>
                  <a:pt x="1282365" y="286852"/>
                  <a:pt x="1299309" y="269908"/>
                  <a:pt x="1299309" y="249008"/>
                </a:cubicBezTo>
                <a:lnTo>
                  <a:pt x="1299309" y="37844"/>
                </a:lnTo>
                <a:cubicBezTo>
                  <a:pt x="1299309" y="16943"/>
                  <a:pt x="1282365" y="0"/>
                  <a:pt x="1261465" y="0"/>
                </a:cubicBezTo>
                <a:lnTo>
                  <a:pt x="1038673" y="0"/>
                </a:lnTo>
                <a:cubicBezTo>
                  <a:pt x="1017773" y="0"/>
                  <a:pt x="1000829" y="16943"/>
                  <a:pt x="1000829" y="37844"/>
                </a:cubicBezTo>
                <a:lnTo>
                  <a:pt x="1000829" y="216912"/>
                </a:lnTo>
                <a:cubicBezTo>
                  <a:pt x="1000829" y="237813"/>
                  <a:pt x="983885" y="254755"/>
                  <a:pt x="962985" y="254755"/>
                </a:cubicBezTo>
                <a:lnTo>
                  <a:pt x="793015" y="254755"/>
                </a:lnTo>
                <a:cubicBezTo>
                  <a:pt x="772112" y="254755"/>
                  <a:pt x="755171" y="271699"/>
                  <a:pt x="755171" y="292599"/>
                </a:cubicBezTo>
                <a:lnTo>
                  <a:pt x="755171" y="469633"/>
                </a:lnTo>
                <a:cubicBezTo>
                  <a:pt x="755171" y="490533"/>
                  <a:pt x="738227" y="507477"/>
                  <a:pt x="717327" y="507477"/>
                </a:cubicBezTo>
                <a:lnTo>
                  <a:pt x="322758" y="507477"/>
                </a:lnTo>
                <a:cubicBezTo>
                  <a:pt x="301856" y="507477"/>
                  <a:pt x="284915" y="490533"/>
                  <a:pt x="284915" y="469633"/>
                </a:cubicBezTo>
                <a:lnTo>
                  <a:pt x="284915" y="274404"/>
                </a:lnTo>
                <a:cubicBezTo>
                  <a:pt x="284915" y="253504"/>
                  <a:pt x="267971" y="236560"/>
                  <a:pt x="247070" y="236560"/>
                </a:cubicBezTo>
                <a:lnTo>
                  <a:pt x="37844" y="236560"/>
                </a:lnTo>
                <a:cubicBezTo>
                  <a:pt x="16943" y="236560"/>
                  <a:pt x="0" y="253504"/>
                  <a:pt x="0" y="274404"/>
                </a:cubicBezTo>
                <a:lnTo>
                  <a:pt x="0" y="485568"/>
                </a:lnTo>
                <a:cubicBezTo>
                  <a:pt x="0" y="506468"/>
                  <a:pt x="16943" y="523412"/>
                  <a:pt x="37844" y="523412"/>
                </a:cubicBezTo>
                <a:lnTo>
                  <a:pt x="226010" y="523412"/>
                </a:lnTo>
                <a:cubicBezTo>
                  <a:pt x="246911" y="523412"/>
                  <a:pt x="263856" y="540354"/>
                  <a:pt x="263856" y="561256"/>
                </a:cubicBezTo>
                <a:lnTo>
                  <a:pt x="263856" y="726604"/>
                </a:lnTo>
                <a:cubicBezTo>
                  <a:pt x="263856" y="747504"/>
                  <a:pt x="246911" y="764448"/>
                  <a:pt x="226010" y="764448"/>
                </a:cubicBezTo>
                <a:lnTo>
                  <a:pt x="37844" y="764448"/>
                </a:lnTo>
                <a:cubicBezTo>
                  <a:pt x="16943" y="764448"/>
                  <a:pt x="0" y="781392"/>
                  <a:pt x="0" y="802292"/>
                </a:cubicBezTo>
                <a:lnTo>
                  <a:pt x="0" y="1013456"/>
                </a:lnTo>
                <a:cubicBezTo>
                  <a:pt x="0" y="1034356"/>
                  <a:pt x="16943" y="1051300"/>
                  <a:pt x="37844" y="1051300"/>
                </a:cubicBezTo>
                <a:lnTo>
                  <a:pt x="260636" y="1051300"/>
                </a:lnTo>
                <a:cubicBezTo>
                  <a:pt x="281536" y="1051300"/>
                  <a:pt x="298480" y="1034356"/>
                  <a:pt x="298480" y="1013456"/>
                </a:cubicBezTo>
                <a:lnTo>
                  <a:pt x="298480" y="836049"/>
                </a:lnTo>
                <a:cubicBezTo>
                  <a:pt x="298480" y="815149"/>
                  <a:pt x="315424" y="798205"/>
                  <a:pt x="336324" y="798205"/>
                </a:cubicBezTo>
                <a:lnTo>
                  <a:pt x="743508" y="798205"/>
                </a:lnTo>
                <a:cubicBezTo>
                  <a:pt x="764408" y="798205"/>
                  <a:pt x="781352" y="781261"/>
                  <a:pt x="781352" y="760361"/>
                </a:cubicBezTo>
                <a:lnTo>
                  <a:pt x="781352" y="579452"/>
                </a:lnTo>
                <a:cubicBezTo>
                  <a:pt x="781352" y="558552"/>
                  <a:pt x="798293" y="541608"/>
                  <a:pt x="819195" y="541608"/>
                </a:cubicBezTo>
                <a:lnTo>
                  <a:pt x="960131" y="541608"/>
                </a:lnTo>
                <a:cubicBezTo>
                  <a:pt x="981031" y="541608"/>
                  <a:pt x="997975" y="558552"/>
                  <a:pt x="997975" y="579452"/>
                </a:cubicBezTo>
                <a:lnTo>
                  <a:pt x="997975" y="758522"/>
                </a:lnTo>
                <a:cubicBezTo>
                  <a:pt x="997975" y="779422"/>
                  <a:pt x="1014917" y="796366"/>
                  <a:pt x="1035819" y="796366"/>
                </a:cubicBezTo>
                <a:lnTo>
                  <a:pt x="1258612" y="796366"/>
                </a:lnTo>
                <a:cubicBezTo>
                  <a:pt x="1279512" y="796366"/>
                  <a:pt x="1296456" y="779422"/>
                  <a:pt x="1296456" y="758522"/>
                </a:cubicBezTo>
                <a:lnTo>
                  <a:pt x="1296456" y="547357"/>
                </a:lnTo>
                <a:cubicBezTo>
                  <a:pt x="1296456" y="526455"/>
                  <a:pt x="1279512" y="509513"/>
                  <a:pt x="1258612" y="509513"/>
                </a:cubicBezTo>
                <a:lnTo>
                  <a:pt x="1091495" y="509513"/>
                </a:lnTo>
                <a:close/>
              </a:path>
            </a:pathLst>
          </a:custGeom>
          <a:solidFill>
            <a:schemeClr val="bg2"/>
          </a:solidFill>
          <a:ln w="25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Полилиния 6">
            <a:extLst>
              <a:ext uri="{FF2B5EF4-FFF2-40B4-BE49-F238E27FC236}">
                <a16:creationId xmlns:a16="http://schemas.microsoft.com/office/drawing/2014/main" id="{FAE71F21-6839-C4B8-4645-82851C38971A}"/>
              </a:ext>
            </a:extLst>
          </p:cNvPr>
          <p:cNvSpPr/>
          <p:nvPr userDrawn="1"/>
        </p:nvSpPr>
        <p:spPr>
          <a:xfrm>
            <a:off x="9905526" y="1537910"/>
            <a:ext cx="107908" cy="10775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bg1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9" name="Shape 28">
            <a:extLst>
              <a:ext uri="{FF2B5EF4-FFF2-40B4-BE49-F238E27FC236}">
                <a16:creationId xmlns:a16="http://schemas.microsoft.com/office/drawing/2014/main" id="{747FB563-2F86-A2D1-BCBE-29B5E2E265A4}"/>
              </a:ext>
            </a:extLst>
          </p:cNvPr>
          <p:cNvSpPr/>
          <p:nvPr userDrawn="1"/>
        </p:nvSpPr>
        <p:spPr>
          <a:xfrm rot="5400000">
            <a:off x="6921416" y="520128"/>
            <a:ext cx="63063" cy="63055"/>
          </a:xfrm>
          <a:prstGeom prst="rect">
            <a:avLst/>
          </a:prstGeom>
          <a:solidFill>
            <a:schemeClr val="bg1"/>
          </a:solidFill>
          <a:ln/>
        </p:spPr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21D8DF8A-FFED-B491-E9ED-B9B439D5953A}"/>
              </a:ext>
            </a:extLst>
          </p:cNvPr>
          <p:cNvSpPr/>
          <p:nvPr userDrawn="1"/>
        </p:nvSpPr>
        <p:spPr>
          <a:xfrm rot="5400000">
            <a:off x="11090016" y="1128935"/>
            <a:ext cx="63063" cy="63055"/>
          </a:xfrm>
          <a:prstGeom prst="rect">
            <a:avLst/>
          </a:prstGeom>
          <a:solidFill>
            <a:schemeClr val="bg1"/>
          </a:solidFill>
          <a:ln/>
        </p:spPr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CDA493-7F9B-F94A-AF7A-1C1DDED6251F}"/>
              </a:ext>
            </a:extLst>
          </p:cNvPr>
          <p:cNvSpPr/>
          <p:nvPr userDrawn="1"/>
        </p:nvSpPr>
        <p:spPr>
          <a:xfrm>
            <a:off x="4693381" y="291313"/>
            <a:ext cx="1472750" cy="7004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36F84-880D-0097-7E78-36113A90BBF9}"/>
              </a:ext>
            </a:extLst>
          </p:cNvPr>
          <p:cNvSpPr txBox="1"/>
          <p:nvPr userDrawn="1"/>
        </p:nvSpPr>
        <p:spPr>
          <a:xfrm>
            <a:off x="442913" y="475054"/>
            <a:ext cx="6672024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sz="2800" dirty="0">
                <a:solidFill>
                  <a:schemeClr val="bg1"/>
                </a:solidFill>
              </a:rPr>
              <a:t>МЕХАНИЗМЫ РЕАЛИЗАЦИИ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ИНВЕСТИЦИОННОГО ПРОФИЛЯ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D377B1-1FC2-6447-B6BD-C2B05BD0F64E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CCB65F85-4123-0747-8A21-98FC128CB6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3297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вестиционная инфраструктура (действующие) - 4 ш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A031A3B-E2AB-234C-B4A4-D26A3919D1DA}"/>
              </a:ext>
            </a:extLst>
          </p:cNvPr>
          <p:cNvGrpSpPr/>
          <p:nvPr userDrawn="1"/>
        </p:nvGrpSpPr>
        <p:grpSpPr>
          <a:xfrm flipH="1">
            <a:off x="6719905" y="-558014"/>
            <a:ext cx="8448577" cy="1984021"/>
            <a:chOff x="-142819" y="-19104"/>
            <a:chExt cx="8448577" cy="1984021"/>
          </a:xfrm>
        </p:grpSpPr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7D0BDDFB-CB0E-EA4A-9535-C2A7D7866BEA}"/>
                </a:ext>
              </a:extLst>
            </p:cNvPr>
            <p:cNvSpPr/>
            <p:nvPr/>
          </p:nvSpPr>
          <p:spPr>
            <a:xfrm>
              <a:off x="7207951" y="-19104"/>
              <a:ext cx="539541" cy="1584682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CFC96066-5CE8-D341-9E06-EF5E869CC3A0}"/>
                </a:ext>
              </a:extLst>
            </p:cNvPr>
            <p:cNvSpPr/>
            <p:nvPr/>
          </p:nvSpPr>
          <p:spPr>
            <a:xfrm>
              <a:off x="-142819" y="-3169"/>
              <a:ext cx="8394623" cy="1914208"/>
            </a:xfrm>
            <a:custGeom>
              <a:avLst/>
              <a:gdLst>
                <a:gd name="connsiteX0" fmla="*/ 8394624 w 8394623"/>
                <a:gd name="connsiteY0" fmla="*/ 0 h 1914208"/>
                <a:gd name="connsiteX1" fmla="*/ 8394624 w 8394623"/>
                <a:gd name="connsiteY1" fmla="*/ 1457820 h 1914208"/>
                <a:gd name="connsiteX2" fmla="*/ 8267673 w 8394623"/>
                <a:gd name="connsiteY2" fmla="*/ 1584594 h 1914208"/>
                <a:gd name="connsiteX3" fmla="*/ 8029958 w 8394623"/>
                <a:gd name="connsiteY3" fmla="*/ 1584594 h 1914208"/>
                <a:gd name="connsiteX4" fmla="*/ 7903007 w 8394623"/>
                <a:gd name="connsiteY4" fmla="*/ 1711369 h 1914208"/>
                <a:gd name="connsiteX5" fmla="*/ 7903007 w 8394623"/>
                <a:gd name="connsiteY5" fmla="*/ 1787434 h 1914208"/>
                <a:gd name="connsiteX6" fmla="*/ 7776056 w 8394623"/>
                <a:gd name="connsiteY6" fmla="*/ 1914208 h 1914208"/>
                <a:gd name="connsiteX7" fmla="*/ 7655453 w 8394623"/>
                <a:gd name="connsiteY7" fmla="*/ 1914208 h 1914208"/>
                <a:gd name="connsiteX8" fmla="*/ 7528502 w 8394623"/>
                <a:gd name="connsiteY8" fmla="*/ 1787434 h 1914208"/>
                <a:gd name="connsiteX9" fmla="*/ 7528502 w 8394623"/>
                <a:gd name="connsiteY9" fmla="*/ 1711369 h 1914208"/>
                <a:gd name="connsiteX10" fmla="*/ 7401551 w 8394623"/>
                <a:gd name="connsiteY10" fmla="*/ 1584594 h 1914208"/>
                <a:gd name="connsiteX11" fmla="*/ 6963571 w 8394623"/>
                <a:gd name="connsiteY11" fmla="*/ 1584594 h 1914208"/>
                <a:gd name="connsiteX12" fmla="*/ 6836620 w 8394623"/>
                <a:gd name="connsiteY12" fmla="*/ 1711369 h 1914208"/>
                <a:gd name="connsiteX13" fmla="*/ 6836620 w 8394623"/>
                <a:gd name="connsiteY13" fmla="*/ 1787434 h 1914208"/>
                <a:gd name="connsiteX14" fmla="*/ 6709669 w 8394623"/>
                <a:gd name="connsiteY14" fmla="*/ 1914208 h 1914208"/>
                <a:gd name="connsiteX15" fmla="*/ 6601761 w 8394623"/>
                <a:gd name="connsiteY15" fmla="*/ 1914208 h 1914208"/>
                <a:gd name="connsiteX16" fmla="*/ 6474817 w 8394623"/>
                <a:gd name="connsiteY16" fmla="*/ 1787434 h 1914208"/>
                <a:gd name="connsiteX17" fmla="*/ 6474817 w 8394623"/>
                <a:gd name="connsiteY17" fmla="*/ 1711369 h 1914208"/>
                <a:gd name="connsiteX18" fmla="*/ 6347866 w 8394623"/>
                <a:gd name="connsiteY18" fmla="*/ 1584594 h 1914208"/>
                <a:gd name="connsiteX19" fmla="*/ 0 w 8394623"/>
                <a:gd name="connsiteY19" fmla="*/ 1584594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94623" h="1914208">
                  <a:moveTo>
                    <a:pt x="8394624" y="0"/>
                  </a:moveTo>
                  <a:lnTo>
                    <a:pt x="8394624" y="1457820"/>
                  </a:lnTo>
                  <a:cubicBezTo>
                    <a:pt x="8394624" y="1527837"/>
                    <a:pt x="8337814" y="1584594"/>
                    <a:pt x="8267673" y="1584594"/>
                  </a:cubicBezTo>
                  <a:lnTo>
                    <a:pt x="8029958" y="1584594"/>
                  </a:lnTo>
                  <a:cubicBezTo>
                    <a:pt x="7959881" y="1584594"/>
                    <a:pt x="7903007" y="1641351"/>
                    <a:pt x="7903007" y="1711369"/>
                  </a:cubicBezTo>
                  <a:lnTo>
                    <a:pt x="7903007" y="1787434"/>
                  </a:lnTo>
                  <a:cubicBezTo>
                    <a:pt x="7903007" y="1857452"/>
                    <a:pt x="7846196" y="1914208"/>
                    <a:pt x="7776056" y="1914208"/>
                  </a:cubicBezTo>
                  <a:lnTo>
                    <a:pt x="7655453" y="1914208"/>
                  </a:lnTo>
                  <a:cubicBezTo>
                    <a:pt x="7585376" y="1914208"/>
                    <a:pt x="7528502" y="1857452"/>
                    <a:pt x="7528502" y="1787434"/>
                  </a:cubicBezTo>
                  <a:lnTo>
                    <a:pt x="7528502" y="1711369"/>
                  </a:lnTo>
                  <a:cubicBezTo>
                    <a:pt x="7528502" y="1641351"/>
                    <a:pt x="7471691" y="1584594"/>
                    <a:pt x="7401551" y="1584594"/>
                  </a:cubicBezTo>
                  <a:lnTo>
                    <a:pt x="6963571" y="1584594"/>
                  </a:lnTo>
                  <a:cubicBezTo>
                    <a:pt x="6893494" y="1584594"/>
                    <a:pt x="6836620" y="1641351"/>
                    <a:pt x="6836620" y="1711369"/>
                  </a:cubicBezTo>
                  <a:lnTo>
                    <a:pt x="6836620" y="1787434"/>
                  </a:lnTo>
                  <a:cubicBezTo>
                    <a:pt x="6836620" y="1857452"/>
                    <a:pt x="6779809" y="1914208"/>
                    <a:pt x="6709669" y="1914208"/>
                  </a:cubicBezTo>
                  <a:lnTo>
                    <a:pt x="6601761" y="1914208"/>
                  </a:lnTo>
                  <a:cubicBezTo>
                    <a:pt x="6531684" y="1914208"/>
                    <a:pt x="6474817" y="1857452"/>
                    <a:pt x="6474817" y="1787434"/>
                  </a:cubicBezTo>
                  <a:lnTo>
                    <a:pt x="6474817" y="1711369"/>
                  </a:lnTo>
                  <a:cubicBezTo>
                    <a:pt x="6474817" y="1641351"/>
                    <a:pt x="6417980" y="1584594"/>
                    <a:pt x="6347866" y="1584594"/>
                  </a:cubicBezTo>
                  <a:lnTo>
                    <a:pt x="0" y="1584594"/>
                  </a:lnTo>
                </a:path>
              </a:pathLst>
            </a:custGeom>
            <a:noFill/>
            <a:ln w="4442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F9EE5B25-3ADA-224A-A6AF-6179EC91C496}"/>
                </a:ext>
              </a:extLst>
            </p:cNvPr>
            <p:cNvSpPr/>
            <p:nvPr/>
          </p:nvSpPr>
          <p:spPr>
            <a:xfrm>
              <a:off x="8197850" y="98250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67 w 107908"/>
                <a:gd name="connsiteY1" fmla="*/ 73307 h 107758"/>
                <a:gd name="connsiteX2" fmla="*/ 0 w 107908"/>
                <a:gd name="connsiteY2" fmla="*/ 53879 h 107758"/>
                <a:gd name="connsiteX3" fmla="*/ 34467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9" y="84229"/>
                    <a:pt x="34467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467" y="34451"/>
                  </a:cubicBezTo>
                  <a:cubicBezTo>
                    <a:pt x="45449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9" y="45373"/>
                    <a:pt x="107908" y="53879"/>
                    <a:pt x="107908" y="53879"/>
                  </a:cubicBezTo>
                  <a:cubicBezTo>
                    <a:pt x="107908" y="53879"/>
                    <a:pt x="84359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E70EBD00-0F8F-E844-80D8-D80B0F4DC864}"/>
                </a:ext>
              </a:extLst>
            </p:cNvPr>
            <p:cNvSpPr/>
            <p:nvPr/>
          </p:nvSpPr>
          <p:spPr>
            <a:xfrm>
              <a:off x="7512633" y="1857159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F67E7CA3-95D4-4248-B6A9-E507EB0794DF}"/>
                </a:ext>
              </a:extLst>
            </p:cNvPr>
            <p:cNvSpPr/>
            <p:nvPr/>
          </p:nvSpPr>
          <p:spPr>
            <a:xfrm>
              <a:off x="7153997" y="98241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C2AC306C-B916-3A41-9BEF-7A296D3B3F22}"/>
                </a:ext>
              </a:extLst>
            </p:cNvPr>
            <p:cNvSpPr/>
            <p:nvPr/>
          </p:nvSpPr>
          <p:spPr>
            <a:xfrm>
              <a:off x="6998526" y="152763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D721C8A6-3D1D-9945-9AFC-BB2BDF151AF0}"/>
                </a:ext>
              </a:extLst>
            </p:cNvPr>
            <p:cNvSpPr/>
            <p:nvPr/>
          </p:nvSpPr>
          <p:spPr>
            <a:xfrm>
              <a:off x="390373" y="152591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7 w 107908"/>
                <a:gd name="connsiteY1" fmla="*/ 73307 h 107758"/>
                <a:gd name="connsiteX2" fmla="*/ 0 w 107908"/>
                <a:gd name="connsiteY2" fmla="*/ 53879 h 107758"/>
                <a:gd name="connsiteX3" fmla="*/ 34497 w 107908"/>
                <a:gd name="connsiteY3" fmla="*/ 34451 h 107758"/>
                <a:gd name="connsiteX4" fmla="*/ 53954 w 107908"/>
                <a:gd name="connsiteY4" fmla="*/ 0 h 107758"/>
                <a:gd name="connsiteX5" fmla="*/ 73411 w 107908"/>
                <a:gd name="connsiteY5" fmla="*/ 34451 h 107758"/>
                <a:gd name="connsiteX6" fmla="*/ 107908 w 107908"/>
                <a:gd name="connsiteY6" fmla="*/ 53879 h 107758"/>
                <a:gd name="connsiteX7" fmla="*/ 7341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4" y="84229"/>
                    <a:pt x="34497" y="73307"/>
                  </a:cubicBezTo>
                  <a:cubicBezTo>
                    <a:pt x="23560" y="62386"/>
                    <a:pt x="0" y="53879"/>
                    <a:pt x="0" y="53879"/>
                  </a:cubicBezTo>
                  <a:cubicBezTo>
                    <a:pt x="0" y="53879"/>
                    <a:pt x="23560" y="45373"/>
                    <a:pt x="34497" y="34451"/>
                  </a:cubicBezTo>
                  <a:cubicBezTo>
                    <a:pt x="45434" y="23529"/>
                    <a:pt x="53954" y="0"/>
                    <a:pt x="53954" y="0"/>
                  </a:cubicBezTo>
                  <a:cubicBezTo>
                    <a:pt x="53954" y="0"/>
                    <a:pt x="62474" y="23529"/>
                    <a:pt x="73411" y="34451"/>
                  </a:cubicBezTo>
                  <a:cubicBezTo>
                    <a:pt x="84348" y="45373"/>
                    <a:pt x="107908" y="53879"/>
                    <a:pt x="107908" y="53879"/>
                  </a:cubicBezTo>
                  <a:cubicBezTo>
                    <a:pt x="107908" y="53879"/>
                    <a:pt x="84348" y="62386"/>
                    <a:pt x="73411" y="73307"/>
                  </a:cubicBezTo>
                  <a:cubicBezTo>
                    <a:pt x="62474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9870B03-5C24-B0BE-1D8E-C8319F57C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301BC-E0A9-81F2-4AFC-169C92CABC8A}"/>
              </a:ext>
            </a:extLst>
          </p:cNvPr>
          <p:cNvSpPr txBox="1"/>
          <p:nvPr userDrawn="1"/>
        </p:nvSpPr>
        <p:spPr>
          <a:xfrm>
            <a:off x="442913" y="474027"/>
            <a:ext cx="62034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ИНВЕСТИЦИОННАЯ ИНФРАСТРУКТУРА ДЛЯ ИНВЕСТОРОВ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94CDADD-315F-9E24-4A5E-A76AD5997DC0}"/>
              </a:ext>
            </a:extLst>
          </p:cNvPr>
          <p:cNvSpPr/>
          <p:nvPr userDrawn="1"/>
        </p:nvSpPr>
        <p:spPr>
          <a:xfrm>
            <a:off x="3955114" y="1523417"/>
            <a:ext cx="7793973" cy="2332052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CFE4358-54E9-9D9B-37FB-21BE11A6D24E}"/>
              </a:ext>
            </a:extLst>
          </p:cNvPr>
          <p:cNvSpPr/>
          <p:nvPr userDrawn="1"/>
        </p:nvSpPr>
        <p:spPr>
          <a:xfrm>
            <a:off x="442909" y="1523417"/>
            <a:ext cx="5653091" cy="2332052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исунок 6">
            <a:extLst>
              <a:ext uri="{FF2B5EF4-FFF2-40B4-BE49-F238E27FC236}">
                <a16:creationId xmlns:a16="http://schemas.microsoft.com/office/drawing/2014/main" id="{2AC5D5D8-CF70-8B00-3E91-B83400563A62}"/>
              </a:ext>
            </a:extLst>
          </p:cNvPr>
          <p:cNvSpPr/>
          <p:nvPr userDrawn="1"/>
        </p:nvSpPr>
        <p:spPr>
          <a:xfrm rot="10800000" flipH="1">
            <a:off x="8944940" y="-2288715"/>
            <a:ext cx="2513102" cy="4041298"/>
          </a:xfrm>
          <a:custGeom>
            <a:avLst/>
            <a:gdLst>
              <a:gd name="connsiteX0" fmla="*/ 2287279 w 2287278"/>
              <a:gd name="connsiteY0" fmla="*/ 3915969 h 4041298"/>
              <a:gd name="connsiteX1" fmla="*/ 2161948 w 2287278"/>
              <a:gd name="connsiteY1" fmla="*/ 4041299 h 4041298"/>
              <a:gd name="connsiteX2" fmla="*/ 125330 w 2287278"/>
              <a:gd name="connsiteY2" fmla="*/ 4041299 h 4041298"/>
              <a:gd name="connsiteX3" fmla="*/ 0 w 2287278"/>
              <a:gd name="connsiteY3" fmla="*/ 3915969 h 4041298"/>
              <a:gd name="connsiteX4" fmla="*/ 0 w 2287278"/>
              <a:gd name="connsiteY4" fmla="*/ 507583 h 4041298"/>
              <a:gd name="connsiteX5" fmla="*/ 102214 w 2287278"/>
              <a:gd name="connsiteY5" fmla="*/ 384403 h 4041298"/>
              <a:gd name="connsiteX6" fmla="*/ 2138831 w 2287278"/>
              <a:gd name="connsiteY6" fmla="*/ 2189 h 4041298"/>
              <a:gd name="connsiteX7" fmla="*/ 2287279 w 2287278"/>
              <a:gd name="connsiteY7" fmla="*/ 125368 h 4041298"/>
              <a:gd name="connsiteX8" fmla="*/ 2287279 w 2287278"/>
              <a:gd name="connsiteY8" fmla="*/ 3915969 h 404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7278" h="4041298">
                <a:moveTo>
                  <a:pt x="2287279" y="3915969"/>
                </a:moveTo>
                <a:cubicBezTo>
                  <a:pt x="2287279" y="3985189"/>
                  <a:pt x="2231168" y="4041299"/>
                  <a:pt x="2161948" y="4041299"/>
                </a:cubicBezTo>
                <a:lnTo>
                  <a:pt x="125330" y="4041299"/>
                </a:lnTo>
                <a:cubicBezTo>
                  <a:pt x="56112" y="4041299"/>
                  <a:pt x="0" y="3985189"/>
                  <a:pt x="0" y="3915969"/>
                </a:cubicBezTo>
                <a:lnTo>
                  <a:pt x="0" y="507583"/>
                </a:lnTo>
                <a:cubicBezTo>
                  <a:pt x="0" y="447280"/>
                  <a:pt x="42945" y="395526"/>
                  <a:pt x="102214" y="384403"/>
                </a:cubicBezTo>
                <a:lnTo>
                  <a:pt x="2138831" y="2189"/>
                </a:lnTo>
                <a:cubicBezTo>
                  <a:pt x="2215966" y="-12288"/>
                  <a:pt x="2287279" y="46886"/>
                  <a:pt x="2287279" y="125368"/>
                </a:cubicBezTo>
                <a:lnTo>
                  <a:pt x="2287279" y="3915969"/>
                </a:lnTo>
                <a:close/>
              </a:path>
            </a:pathLst>
          </a:custGeom>
          <a:solidFill>
            <a:schemeClr val="accent2"/>
          </a:solidFill>
          <a:ln w="62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3F588-D054-5860-A90D-1058FA616712}"/>
              </a:ext>
            </a:extLst>
          </p:cNvPr>
          <p:cNvSpPr txBox="1"/>
          <p:nvPr userDrawn="1"/>
        </p:nvSpPr>
        <p:spPr>
          <a:xfrm>
            <a:off x="9179523" y="906554"/>
            <a:ext cx="2391875" cy="6212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Индустриальные (промышленные) парки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221199E-1A38-4957-DE98-6F2151AF1485}"/>
              </a:ext>
            </a:extLst>
          </p:cNvPr>
          <p:cNvGrpSpPr/>
          <p:nvPr userDrawn="1"/>
        </p:nvGrpSpPr>
        <p:grpSpPr>
          <a:xfrm>
            <a:off x="9151106" y="409280"/>
            <a:ext cx="2093357" cy="402335"/>
            <a:chOff x="7314187" y="-451739"/>
            <a:chExt cx="2093357" cy="43525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B905589F-62B8-6F32-CB82-09EE3B0A9EAA}"/>
                </a:ext>
              </a:extLst>
            </p:cNvPr>
            <p:cNvSpPr/>
            <p:nvPr userDrawn="1"/>
          </p:nvSpPr>
          <p:spPr>
            <a:xfrm>
              <a:off x="7314187" y="-451739"/>
              <a:ext cx="2093356" cy="435254"/>
            </a:xfrm>
            <a:prstGeom prst="roundRect">
              <a:avLst>
                <a:gd name="adj" fmla="val 28439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53C774-CDEB-A0AB-761E-C50F2DF2182D}"/>
                </a:ext>
              </a:extLst>
            </p:cNvPr>
            <p:cNvSpPr txBox="1"/>
            <p:nvPr userDrawn="1"/>
          </p:nvSpPr>
          <p:spPr>
            <a:xfrm>
              <a:off x="7314187" y="-349285"/>
              <a:ext cx="2093357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b="1" i="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Действующие</a:t>
              </a:r>
            </a:p>
          </p:txBody>
        </p:sp>
      </p:grpSp>
      <p:sp>
        <p:nvSpPr>
          <p:cNvPr id="28" name="Текст 58">
            <a:extLst>
              <a:ext uri="{FF2B5EF4-FFF2-40B4-BE49-F238E27FC236}">
                <a16:creationId xmlns:a16="http://schemas.microsoft.com/office/drawing/2014/main" id="{552BD2C7-FB97-A91A-5665-3570485298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94443" y="2394212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29" name="Текст 58">
            <a:extLst>
              <a:ext uri="{FF2B5EF4-FFF2-40B4-BE49-F238E27FC236}">
                <a16:creationId xmlns:a16="http://schemas.microsoft.com/office/drawing/2014/main" id="{4B316360-2787-18F7-2134-DEB132B1666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94443" y="2635409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E6F7CE4B-DCA5-3F05-B7CF-D37944F98A7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92676" y="1742775"/>
            <a:ext cx="2052000" cy="1836000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31" name="Текст 58">
            <a:extLst>
              <a:ext uri="{FF2B5EF4-FFF2-40B4-BE49-F238E27FC236}">
                <a16:creationId xmlns:a16="http://schemas.microsoft.com/office/drawing/2014/main" id="{6CB6FB84-7214-62EF-5913-2230D9F7BA3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994443" y="3257137"/>
            <a:ext cx="290816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E807B1-4883-6E9D-5FDC-1D7E9936BA6E}"/>
              </a:ext>
            </a:extLst>
          </p:cNvPr>
          <p:cNvSpPr txBox="1"/>
          <p:nvPr userDrawn="1"/>
        </p:nvSpPr>
        <p:spPr>
          <a:xfrm>
            <a:off x="2994442" y="3026438"/>
            <a:ext cx="26416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4" name="Текст 58">
            <a:extLst>
              <a:ext uri="{FF2B5EF4-FFF2-40B4-BE49-F238E27FC236}">
                <a16:creationId xmlns:a16="http://schemas.microsoft.com/office/drawing/2014/main" id="{E129FCE8-D226-3979-F0C8-BBC5A4C3D9C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653837" y="2394212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5" name="Текст 58">
            <a:extLst>
              <a:ext uri="{FF2B5EF4-FFF2-40B4-BE49-F238E27FC236}">
                <a16:creationId xmlns:a16="http://schemas.microsoft.com/office/drawing/2014/main" id="{7A480CB1-E5BC-51D2-3B5C-E8A3A762BBE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653837" y="2635409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7" name="Рисунок 29">
            <a:extLst>
              <a:ext uri="{FF2B5EF4-FFF2-40B4-BE49-F238E27FC236}">
                <a16:creationId xmlns:a16="http://schemas.microsoft.com/office/drawing/2014/main" id="{24BFA847-D31A-F177-6A9D-BEC41A210C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376151" y="1742775"/>
            <a:ext cx="2052000" cy="1836000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8" name="Текст 58">
            <a:extLst>
              <a:ext uri="{FF2B5EF4-FFF2-40B4-BE49-F238E27FC236}">
                <a16:creationId xmlns:a16="http://schemas.microsoft.com/office/drawing/2014/main" id="{F3BC0F38-CA2A-A194-C492-63AF676AD0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653836" y="3257137"/>
            <a:ext cx="290816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72768-6C8D-79EB-18AA-32D7E3102630}"/>
              </a:ext>
            </a:extLst>
          </p:cNvPr>
          <p:cNvSpPr txBox="1"/>
          <p:nvPr userDrawn="1"/>
        </p:nvSpPr>
        <p:spPr>
          <a:xfrm>
            <a:off x="8653836" y="3026438"/>
            <a:ext cx="26416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6E39BD-DE36-BF48-853D-47B2FAA78DE0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2E89A469-154F-E147-8DA8-90B90A1FA8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43" name="Текст 58">
            <a:extLst>
              <a:ext uri="{FF2B5EF4-FFF2-40B4-BE49-F238E27FC236}">
                <a16:creationId xmlns:a16="http://schemas.microsoft.com/office/drawing/2014/main" id="{94C1765C-9ACA-0344-8465-19F67533C65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94443" y="1764118"/>
            <a:ext cx="286491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парка в одну-две строки</a:t>
            </a:r>
          </a:p>
        </p:txBody>
      </p:sp>
      <p:sp>
        <p:nvSpPr>
          <p:cNvPr id="44" name="Текст 58">
            <a:extLst>
              <a:ext uri="{FF2B5EF4-FFF2-40B4-BE49-F238E27FC236}">
                <a16:creationId xmlns:a16="http://schemas.microsoft.com/office/drawing/2014/main" id="{5E213E18-3CC6-6341-B72C-7705D21F56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653837" y="1764118"/>
            <a:ext cx="286491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парка в одну-две строки</a:t>
            </a:r>
          </a:p>
        </p:txBody>
      </p:sp>
      <p:sp>
        <p:nvSpPr>
          <p:cNvPr id="45" name="Прямоугольник: скругленные углы 15">
            <a:extLst>
              <a:ext uri="{FF2B5EF4-FFF2-40B4-BE49-F238E27FC236}">
                <a16:creationId xmlns:a16="http://schemas.microsoft.com/office/drawing/2014/main" id="{ED181031-67D4-514C-934C-62A79D1C62D2}"/>
              </a:ext>
            </a:extLst>
          </p:cNvPr>
          <p:cNvSpPr/>
          <p:nvPr userDrawn="1"/>
        </p:nvSpPr>
        <p:spPr>
          <a:xfrm>
            <a:off x="3955114" y="4007126"/>
            <a:ext cx="7793973" cy="2332052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: скругленные углы 12">
            <a:extLst>
              <a:ext uri="{FF2B5EF4-FFF2-40B4-BE49-F238E27FC236}">
                <a16:creationId xmlns:a16="http://schemas.microsoft.com/office/drawing/2014/main" id="{BD0EC8A6-2B16-2D49-8EA1-3B2B1B1F32F7}"/>
              </a:ext>
            </a:extLst>
          </p:cNvPr>
          <p:cNvSpPr/>
          <p:nvPr userDrawn="1"/>
        </p:nvSpPr>
        <p:spPr>
          <a:xfrm>
            <a:off x="442909" y="4007126"/>
            <a:ext cx="5653091" cy="2332052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екст 58">
            <a:extLst>
              <a:ext uri="{FF2B5EF4-FFF2-40B4-BE49-F238E27FC236}">
                <a16:creationId xmlns:a16="http://schemas.microsoft.com/office/drawing/2014/main" id="{24E4F925-30D1-CB41-A583-2AD833D1C0F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994443" y="4877921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48" name="Текст 58">
            <a:extLst>
              <a:ext uri="{FF2B5EF4-FFF2-40B4-BE49-F238E27FC236}">
                <a16:creationId xmlns:a16="http://schemas.microsoft.com/office/drawing/2014/main" id="{3EE2021C-2B63-BB4D-A07F-78AC5BF59A3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94443" y="5119118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49" name="Рисунок 29">
            <a:extLst>
              <a:ext uri="{FF2B5EF4-FFF2-40B4-BE49-F238E27FC236}">
                <a16:creationId xmlns:a16="http://schemas.microsoft.com/office/drawing/2014/main" id="{CCA4BA15-625D-7B4D-9A2C-12E8083659D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92676" y="4226484"/>
            <a:ext cx="2052000" cy="1836000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51" name="Текст 58">
            <a:extLst>
              <a:ext uri="{FF2B5EF4-FFF2-40B4-BE49-F238E27FC236}">
                <a16:creationId xmlns:a16="http://schemas.microsoft.com/office/drawing/2014/main" id="{5EB10D3F-588E-8E49-A323-9700565A294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994443" y="5740846"/>
            <a:ext cx="290816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05E5B20-2FDE-0E4F-955F-6FD85181D67D}"/>
              </a:ext>
            </a:extLst>
          </p:cNvPr>
          <p:cNvSpPr txBox="1"/>
          <p:nvPr userDrawn="1"/>
        </p:nvSpPr>
        <p:spPr>
          <a:xfrm>
            <a:off x="2994442" y="5510147"/>
            <a:ext cx="26416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59" name="Текст 58">
            <a:extLst>
              <a:ext uri="{FF2B5EF4-FFF2-40B4-BE49-F238E27FC236}">
                <a16:creationId xmlns:a16="http://schemas.microsoft.com/office/drawing/2014/main" id="{51AF4BA7-BC3F-A845-9733-9928E02D94E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653837" y="4877921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60" name="Текст 58">
            <a:extLst>
              <a:ext uri="{FF2B5EF4-FFF2-40B4-BE49-F238E27FC236}">
                <a16:creationId xmlns:a16="http://schemas.microsoft.com/office/drawing/2014/main" id="{538CAB89-30D5-124D-877D-994BAB5D50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653837" y="5119118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61" name="Рисунок 29">
            <a:extLst>
              <a:ext uri="{FF2B5EF4-FFF2-40B4-BE49-F238E27FC236}">
                <a16:creationId xmlns:a16="http://schemas.microsoft.com/office/drawing/2014/main" id="{BF232202-0862-554D-B932-D984815C490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376151" y="4226484"/>
            <a:ext cx="2052000" cy="1836000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62" name="Текст 58">
            <a:extLst>
              <a:ext uri="{FF2B5EF4-FFF2-40B4-BE49-F238E27FC236}">
                <a16:creationId xmlns:a16="http://schemas.microsoft.com/office/drawing/2014/main" id="{FE4E80D8-7DA8-2744-AD06-41A18ACC51B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653836" y="5740846"/>
            <a:ext cx="290816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73F98F4-003A-A442-B1E1-C0D9BC8D488A}"/>
              </a:ext>
            </a:extLst>
          </p:cNvPr>
          <p:cNvSpPr txBox="1"/>
          <p:nvPr userDrawn="1"/>
        </p:nvSpPr>
        <p:spPr>
          <a:xfrm>
            <a:off x="8653836" y="5510147"/>
            <a:ext cx="26416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64" name="Текст 58">
            <a:extLst>
              <a:ext uri="{FF2B5EF4-FFF2-40B4-BE49-F238E27FC236}">
                <a16:creationId xmlns:a16="http://schemas.microsoft.com/office/drawing/2014/main" id="{5F71A327-B742-AB42-8025-1784B63B15A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994443" y="4247827"/>
            <a:ext cx="286491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парка в одну-две строки</a:t>
            </a:r>
          </a:p>
        </p:txBody>
      </p:sp>
      <p:sp>
        <p:nvSpPr>
          <p:cNvPr id="65" name="Текст 58">
            <a:extLst>
              <a:ext uri="{FF2B5EF4-FFF2-40B4-BE49-F238E27FC236}">
                <a16:creationId xmlns:a16="http://schemas.microsoft.com/office/drawing/2014/main" id="{F82AE3B2-A2B3-5849-9BC2-02195C3867AB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653837" y="4247827"/>
            <a:ext cx="286491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парка в одну-две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034027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вестиционная инфраструктура (действующие) - 3 ш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A031A3B-E2AB-234C-B4A4-D26A3919D1DA}"/>
              </a:ext>
            </a:extLst>
          </p:cNvPr>
          <p:cNvGrpSpPr/>
          <p:nvPr userDrawn="1"/>
        </p:nvGrpSpPr>
        <p:grpSpPr>
          <a:xfrm flipH="1">
            <a:off x="6719905" y="-558014"/>
            <a:ext cx="8448577" cy="1984021"/>
            <a:chOff x="-142819" y="-19104"/>
            <a:chExt cx="8448577" cy="1984021"/>
          </a:xfrm>
        </p:grpSpPr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7D0BDDFB-CB0E-EA4A-9535-C2A7D7866BEA}"/>
                </a:ext>
              </a:extLst>
            </p:cNvPr>
            <p:cNvSpPr/>
            <p:nvPr/>
          </p:nvSpPr>
          <p:spPr>
            <a:xfrm>
              <a:off x="7207951" y="-19104"/>
              <a:ext cx="539541" cy="1584682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CFC96066-5CE8-D341-9E06-EF5E869CC3A0}"/>
                </a:ext>
              </a:extLst>
            </p:cNvPr>
            <p:cNvSpPr/>
            <p:nvPr/>
          </p:nvSpPr>
          <p:spPr>
            <a:xfrm>
              <a:off x="-142819" y="-3169"/>
              <a:ext cx="8394623" cy="1914208"/>
            </a:xfrm>
            <a:custGeom>
              <a:avLst/>
              <a:gdLst>
                <a:gd name="connsiteX0" fmla="*/ 8394624 w 8394623"/>
                <a:gd name="connsiteY0" fmla="*/ 0 h 1914208"/>
                <a:gd name="connsiteX1" fmla="*/ 8394624 w 8394623"/>
                <a:gd name="connsiteY1" fmla="*/ 1457820 h 1914208"/>
                <a:gd name="connsiteX2" fmla="*/ 8267673 w 8394623"/>
                <a:gd name="connsiteY2" fmla="*/ 1584594 h 1914208"/>
                <a:gd name="connsiteX3" fmla="*/ 8029958 w 8394623"/>
                <a:gd name="connsiteY3" fmla="*/ 1584594 h 1914208"/>
                <a:gd name="connsiteX4" fmla="*/ 7903007 w 8394623"/>
                <a:gd name="connsiteY4" fmla="*/ 1711369 h 1914208"/>
                <a:gd name="connsiteX5" fmla="*/ 7903007 w 8394623"/>
                <a:gd name="connsiteY5" fmla="*/ 1787434 h 1914208"/>
                <a:gd name="connsiteX6" fmla="*/ 7776056 w 8394623"/>
                <a:gd name="connsiteY6" fmla="*/ 1914208 h 1914208"/>
                <a:gd name="connsiteX7" fmla="*/ 7655453 w 8394623"/>
                <a:gd name="connsiteY7" fmla="*/ 1914208 h 1914208"/>
                <a:gd name="connsiteX8" fmla="*/ 7528502 w 8394623"/>
                <a:gd name="connsiteY8" fmla="*/ 1787434 h 1914208"/>
                <a:gd name="connsiteX9" fmla="*/ 7528502 w 8394623"/>
                <a:gd name="connsiteY9" fmla="*/ 1711369 h 1914208"/>
                <a:gd name="connsiteX10" fmla="*/ 7401551 w 8394623"/>
                <a:gd name="connsiteY10" fmla="*/ 1584594 h 1914208"/>
                <a:gd name="connsiteX11" fmla="*/ 6963571 w 8394623"/>
                <a:gd name="connsiteY11" fmla="*/ 1584594 h 1914208"/>
                <a:gd name="connsiteX12" fmla="*/ 6836620 w 8394623"/>
                <a:gd name="connsiteY12" fmla="*/ 1711369 h 1914208"/>
                <a:gd name="connsiteX13" fmla="*/ 6836620 w 8394623"/>
                <a:gd name="connsiteY13" fmla="*/ 1787434 h 1914208"/>
                <a:gd name="connsiteX14" fmla="*/ 6709669 w 8394623"/>
                <a:gd name="connsiteY14" fmla="*/ 1914208 h 1914208"/>
                <a:gd name="connsiteX15" fmla="*/ 6601761 w 8394623"/>
                <a:gd name="connsiteY15" fmla="*/ 1914208 h 1914208"/>
                <a:gd name="connsiteX16" fmla="*/ 6474817 w 8394623"/>
                <a:gd name="connsiteY16" fmla="*/ 1787434 h 1914208"/>
                <a:gd name="connsiteX17" fmla="*/ 6474817 w 8394623"/>
                <a:gd name="connsiteY17" fmla="*/ 1711369 h 1914208"/>
                <a:gd name="connsiteX18" fmla="*/ 6347866 w 8394623"/>
                <a:gd name="connsiteY18" fmla="*/ 1584594 h 1914208"/>
                <a:gd name="connsiteX19" fmla="*/ 0 w 8394623"/>
                <a:gd name="connsiteY19" fmla="*/ 1584594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94623" h="1914208">
                  <a:moveTo>
                    <a:pt x="8394624" y="0"/>
                  </a:moveTo>
                  <a:lnTo>
                    <a:pt x="8394624" y="1457820"/>
                  </a:lnTo>
                  <a:cubicBezTo>
                    <a:pt x="8394624" y="1527837"/>
                    <a:pt x="8337814" y="1584594"/>
                    <a:pt x="8267673" y="1584594"/>
                  </a:cubicBezTo>
                  <a:lnTo>
                    <a:pt x="8029958" y="1584594"/>
                  </a:lnTo>
                  <a:cubicBezTo>
                    <a:pt x="7959881" y="1584594"/>
                    <a:pt x="7903007" y="1641351"/>
                    <a:pt x="7903007" y="1711369"/>
                  </a:cubicBezTo>
                  <a:lnTo>
                    <a:pt x="7903007" y="1787434"/>
                  </a:lnTo>
                  <a:cubicBezTo>
                    <a:pt x="7903007" y="1857452"/>
                    <a:pt x="7846196" y="1914208"/>
                    <a:pt x="7776056" y="1914208"/>
                  </a:cubicBezTo>
                  <a:lnTo>
                    <a:pt x="7655453" y="1914208"/>
                  </a:lnTo>
                  <a:cubicBezTo>
                    <a:pt x="7585376" y="1914208"/>
                    <a:pt x="7528502" y="1857452"/>
                    <a:pt x="7528502" y="1787434"/>
                  </a:cubicBezTo>
                  <a:lnTo>
                    <a:pt x="7528502" y="1711369"/>
                  </a:lnTo>
                  <a:cubicBezTo>
                    <a:pt x="7528502" y="1641351"/>
                    <a:pt x="7471691" y="1584594"/>
                    <a:pt x="7401551" y="1584594"/>
                  </a:cubicBezTo>
                  <a:lnTo>
                    <a:pt x="6963571" y="1584594"/>
                  </a:lnTo>
                  <a:cubicBezTo>
                    <a:pt x="6893494" y="1584594"/>
                    <a:pt x="6836620" y="1641351"/>
                    <a:pt x="6836620" y="1711369"/>
                  </a:cubicBezTo>
                  <a:lnTo>
                    <a:pt x="6836620" y="1787434"/>
                  </a:lnTo>
                  <a:cubicBezTo>
                    <a:pt x="6836620" y="1857452"/>
                    <a:pt x="6779809" y="1914208"/>
                    <a:pt x="6709669" y="1914208"/>
                  </a:cubicBezTo>
                  <a:lnTo>
                    <a:pt x="6601761" y="1914208"/>
                  </a:lnTo>
                  <a:cubicBezTo>
                    <a:pt x="6531684" y="1914208"/>
                    <a:pt x="6474817" y="1857452"/>
                    <a:pt x="6474817" y="1787434"/>
                  </a:cubicBezTo>
                  <a:lnTo>
                    <a:pt x="6474817" y="1711369"/>
                  </a:lnTo>
                  <a:cubicBezTo>
                    <a:pt x="6474817" y="1641351"/>
                    <a:pt x="6417980" y="1584594"/>
                    <a:pt x="6347866" y="1584594"/>
                  </a:cubicBezTo>
                  <a:lnTo>
                    <a:pt x="0" y="1584594"/>
                  </a:lnTo>
                </a:path>
              </a:pathLst>
            </a:custGeom>
            <a:noFill/>
            <a:ln w="4442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F9EE5B25-3ADA-224A-A6AF-6179EC91C496}"/>
                </a:ext>
              </a:extLst>
            </p:cNvPr>
            <p:cNvSpPr/>
            <p:nvPr/>
          </p:nvSpPr>
          <p:spPr>
            <a:xfrm>
              <a:off x="8197850" y="98250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67 w 107908"/>
                <a:gd name="connsiteY1" fmla="*/ 73307 h 107758"/>
                <a:gd name="connsiteX2" fmla="*/ 0 w 107908"/>
                <a:gd name="connsiteY2" fmla="*/ 53879 h 107758"/>
                <a:gd name="connsiteX3" fmla="*/ 34467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9" y="84229"/>
                    <a:pt x="34467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467" y="34451"/>
                  </a:cubicBezTo>
                  <a:cubicBezTo>
                    <a:pt x="45449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9" y="45373"/>
                    <a:pt x="107908" y="53879"/>
                    <a:pt x="107908" y="53879"/>
                  </a:cubicBezTo>
                  <a:cubicBezTo>
                    <a:pt x="107908" y="53879"/>
                    <a:pt x="84359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E70EBD00-0F8F-E844-80D8-D80B0F4DC864}"/>
                </a:ext>
              </a:extLst>
            </p:cNvPr>
            <p:cNvSpPr/>
            <p:nvPr/>
          </p:nvSpPr>
          <p:spPr>
            <a:xfrm>
              <a:off x="7512633" y="1857159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F67E7CA3-95D4-4248-B6A9-E507EB0794DF}"/>
                </a:ext>
              </a:extLst>
            </p:cNvPr>
            <p:cNvSpPr/>
            <p:nvPr/>
          </p:nvSpPr>
          <p:spPr>
            <a:xfrm>
              <a:off x="7153997" y="98241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C2AC306C-B916-3A41-9BEF-7A296D3B3F22}"/>
                </a:ext>
              </a:extLst>
            </p:cNvPr>
            <p:cNvSpPr/>
            <p:nvPr/>
          </p:nvSpPr>
          <p:spPr>
            <a:xfrm>
              <a:off x="6998526" y="152763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D721C8A6-3D1D-9945-9AFC-BB2BDF151AF0}"/>
                </a:ext>
              </a:extLst>
            </p:cNvPr>
            <p:cNvSpPr/>
            <p:nvPr/>
          </p:nvSpPr>
          <p:spPr>
            <a:xfrm>
              <a:off x="390373" y="152591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7 w 107908"/>
                <a:gd name="connsiteY1" fmla="*/ 73307 h 107758"/>
                <a:gd name="connsiteX2" fmla="*/ 0 w 107908"/>
                <a:gd name="connsiteY2" fmla="*/ 53879 h 107758"/>
                <a:gd name="connsiteX3" fmla="*/ 34497 w 107908"/>
                <a:gd name="connsiteY3" fmla="*/ 34451 h 107758"/>
                <a:gd name="connsiteX4" fmla="*/ 53954 w 107908"/>
                <a:gd name="connsiteY4" fmla="*/ 0 h 107758"/>
                <a:gd name="connsiteX5" fmla="*/ 73411 w 107908"/>
                <a:gd name="connsiteY5" fmla="*/ 34451 h 107758"/>
                <a:gd name="connsiteX6" fmla="*/ 107908 w 107908"/>
                <a:gd name="connsiteY6" fmla="*/ 53879 h 107758"/>
                <a:gd name="connsiteX7" fmla="*/ 7341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4" y="84229"/>
                    <a:pt x="34497" y="73307"/>
                  </a:cubicBezTo>
                  <a:cubicBezTo>
                    <a:pt x="23560" y="62386"/>
                    <a:pt x="0" y="53879"/>
                    <a:pt x="0" y="53879"/>
                  </a:cubicBezTo>
                  <a:cubicBezTo>
                    <a:pt x="0" y="53879"/>
                    <a:pt x="23560" y="45373"/>
                    <a:pt x="34497" y="34451"/>
                  </a:cubicBezTo>
                  <a:cubicBezTo>
                    <a:pt x="45434" y="23529"/>
                    <a:pt x="53954" y="0"/>
                    <a:pt x="53954" y="0"/>
                  </a:cubicBezTo>
                  <a:cubicBezTo>
                    <a:pt x="53954" y="0"/>
                    <a:pt x="62474" y="23529"/>
                    <a:pt x="73411" y="34451"/>
                  </a:cubicBezTo>
                  <a:cubicBezTo>
                    <a:pt x="84348" y="45373"/>
                    <a:pt x="107908" y="53879"/>
                    <a:pt x="107908" y="53879"/>
                  </a:cubicBezTo>
                  <a:cubicBezTo>
                    <a:pt x="107908" y="53879"/>
                    <a:pt x="84348" y="62386"/>
                    <a:pt x="73411" y="73307"/>
                  </a:cubicBezTo>
                  <a:cubicBezTo>
                    <a:pt x="62474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9870B03-5C24-B0BE-1D8E-C8319F57C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C4EA7AF-6FD6-6875-579D-E6EF30911610}"/>
              </a:ext>
            </a:extLst>
          </p:cNvPr>
          <p:cNvSpPr/>
          <p:nvPr userDrawn="1"/>
        </p:nvSpPr>
        <p:spPr>
          <a:xfrm>
            <a:off x="442913" y="1520824"/>
            <a:ext cx="11306175" cy="4824413"/>
          </a:xfrm>
          <a:prstGeom prst="roundRect">
            <a:avLst>
              <a:gd name="adj" fmla="val 56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301BC-E0A9-81F2-4AFC-169C92CABC8A}"/>
              </a:ext>
            </a:extLst>
          </p:cNvPr>
          <p:cNvSpPr txBox="1"/>
          <p:nvPr userDrawn="1"/>
        </p:nvSpPr>
        <p:spPr>
          <a:xfrm>
            <a:off x="442913" y="474027"/>
            <a:ext cx="62034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ИНВЕСТИЦИОННАЯ ИНФРАСТРУКТУРА ДЛЯ ИНВЕСТОРОВ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94CDADD-315F-9E24-4A5E-A76AD5997DC0}"/>
              </a:ext>
            </a:extLst>
          </p:cNvPr>
          <p:cNvSpPr/>
          <p:nvPr userDrawn="1"/>
        </p:nvSpPr>
        <p:spPr>
          <a:xfrm>
            <a:off x="3955115" y="1523417"/>
            <a:ext cx="4045886" cy="4819226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CFE4358-54E9-9D9B-37FB-21BE11A6D24E}"/>
              </a:ext>
            </a:extLst>
          </p:cNvPr>
          <p:cNvSpPr/>
          <p:nvPr userDrawn="1"/>
        </p:nvSpPr>
        <p:spPr>
          <a:xfrm>
            <a:off x="442910" y="1523417"/>
            <a:ext cx="3803970" cy="4819226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исунок 6">
            <a:extLst>
              <a:ext uri="{FF2B5EF4-FFF2-40B4-BE49-F238E27FC236}">
                <a16:creationId xmlns:a16="http://schemas.microsoft.com/office/drawing/2014/main" id="{2AC5D5D8-CF70-8B00-3E91-B83400563A62}"/>
              </a:ext>
            </a:extLst>
          </p:cNvPr>
          <p:cNvSpPr/>
          <p:nvPr userDrawn="1"/>
        </p:nvSpPr>
        <p:spPr>
          <a:xfrm rot="10800000" flipH="1">
            <a:off x="8944940" y="-1713941"/>
            <a:ext cx="2513102" cy="4041298"/>
          </a:xfrm>
          <a:custGeom>
            <a:avLst/>
            <a:gdLst>
              <a:gd name="connsiteX0" fmla="*/ 2287279 w 2287278"/>
              <a:gd name="connsiteY0" fmla="*/ 3915969 h 4041298"/>
              <a:gd name="connsiteX1" fmla="*/ 2161948 w 2287278"/>
              <a:gd name="connsiteY1" fmla="*/ 4041299 h 4041298"/>
              <a:gd name="connsiteX2" fmla="*/ 125330 w 2287278"/>
              <a:gd name="connsiteY2" fmla="*/ 4041299 h 4041298"/>
              <a:gd name="connsiteX3" fmla="*/ 0 w 2287278"/>
              <a:gd name="connsiteY3" fmla="*/ 3915969 h 4041298"/>
              <a:gd name="connsiteX4" fmla="*/ 0 w 2287278"/>
              <a:gd name="connsiteY4" fmla="*/ 507583 h 4041298"/>
              <a:gd name="connsiteX5" fmla="*/ 102214 w 2287278"/>
              <a:gd name="connsiteY5" fmla="*/ 384403 h 4041298"/>
              <a:gd name="connsiteX6" fmla="*/ 2138831 w 2287278"/>
              <a:gd name="connsiteY6" fmla="*/ 2189 h 4041298"/>
              <a:gd name="connsiteX7" fmla="*/ 2287279 w 2287278"/>
              <a:gd name="connsiteY7" fmla="*/ 125368 h 4041298"/>
              <a:gd name="connsiteX8" fmla="*/ 2287279 w 2287278"/>
              <a:gd name="connsiteY8" fmla="*/ 3915969 h 404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7278" h="4041298">
                <a:moveTo>
                  <a:pt x="2287279" y="3915969"/>
                </a:moveTo>
                <a:cubicBezTo>
                  <a:pt x="2287279" y="3985189"/>
                  <a:pt x="2231168" y="4041299"/>
                  <a:pt x="2161948" y="4041299"/>
                </a:cubicBezTo>
                <a:lnTo>
                  <a:pt x="125330" y="4041299"/>
                </a:lnTo>
                <a:cubicBezTo>
                  <a:pt x="56112" y="4041299"/>
                  <a:pt x="0" y="3985189"/>
                  <a:pt x="0" y="3915969"/>
                </a:cubicBezTo>
                <a:lnTo>
                  <a:pt x="0" y="507583"/>
                </a:lnTo>
                <a:cubicBezTo>
                  <a:pt x="0" y="447280"/>
                  <a:pt x="42945" y="395526"/>
                  <a:pt x="102214" y="384403"/>
                </a:cubicBezTo>
                <a:lnTo>
                  <a:pt x="2138831" y="2189"/>
                </a:lnTo>
                <a:cubicBezTo>
                  <a:pt x="2215966" y="-12288"/>
                  <a:pt x="2287279" y="46886"/>
                  <a:pt x="2287279" y="125368"/>
                </a:cubicBezTo>
                <a:lnTo>
                  <a:pt x="2287279" y="3915969"/>
                </a:lnTo>
                <a:close/>
              </a:path>
            </a:pathLst>
          </a:custGeom>
          <a:solidFill>
            <a:schemeClr val="accent2"/>
          </a:solidFill>
          <a:ln w="62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3F588-D054-5860-A90D-1058FA616712}"/>
              </a:ext>
            </a:extLst>
          </p:cNvPr>
          <p:cNvSpPr txBox="1"/>
          <p:nvPr userDrawn="1"/>
        </p:nvSpPr>
        <p:spPr>
          <a:xfrm>
            <a:off x="9179523" y="1056137"/>
            <a:ext cx="2391875" cy="6212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Индустриальные (промышленные) парки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221199E-1A38-4957-DE98-6F2151AF1485}"/>
              </a:ext>
            </a:extLst>
          </p:cNvPr>
          <p:cNvGrpSpPr/>
          <p:nvPr userDrawn="1"/>
        </p:nvGrpSpPr>
        <p:grpSpPr>
          <a:xfrm>
            <a:off x="9151106" y="535055"/>
            <a:ext cx="2093357" cy="402335"/>
            <a:chOff x="7314187" y="-315673"/>
            <a:chExt cx="2093357" cy="43525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B905589F-62B8-6F32-CB82-09EE3B0A9EAA}"/>
                </a:ext>
              </a:extLst>
            </p:cNvPr>
            <p:cNvSpPr/>
            <p:nvPr userDrawn="1"/>
          </p:nvSpPr>
          <p:spPr>
            <a:xfrm>
              <a:off x="7314187" y="-315673"/>
              <a:ext cx="2093356" cy="435254"/>
            </a:xfrm>
            <a:prstGeom prst="roundRect">
              <a:avLst>
                <a:gd name="adj" fmla="val 28439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53C774-CDEB-A0AB-761E-C50F2DF2182D}"/>
                </a:ext>
              </a:extLst>
            </p:cNvPr>
            <p:cNvSpPr txBox="1"/>
            <p:nvPr userDrawn="1"/>
          </p:nvSpPr>
          <p:spPr>
            <a:xfrm>
              <a:off x="7314187" y="-214287"/>
              <a:ext cx="2093357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b="1" i="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Действующие</a:t>
              </a:r>
            </a:p>
          </p:txBody>
        </p:sp>
      </p:grpSp>
      <p:sp>
        <p:nvSpPr>
          <p:cNvPr id="26" name="Рисунок 42">
            <a:extLst>
              <a:ext uri="{FF2B5EF4-FFF2-40B4-BE49-F238E27FC236}">
                <a16:creationId xmlns:a16="http://schemas.microsoft.com/office/drawing/2014/main" id="{94E2F6C5-4661-D84B-EDD9-8F2833173982}"/>
              </a:ext>
            </a:extLst>
          </p:cNvPr>
          <p:cNvSpPr/>
          <p:nvPr userDrawn="1"/>
        </p:nvSpPr>
        <p:spPr>
          <a:xfrm>
            <a:off x="7120300" y="1639413"/>
            <a:ext cx="653565" cy="401225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accent2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7" name="Рисунок 44">
            <a:extLst>
              <a:ext uri="{FF2B5EF4-FFF2-40B4-BE49-F238E27FC236}">
                <a16:creationId xmlns:a16="http://schemas.microsoft.com/office/drawing/2014/main" id="{D2797F77-D95D-9169-7C00-FB3663A2CB8F}"/>
              </a:ext>
            </a:extLst>
          </p:cNvPr>
          <p:cNvSpPr/>
          <p:nvPr userDrawn="1"/>
        </p:nvSpPr>
        <p:spPr>
          <a:xfrm>
            <a:off x="3381157" y="1639413"/>
            <a:ext cx="632437" cy="401226"/>
          </a:xfrm>
          <a:custGeom>
            <a:avLst/>
            <a:gdLst>
              <a:gd name="connsiteX0" fmla="*/ 109105 w 429506"/>
              <a:gd name="connsiteY0" fmla="*/ 181424 h 272484"/>
              <a:gd name="connsiteX1" fmla="*/ 96628 w 429506"/>
              <a:gd name="connsiteY1" fmla="*/ 168946 h 272484"/>
              <a:gd name="connsiteX2" fmla="*/ 96628 w 429506"/>
              <a:gd name="connsiteY2" fmla="*/ 109763 h 272484"/>
              <a:gd name="connsiteX3" fmla="*/ 109105 w 429506"/>
              <a:gd name="connsiteY3" fmla="*/ 97285 h 272484"/>
              <a:gd name="connsiteX4" fmla="*/ 156456 w 429506"/>
              <a:gd name="connsiteY4" fmla="*/ 97285 h 272484"/>
              <a:gd name="connsiteX5" fmla="*/ 168934 w 429506"/>
              <a:gd name="connsiteY5" fmla="*/ 109763 h 272484"/>
              <a:gd name="connsiteX6" fmla="*/ 168934 w 429506"/>
              <a:gd name="connsiteY6" fmla="*/ 165660 h 272484"/>
              <a:gd name="connsiteX7" fmla="*/ 181411 w 429506"/>
              <a:gd name="connsiteY7" fmla="*/ 178138 h 272484"/>
              <a:gd name="connsiteX8" fmla="*/ 320402 w 429506"/>
              <a:gd name="connsiteY8" fmla="*/ 178138 h 272484"/>
              <a:gd name="connsiteX9" fmla="*/ 332881 w 429506"/>
              <a:gd name="connsiteY9" fmla="*/ 190615 h 272484"/>
              <a:gd name="connsiteX10" fmla="*/ 332881 w 429506"/>
              <a:gd name="connsiteY10" fmla="*/ 260007 h 272484"/>
              <a:gd name="connsiteX11" fmla="*/ 345356 w 429506"/>
              <a:gd name="connsiteY11" fmla="*/ 272485 h 272484"/>
              <a:gd name="connsiteX12" fmla="*/ 417031 w 429506"/>
              <a:gd name="connsiteY12" fmla="*/ 272485 h 272484"/>
              <a:gd name="connsiteX13" fmla="*/ 429507 w 429506"/>
              <a:gd name="connsiteY13" fmla="*/ 260007 h 272484"/>
              <a:gd name="connsiteX14" fmla="*/ 429507 w 429506"/>
              <a:gd name="connsiteY14" fmla="*/ 187678 h 272484"/>
              <a:gd name="connsiteX15" fmla="*/ 417031 w 429506"/>
              <a:gd name="connsiteY15" fmla="*/ 175200 h 272484"/>
              <a:gd name="connsiteX16" fmla="*/ 356918 w 429506"/>
              <a:gd name="connsiteY16" fmla="*/ 175200 h 272484"/>
              <a:gd name="connsiteX17" fmla="*/ 344440 w 429506"/>
              <a:gd name="connsiteY17" fmla="*/ 162722 h 272484"/>
              <a:gd name="connsiteX18" fmla="*/ 344440 w 429506"/>
              <a:gd name="connsiteY18" fmla="*/ 92016 h 272484"/>
              <a:gd name="connsiteX19" fmla="*/ 331964 w 429506"/>
              <a:gd name="connsiteY19" fmla="*/ 79538 h 272484"/>
              <a:gd name="connsiteX20" fmla="*/ 186015 w 429506"/>
              <a:gd name="connsiteY20" fmla="*/ 79538 h 272484"/>
              <a:gd name="connsiteX21" fmla="*/ 173537 w 429506"/>
              <a:gd name="connsiteY21" fmla="*/ 67060 h 272484"/>
              <a:gd name="connsiteX22" fmla="*/ 173537 w 429506"/>
              <a:gd name="connsiteY22" fmla="*/ 12478 h 272484"/>
              <a:gd name="connsiteX23" fmla="*/ 161060 w 429506"/>
              <a:gd name="connsiteY23" fmla="*/ 0 h 272484"/>
              <a:gd name="connsiteX24" fmla="*/ 84786 w 429506"/>
              <a:gd name="connsiteY24" fmla="*/ 0 h 272484"/>
              <a:gd name="connsiteX25" fmla="*/ 72308 w 429506"/>
              <a:gd name="connsiteY25" fmla="*/ 12478 h 272484"/>
              <a:gd name="connsiteX26" fmla="*/ 72308 w 429506"/>
              <a:gd name="connsiteY26" fmla="*/ 78235 h 272484"/>
              <a:gd name="connsiteX27" fmla="*/ 59831 w 429506"/>
              <a:gd name="connsiteY27" fmla="*/ 90713 h 272484"/>
              <a:gd name="connsiteX28" fmla="*/ 12478 w 429506"/>
              <a:gd name="connsiteY28" fmla="*/ 90713 h 272484"/>
              <a:gd name="connsiteX29" fmla="*/ 0 w 429506"/>
              <a:gd name="connsiteY29" fmla="*/ 103191 h 272484"/>
              <a:gd name="connsiteX30" fmla="*/ 0 w 429506"/>
              <a:gd name="connsiteY30" fmla="*/ 168947 h 272484"/>
              <a:gd name="connsiteX31" fmla="*/ 12478 w 429506"/>
              <a:gd name="connsiteY31" fmla="*/ 181425 h 272484"/>
              <a:gd name="connsiteX32" fmla="*/ 64429 w 429506"/>
              <a:gd name="connsiteY32" fmla="*/ 181425 h 272484"/>
              <a:gd name="connsiteX33" fmla="*/ 76906 w 429506"/>
              <a:gd name="connsiteY33" fmla="*/ 193902 h 272484"/>
              <a:gd name="connsiteX34" fmla="*/ 76906 w 429506"/>
              <a:gd name="connsiteY34" fmla="*/ 259658 h 272484"/>
              <a:gd name="connsiteX35" fmla="*/ 89384 w 429506"/>
              <a:gd name="connsiteY35" fmla="*/ 272135 h 272484"/>
              <a:gd name="connsiteX36" fmla="*/ 156455 w 429506"/>
              <a:gd name="connsiteY36" fmla="*/ 272135 h 272484"/>
              <a:gd name="connsiteX37" fmla="*/ 168933 w 429506"/>
              <a:gd name="connsiteY37" fmla="*/ 259658 h 272484"/>
              <a:gd name="connsiteX38" fmla="*/ 168933 w 429506"/>
              <a:gd name="connsiteY38" fmla="*/ 193902 h 272484"/>
              <a:gd name="connsiteX39" fmla="*/ 156455 w 429506"/>
              <a:gd name="connsiteY39" fmla="*/ 181424 h 272484"/>
              <a:gd name="connsiteX40" fmla="*/ 109105 w 429506"/>
              <a:gd name="connsiteY40" fmla="*/ 181424 h 27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506" h="272484">
                <a:moveTo>
                  <a:pt x="109105" y="181424"/>
                </a:moveTo>
                <a:cubicBezTo>
                  <a:pt x="102214" y="181424"/>
                  <a:pt x="96628" y="175837"/>
                  <a:pt x="96628" y="168946"/>
                </a:cubicBezTo>
                <a:lnTo>
                  <a:pt x="96628" y="109763"/>
                </a:lnTo>
                <a:cubicBezTo>
                  <a:pt x="96628" y="102871"/>
                  <a:pt x="102214" y="97285"/>
                  <a:pt x="109105" y="97285"/>
                </a:cubicBezTo>
                <a:lnTo>
                  <a:pt x="156456" y="97285"/>
                </a:lnTo>
                <a:cubicBezTo>
                  <a:pt x="163347" y="97285"/>
                  <a:pt x="168934" y="102871"/>
                  <a:pt x="168934" y="109763"/>
                </a:cubicBezTo>
                <a:lnTo>
                  <a:pt x="168934" y="165660"/>
                </a:lnTo>
                <a:cubicBezTo>
                  <a:pt x="168934" y="172551"/>
                  <a:pt x="174520" y="178138"/>
                  <a:pt x="181411" y="178138"/>
                </a:cubicBezTo>
                <a:lnTo>
                  <a:pt x="320402" y="178138"/>
                </a:lnTo>
                <a:cubicBezTo>
                  <a:pt x="327292" y="178138"/>
                  <a:pt x="332881" y="183724"/>
                  <a:pt x="332881" y="190615"/>
                </a:cubicBezTo>
                <a:lnTo>
                  <a:pt x="332881" y="260007"/>
                </a:lnTo>
                <a:cubicBezTo>
                  <a:pt x="332881" y="266898"/>
                  <a:pt x="338466" y="272485"/>
                  <a:pt x="345356" y="272485"/>
                </a:cubicBezTo>
                <a:lnTo>
                  <a:pt x="417031" y="272485"/>
                </a:lnTo>
                <a:cubicBezTo>
                  <a:pt x="423922" y="272485"/>
                  <a:pt x="429507" y="266898"/>
                  <a:pt x="429507" y="260007"/>
                </a:cubicBezTo>
                <a:lnTo>
                  <a:pt x="429507" y="187678"/>
                </a:lnTo>
                <a:cubicBezTo>
                  <a:pt x="429507" y="180786"/>
                  <a:pt x="423922" y="175200"/>
                  <a:pt x="417031" y="175200"/>
                </a:cubicBezTo>
                <a:lnTo>
                  <a:pt x="356918" y="175200"/>
                </a:lnTo>
                <a:cubicBezTo>
                  <a:pt x="350028" y="175200"/>
                  <a:pt x="344440" y="169613"/>
                  <a:pt x="344440" y="162722"/>
                </a:cubicBezTo>
                <a:lnTo>
                  <a:pt x="344440" y="92016"/>
                </a:lnTo>
                <a:cubicBezTo>
                  <a:pt x="344440" y="85125"/>
                  <a:pt x="338855" y="79538"/>
                  <a:pt x="331964" y="79538"/>
                </a:cubicBezTo>
                <a:lnTo>
                  <a:pt x="186015" y="79538"/>
                </a:lnTo>
                <a:cubicBezTo>
                  <a:pt x="179124" y="79538"/>
                  <a:pt x="173537" y="73952"/>
                  <a:pt x="173537" y="67060"/>
                </a:cubicBezTo>
                <a:lnTo>
                  <a:pt x="173537" y="12478"/>
                </a:lnTo>
                <a:cubicBezTo>
                  <a:pt x="173537" y="5586"/>
                  <a:pt x="167951" y="0"/>
                  <a:pt x="161060" y="0"/>
                </a:cubicBezTo>
                <a:lnTo>
                  <a:pt x="84786" y="0"/>
                </a:lnTo>
                <a:cubicBezTo>
                  <a:pt x="77895" y="0"/>
                  <a:pt x="72308" y="5586"/>
                  <a:pt x="72308" y="12478"/>
                </a:cubicBezTo>
                <a:lnTo>
                  <a:pt x="72308" y="78235"/>
                </a:lnTo>
                <a:cubicBezTo>
                  <a:pt x="72308" y="85127"/>
                  <a:pt x="66722" y="90713"/>
                  <a:pt x="59831" y="90713"/>
                </a:cubicBezTo>
                <a:lnTo>
                  <a:pt x="12478" y="90713"/>
                </a:lnTo>
                <a:cubicBezTo>
                  <a:pt x="5586" y="90713"/>
                  <a:pt x="0" y="96299"/>
                  <a:pt x="0" y="103191"/>
                </a:cubicBezTo>
                <a:lnTo>
                  <a:pt x="0" y="168947"/>
                </a:lnTo>
                <a:cubicBezTo>
                  <a:pt x="0" y="175838"/>
                  <a:pt x="5586" y="181425"/>
                  <a:pt x="12478" y="181425"/>
                </a:cubicBezTo>
                <a:lnTo>
                  <a:pt x="64429" y="181425"/>
                </a:lnTo>
                <a:cubicBezTo>
                  <a:pt x="71320" y="181425"/>
                  <a:pt x="76906" y="187011"/>
                  <a:pt x="76906" y="193902"/>
                </a:cubicBezTo>
                <a:lnTo>
                  <a:pt x="76906" y="259658"/>
                </a:lnTo>
                <a:cubicBezTo>
                  <a:pt x="76906" y="266549"/>
                  <a:pt x="82493" y="272135"/>
                  <a:pt x="89384" y="272135"/>
                </a:cubicBezTo>
                <a:lnTo>
                  <a:pt x="156455" y="272135"/>
                </a:lnTo>
                <a:cubicBezTo>
                  <a:pt x="163347" y="272135"/>
                  <a:pt x="168933" y="266549"/>
                  <a:pt x="168933" y="259658"/>
                </a:cubicBezTo>
                <a:lnTo>
                  <a:pt x="168933" y="193902"/>
                </a:lnTo>
                <a:cubicBezTo>
                  <a:pt x="168933" y="187010"/>
                  <a:pt x="163347" y="181424"/>
                  <a:pt x="156455" y="181424"/>
                </a:cubicBezTo>
                <a:lnTo>
                  <a:pt x="109105" y="181424"/>
                </a:lnTo>
                <a:close/>
              </a:path>
            </a:pathLst>
          </a:custGeom>
          <a:solidFill>
            <a:schemeClr val="accent2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Текст 58">
            <a:extLst>
              <a:ext uri="{FF2B5EF4-FFF2-40B4-BE49-F238E27FC236}">
                <a16:creationId xmlns:a16="http://schemas.microsoft.com/office/drawing/2014/main" id="{552BD2C7-FB97-A91A-5665-3570485298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2676" y="2878365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29" name="Текст 58">
            <a:extLst>
              <a:ext uri="{FF2B5EF4-FFF2-40B4-BE49-F238E27FC236}">
                <a16:creationId xmlns:a16="http://schemas.microsoft.com/office/drawing/2014/main" id="{4B316360-2787-18F7-2134-DEB132B1666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2676" y="3119562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E6F7CE4B-DCA5-3F05-B7CF-D37944F98A7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92676" y="3553772"/>
            <a:ext cx="3324755" cy="1937491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31" name="Текст 58">
            <a:extLst>
              <a:ext uri="{FF2B5EF4-FFF2-40B4-BE49-F238E27FC236}">
                <a16:creationId xmlns:a16="http://schemas.microsoft.com/office/drawing/2014/main" id="{6CB6FB84-7214-62EF-5913-2230D9F7BA3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92676" y="5889671"/>
            <a:ext cx="332475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E807B1-4883-6E9D-5FDC-1D7E9936BA6E}"/>
              </a:ext>
            </a:extLst>
          </p:cNvPr>
          <p:cNvSpPr txBox="1"/>
          <p:nvPr userDrawn="1"/>
        </p:nvSpPr>
        <p:spPr>
          <a:xfrm>
            <a:off x="692676" y="5658972"/>
            <a:ext cx="20615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2" name="Текст 6">
            <a:extLst>
              <a:ext uri="{FF2B5EF4-FFF2-40B4-BE49-F238E27FC236}">
                <a16:creationId xmlns:a16="http://schemas.microsoft.com/office/drawing/2014/main" id="{FB0D049E-DB94-B227-0FE2-13162E6086C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2675" y="2508677"/>
            <a:ext cx="327531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парка, площадь</a:t>
            </a:r>
          </a:p>
        </p:txBody>
      </p:sp>
      <p:sp>
        <p:nvSpPr>
          <p:cNvPr id="4" name="Текст 58">
            <a:extLst>
              <a:ext uri="{FF2B5EF4-FFF2-40B4-BE49-F238E27FC236}">
                <a16:creationId xmlns:a16="http://schemas.microsoft.com/office/drawing/2014/main" id="{E129FCE8-D226-3979-F0C8-BBC5A4C3D9C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96643" y="2878365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5" name="Текст 58">
            <a:extLst>
              <a:ext uri="{FF2B5EF4-FFF2-40B4-BE49-F238E27FC236}">
                <a16:creationId xmlns:a16="http://schemas.microsoft.com/office/drawing/2014/main" id="{7A480CB1-E5BC-51D2-3B5C-E8A3A762BBE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96643" y="3119562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7" name="Рисунок 29">
            <a:extLst>
              <a:ext uri="{FF2B5EF4-FFF2-40B4-BE49-F238E27FC236}">
                <a16:creationId xmlns:a16="http://schemas.microsoft.com/office/drawing/2014/main" id="{24BFA847-D31A-F177-6A9D-BEC41A210C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496643" y="3553772"/>
            <a:ext cx="3324755" cy="1937491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8" name="Текст 58">
            <a:extLst>
              <a:ext uri="{FF2B5EF4-FFF2-40B4-BE49-F238E27FC236}">
                <a16:creationId xmlns:a16="http://schemas.microsoft.com/office/drawing/2014/main" id="{F3BC0F38-CA2A-A194-C492-63AF676AD0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96643" y="5889671"/>
            <a:ext cx="332475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72768-6C8D-79EB-18AA-32D7E3102630}"/>
              </a:ext>
            </a:extLst>
          </p:cNvPr>
          <p:cNvSpPr txBox="1"/>
          <p:nvPr userDrawn="1"/>
        </p:nvSpPr>
        <p:spPr>
          <a:xfrm>
            <a:off x="4496643" y="5658972"/>
            <a:ext cx="20615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25FA2EC9-A2CF-8DAE-1CAE-22D1A72663A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96643" y="2508677"/>
            <a:ext cx="327531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парка, площадь</a:t>
            </a:r>
          </a:p>
        </p:txBody>
      </p:sp>
      <p:sp>
        <p:nvSpPr>
          <p:cNvPr id="12" name="Текст 58">
            <a:extLst>
              <a:ext uri="{FF2B5EF4-FFF2-40B4-BE49-F238E27FC236}">
                <a16:creationId xmlns:a16="http://schemas.microsoft.com/office/drawing/2014/main" id="{A0CBD5D0-921B-0ADB-6AC8-8127BCB2AEF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46643" y="2878365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4" name="Текст 58">
            <a:extLst>
              <a:ext uri="{FF2B5EF4-FFF2-40B4-BE49-F238E27FC236}">
                <a16:creationId xmlns:a16="http://schemas.microsoft.com/office/drawing/2014/main" id="{FAF51301-1CDD-3A8F-2C23-5418EF771D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246643" y="3119562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15" name="Рисунок 29">
            <a:extLst>
              <a:ext uri="{FF2B5EF4-FFF2-40B4-BE49-F238E27FC236}">
                <a16:creationId xmlns:a16="http://schemas.microsoft.com/office/drawing/2014/main" id="{4822C025-A91C-7157-C3D7-B9CC9A761920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246643" y="3553772"/>
            <a:ext cx="3324755" cy="1937491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32" name="Текст 58">
            <a:extLst>
              <a:ext uri="{FF2B5EF4-FFF2-40B4-BE49-F238E27FC236}">
                <a16:creationId xmlns:a16="http://schemas.microsoft.com/office/drawing/2014/main" id="{C759CB7D-3E17-73F3-A94A-57F51EC1CD4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246643" y="5889671"/>
            <a:ext cx="332475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45C98A-06E3-72CE-5D01-5633B18F712C}"/>
              </a:ext>
            </a:extLst>
          </p:cNvPr>
          <p:cNvSpPr txBox="1"/>
          <p:nvPr userDrawn="1"/>
        </p:nvSpPr>
        <p:spPr>
          <a:xfrm>
            <a:off x="8246643" y="5658972"/>
            <a:ext cx="20615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35" name="Текст 6">
            <a:extLst>
              <a:ext uri="{FF2B5EF4-FFF2-40B4-BE49-F238E27FC236}">
                <a16:creationId xmlns:a16="http://schemas.microsoft.com/office/drawing/2014/main" id="{5533B127-EABF-B8AB-BEF1-6878643D80B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46643" y="2508677"/>
            <a:ext cx="327531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парка, площадь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6E39BD-DE36-BF48-853D-47B2FAA78DE0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2E89A469-154F-E147-8DA8-90B90A1FA8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2635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вестиционная инфраструктура (действующие) - 2 ш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A031A3B-E2AB-234C-B4A4-D26A3919D1DA}"/>
              </a:ext>
            </a:extLst>
          </p:cNvPr>
          <p:cNvGrpSpPr/>
          <p:nvPr userDrawn="1"/>
        </p:nvGrpSpPr>
        <p:grpSpPr>
          <a:xfrm flipH="1">
            <a:off x="6719905" y="-558014"/>
            <a:ext cx="8448577" cy="1984021"/>
            <a:chOff x="-142819" y="-19104"/>
            <a:chExt cx="8448577" cy="1984021"/>
          </a:xfrm>
        </p:grpSpPr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7D0BDDFB-CB0E-EA4A-9535-C2A7D7866BEA}"/>
                </a:ext>
              </a:extLst>
            </p:cNvPr>
            <p:cNvSpPr/>
            <p:nvPr/>
          </p:nvSpPr>
          <p:spPr>
            <a:xfrm>
              <a:off x="7207951" y="-19104"/>
              <a:ext cx="539541" cy="1584682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CFC96066-5CE8-D341-9E06-EF5E869CC3A0}"/>
                </a:ext>
              </a:extLst>
            </p:cNvPr>
            <p:cNvSpPr/>
            <p:nvPr/>
          </p:nvSpPr>
          <p:spPr>
            <a:xfrm>
              <a:off x="-142819" y="-3169"/>
              <a:ext cx="8394623" cy="1914208"/>
            </a:xfrm>
            <a:custGeom>
              <a:avLst/>
              <a:gdLst>
                <a:gd name="connsiteX0" fmla="*/ 8394624 w 8394623"/>
                <a:gd name="connsiteY0" fmla="*/ 0 h 1914208"/>
                <a:gd name="connsiteX1" fmla="*/ 8394624 w 8394623"/>
                <a:gd name="connsiteY1" fmla="*/ 1457820 h 1914208"/>
                <a:gd name="connsiteX2" fmla="*/ 8267673 w 8394623"/>
                <a:gd name="connsiteY2" fmla="*/ 1584594 h 1914208"/>
                <a:gd name="connsiteX3" fmla="*/ 8029958 w 8394623"/>
                <a:gd name="connsiteY3" fmla="*/ 1584594 h 1914208"/>
                <a:gd name="connsiteX4" fmla="*/ 7903007 w 8394623"/>
                <a:gd name="connsiteY4" fmla="*/ 1711369 h 1914208"/>
                <a:gd name="connsiteX5" fmla="*/ 7903007 w 8394623"/>
                <a:gd name="connsiteY5" fmla="*/ 1787434 h 1914208"/>
                <a:gd name="connsiteX6" fmla="*/ 7776056 w 8394623"/>
                <a:gd name="connsiteY6" fmla="*/ 1914208 h 1914208"/>
                <a:gd name="connsiteX7" fmla="*/ 7655453 w 8394623"/>
                <a:gd name="connsiteY7" fmla="*/ 1914208 h 1914208"/>
                <a:gd name="connsiteX8" fmla="*/ 7528502 w 8394623"/>
                <a:gd name="connsiteY8" fmla="*/ 1787434 h 1914208"/>
                <a:gd name="connsiteX9" fmla="*/ 7528502 w 8394623"/>
                <a:gd name="connsiteY9" fmla="*/ 1711369 h 1914208"/>
                <a:gd name="connsiteX10" fmla="*/ 7401551 w 8394623"/>
                <a:gd name="connsiteY10" fmla="*/ 1584594 h 1914208"/>
                <a:gd name="connsiteX11" fmla="*/ 6963571 w 8394623"/>
                <a:gd name="connsiteY11" fmla="*/ 1584594 h 1914208"/>
                <a:gd name="connsiteX12" fmla="*/ 6836620 w 8394623"/>
                <a:gd name="connsiteY12" fmla="*/ 1711369 h 1914208"/>
                <a:gd name="connsiteX13" fmla="*/ 6836620 w 8394623"/>
                <a:gd name="connsiteY13" fmla="*/ 1787434 h 1914208"/>
                <a:gd name="connsiteX14" fmla="*/ 6709669 w 8394623"/>
                <a:gd name="connsiteY14" fmla="*/ 1914208 h 1914208"/>
                <a:gd name="connsiteX15" fmla="*/ 6601761 w 8394623"/>
                <a:gd name="connsiteY15" fmla="*/ 1914208 h 1914208"/>
                <a:gd name="connsiteX16" fmla="*/ 6474817 w 8394623"/>
                <a:gd name="connsiteY16" fmla="*/ 1787434 h 1914208"/>
                <a:gd name="connsiteX17" fmla="*/ 6474817 w 8394623"/>
                <a:gd name="connsiteY17" fmla="*/ 1711369 h 1914208"/>
                <a:gd name="connsiteX18" fmla="*/ 6347866 w 8394623"/>
                <a:gd name="connsiteY18" fmla="*/ 1584594 h 1914208"/>
                <a:gd name="connsiteX19" fmla="*/ 0 w 8394623"/>
                <a:gd name="connsiteY19" fmla="*/ 1584594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94623" h="1914208">
                  <a:moveTo>
                    <a:pt x="8394624" y="0"/>
                  </a:moveTo>
                  <a:lnTo>
                    <a:pt x="8394624" y="1457820"/>
                  </a:lnTo>
                  <a:cubicBezTo>
                    <a:pt x="8394624" y="1527837"/>
                    <a:pt x="8337814" y="1584594"/>
                    <a:pt x="8267673" y="1584594"/>
                  </a:cubicBezTo>
                  <a:lnTo>
                    <a:pt x="8029958" y="1584594"/>
                  </a:lnTo>
                  <a:cubicBezTo>
                    <a:pt x="7959881" y="1584594"/>
                    <a:pt x="7903007" y="1641351"/>
                    <a:pt x="7903007" y="1711369"/>
                  </a:cubicBezTo>
                  <a:lnTo>
                    <a:pt x="7903007" y="1787434"/>
                  </a:lnTo>
                  <a:cubicBezTo>
                    <a:pt x="7903007" y="1857452"/>
                    <a:pt x="7846196" y="1914208"/>
                    <a:pt x="7776056" y="1914208"/>
                  </a:cubicBezTo>
                  <a:lnTo>
                    <a:pt x="7655453" y="1914208"/>
                  </a:lnTo>
                  <a:cubicBezTo>
                    <a:pt x="7585376" y="1914208"/>
                    <a:pt x="7528502" y="1857452"/>
                    <a:pt x="7528502" y="1787434"/>
                  </a:cubicBezTo>
                  <a:lnTo>
                    <a:pt x="7528502" y="1711369"/>
                  </a:lnTo>
                  <a:cubicBezTo>
                    <a:pt x="7528502" y="1641351"/>
                    <a:pt x="7471691" y="1584594"/>
                    <a:pt x="7401551" y="1584594"/>
                  </a:cubicBezTo>
                  <a:lnTo>
                    <a:pt x="6963571" y="1584594"/>
                  </a:lnTo>
                  <a:cubicBezTo>
                    <a:pt x="6893494" y="1584594"/>
                    <a:pt x="6836620" y="1641351"/>
                    <a:pt x="6836620" y="1711369"/>
                  </a:cubicBezTo>
                  <a:lnTo>
                    <a:pt x="6836620" y="1787434"/>
                  </a:lnTo>
                  <a:cubicBezTo>
                    <a:pt x="6836620" y="1857452"/>
                    <a:pt x="6779809" y="1914208"/>
                    <a:pt x="6709669" y="1914208"/>
                  </a:cubicBezTo>
                  <a:lnTo>
                    <a:pt x="6601761" y="1914208"/>
                  </a:lnTo>
                  <a:cubicBezTo>
                    <a:pt x="6531684" y="1914208"/>
                    <a:pt x="6474817" y="1857452"/>
                    <a:pt x="6474817" y="1787434"/>
                  </a:cubicBezTo>
                  <a:lnTo>
                    <a:pt x="6474817" y="1711369"/>
                  </a:lnTo>
                  <a:cubicBezTo>
                    <a:pt x="6474817" y="1641351"/>
                    <a:pt x="6417980" y="1584594"/>
                    <a:pt x="6347866" y="1584594"/>
                  </a:cubicBezTo>
                  <a:lnTo>
                    <a:pt x="0" y="1584594"/>
                  </a:lnTo>
                </a:path>
              </a:pathLst>
            </a:custGeom>
            <a:noFill/>
            <a:ln w="4442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F9EE5B25-3ADA-224A-A6AF-6179EC91C496}"/>
                </a:ext>
              </a:extLst>
            </p:cNvPr>
            <p:cNvSpPr/>
            <p:nvPr/>
          </p:nvSpPr>
          <p:spPr>
            <a:xfrm>
              <a:off x="8197850" y="98250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67 w 107908"/>
                <a:gd name="connsiteY1" fmla="*/ 73307 h 107758"/>
                <a:gd name="connsiteX2" fmla="*/ 0 w 107908"/>
                <a:gd name="connsiteY2" fmla="*/ 53879 h 107758"/>
                <a:gd name="connsiteX3" fmla="*/ 34467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9" y="84229"/>
                    <a:pt x="34467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467" y="34451"/>
                  </a:cubicBezTo>
                  <a:cubicBezTo>
                    <a:pt x="45449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9" y="45373"/>
                    <a:pt x="107908" y="53879"/>
                    <a:pt x="107908" y="53879"/>
                  </a:cubicBezTo>
                  <a:cubicBezTo>
                    <a:pt x="107908" y="53879"/>
                    <a:pt x="84359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E70EBD00-0F8F-E844-80D8-D80B0F4DC864}"/>
                </a:ext>
              </a:extLst>
            </p:cNvPr>
            <p:cNvSpPr/>
            <p:nvPr/>
          </p:nvSpPr>
          <p:spPr>
            <a:xfrm>
              <a:off x="7512633" y="1857159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F67E7CA3-95D4-4248-B6A9-E507EB0794DF}"/>
                </a:ext>
              </a:extLst>
            </p:cNvPr>
            <p:cNvSpPr/>
            <p:nvPr/>
          </p:nvSpPr>
          <p:spPr>
            <a:xfrm>
              <a:off x="7153997" y="98241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C2AC306C-B916-3A41-9BEF-7A296D3B3F22}"/>
                </a:ext>
              </a:extLst>
            </p:cNvPr>
            <p:cNvSpPr/>
            <p:nvPr/>
          </p:nvSpPr>
          <p:spPr>
            <a:xfrm>
              <a:off x="6998526" y="152763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D721C8A6-3D1D-9945-9AFC-BB2BDF151AF0}"/>
                </a:ext>
              </a:extLst>
            </p:cNvPr>
            <p:cNvSpPr/>
            <p:nvPr/>
          </p:nvSpPr>
          <p:spPr>
            <a:xfrm>
              <a:off x="390373" y="152591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7 w 107908"/>
                <a:gd name="connsiteY1" fmla="*/ 73307 h 107758"/>
                <a:gd name="connsiteX2" fmla="*/ 0 w 107908"/>
                <a:gd name="connsiteY2" fmla="*/ 53879 h 107758"/>
                <a:gd name="connsiteX3" fmla="*/ 34497 w 107908"/>
                <a:gd name="connsiteY3" fmla="*/ 34451 h 107758"/>
                <a:gd name="connsiteX4" fmla="*/ 53954 w 107908"/>
                <a:gd name="connsiteY4" fmla="*/ 0 h 107758"/>
                <a:gd name="connsiteX5" fmla="*/ 73411 w 107908"/>
                <a:gd name="connsiteY5" fmla="*/ 34451 h 107758"/>
                <a:gd name="connsiteX6" fmla="*/ 107908 w 107908"/>
                <a:gd name="connsiteY6" fmla="*/ 53879 h 107758"/>
                <a:gd name="connsiteX7" fmla="*/ 7341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4" y="84229"/>
                    <a:pt x="34497" y="73307"/>
                  </a:cubicBezTo>
                  <a:cubicBezTo>
                    <a:pt x="23560" y="62386"/>
                    <a:pt x="0" y="53879"/>
                    <a:pt x="0" y="53879"/>
                  </a:cubicBezTo>
                  <a:cubicBezTo>
                    <a:pt x="0" y="53879"/>
                    <a:pt x="23560" y="45373"/>
                    <a:pt x="34497" y="34451"/>
                  </a:cubicBezTo>
                  <a:cubicBezTo>
                    <a:pt x="45434" y="23529"/>
                    <a:pt x="53954" y="0"/>
                    <a:pt x="53954" y="0"/>
                  </a:cubicBezTo>
                  <a:cubicBezTo>
                    <a:pt x="53954" y="0"/>
                    <a:pt x="62474" y="23529"/>
                    <a:pt x="73411" y="34451"/>
                  </a:cubicBezTo>
                  <a:cubicBezTo>
                    <a:pt x="84348" y="45373"/>
                    <a:pt x="107908" y="53879"/>
                    <a:pt x="107908" y="53879"/>
                  </a:cubicBezTo>
                  <a:cubicBezTo>
                    <a:pt x="107908" y="53879"/>
                    <a:pt x="84348" y="62386"/>
                    <a:pt x="73411" y="73307"/>
                  </a:cubicBezTo>
                  <a:cubicBezTo>
                    <a:pt x="62474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9870B03-5C24-B0BE-1D8E-C8319F57C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301BC-E0A9-81F2-4AFC-169C92CABC8A}"/>
              </a:ext>
            </a:extLst>
          </p:cNvPr>
          <p:cNvSpPr txBox="1"/>
          <p:nvPr userDrawn="1"/>
        </p:nvSpPr>
        <p:spPr>
          <a:xfrm>
            <a:off x="442913" y="474027"/>
            <a:ext cx="62034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ИНВЕСТИЦИОННАЯ ИНФРАСТРУКТУРА ДЛЯ ИНВЕСТОРОВ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94CDADD-315F-9E24-4A5E-A76AD5997DC0}"/>
              </a:ext>
            </a:extLst>
          </p:cNvPr>
          <p:cNvSpPr/>
          <p:nvPr userDrawn="1"/>
        </p:nvSpPr>
        <p:spPr>
          <a:xfrm>
            <a:off x="3955115" y="1523417"/>
            <a:ext cx="4045886" cy="4819226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CFE4358-54E9-9D9B-37FB-21BE11A6D24E}"/>
              </a:ext>
            </a:extLst>
          </p:cNvPr>
          <p:cNvSpPr/>
          <p:nvPr userDrawn="1"/>
        </p:nvSpPr>
        <p:spPr>
          <a:xfrm>
            <a:off x="442910" y="1523417"/>
            <a:ext cx="3803970" cy="4819226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исунок 6">
            <a:extLst>
              <a:ext uri="{FF2B5EF4-FFF2-40B4-BE49-F238E27FC236}">
                <a16:creationId xmlns:a16="http://schemas.microsoft.com/office/drawing/2014/main" id="{2AC5D5D8-CF70-8B00-3E91-B83400563A62}"/>
              </a:ext>
            </a:extLst>
          </p:cNvPr>
          <p:cNvSpPr/>
          <p:nvPr userDrawn="1"/>
        </p:nvSpPr>
        <p:spPr>
          <a:xfrm rot="10800000" flipH="1">
            <a:off x="8944940" y="-1713941"/>
            <a:ext cx="2513102" cy="4041298"/>
          </a:xfrm>
          <a:custGeom>
            <a:avLst/>
            <a:gdLst>
              <a:gd name="connsiteX0" fmla="*/ 2287279 w 2287278"/>
              <a:gd name="connsiteY0" fmla="*/ 3915969 h 4041298"/>
              <a:gd name="connsiteX1" fmla="*/ 2161948 w 2287278"/>
              <a:gd name="connsiteY1" fmla="*/ 4041299 h 4041298"/>
              <a:gd name="connsiteX2" fmla="*/ 125330 w 2287278"/>
              <a:gd name="connsiteY2" fmla="*/ 4041299 h 4041298"/>
              <a:gd name="connsiteX3" fmla="*/ 0 w 2287278"/>
              <a:gd name="connsiteY3" fmla="*/ 3915969 h 4041298"/>
              <a:gd name="connsiteX4" fmla="*/ 0 w 2287278"/>
              <a:gd name="connsiteY4" fmla="*/ 507583 h 4041298"/>
              <a:gd name="connsiteX5" fmla="*/ 102214 w 2287278"/>
              <a:gd name="connsiteY5" fmla="*/ 384403 h 4041298"/>
              <a:gd name="connsiteX6" fmla="*/ 2138831 w 2287278"/>
              <a:gd name="connsiteY6" fmla="*/ 2189 h 4041298"/>
              <a:gd name="connsiteX7" fmla="*/ 2287279 w 2287278"/>
              <a:gd name="connsiteY7" fmla="*/ 125368 h 4041298"/>
              <a:gd name="connsiteX8" fmla="*/ 2287279 w 2287278"/>
              <a:gd name="connsiteY8" fmla="*/ 3915969 h 404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7278" h="4041298">
                <a:moveTo>
                  <a:pt x="2287279" y="3915969"/>
                </a:moveTo>
                <a:cubicBezTo>
                  <a:pt x="2287279" y="3985189"/>
                  <a:pt x="2231168" y="4041299"/>
                  <a:pt x="2161948" y="4041299"/>
                </a:cubicBezTo>
                <a:lnTo>
                  <a:pt x="125330" y="4041299"/>
                </a:lnTo>
                <a:cubicBezTo>
                  <a:pt x="56112" y="4041299"/>
                  <a:pt x="0" y="3985189"/>
                  <a:pt x="0" y="3915969"/>
                </a:cubicBezTo>
                <a:lnTo>
                  <a:pt x="0" y="507583"/>
                </a:lnTo>
                <a:cubicBezTo>
                  <a:pt x="0" y="447280"/>
                  <a:pt x="42945" y="395526"/>
                  <a:pt x="102214" y="384403"/>
                </a:cubicBezTo>
                <a:lnTo>
                  <a:pt x="2138831" y="2189"/>
                </a:lnTo>
                <a:cubicBezTo>
                  <a:pt x="2215966" y="-12288"/>
                  <a:pt x="2287279" y="46886"/>
                  <a:pt x="2287279" y="125368"/>
                </a:cubicBezTo>
                <a:lnTo>
                  <a:pt x="2287279" y="3915969"/>
                </a:lnTo>
                <a:close/>
              </a:path>
            </a:pathLst>
          </a:custGeom>
          <a:solidFill>
            <a:schemeClr val="accent2"/>
          </a:solidFill>
          <a:ln w="62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3F588-D054-5860-A90D-1058FA616712}"/>
              </a:ext>
            </a:extLst>
          </p:cNvPr>
          <p:cNvSpPr txBox="1"/>
          <p:nvPr userDrawn="1"/>
        </p:nvSpPr>
        <p:spPr>
          <a:xfrm>
            <a:off x="9179523" y="1056137"/>
            <a:ext cx="2391875" cy="6212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Индустриальные (промышленные) парки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221199E-1A38-4957-DE98-6F2151AF1485}"/>
              </a:ext>
            </a:extLst>
          </p:cNvPr>
          <p:cNvGrpSpPr/>
          <p:nvPr userDrawn="1"/>
        </p:nvGrpSpPr>
        <p:grpSpPr>
          <a:xfrm>
            <a:off x="9151106" y="535055"/>
            <a:ext cx="2093357" cy="402335"/>
            <a:chOff x="7314187" y="-315673"/>
            <a:chExt cx="2093357" cy="43525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B905589F-62B8-6F32-CB82-09EE3B0A9EAA}"/>
                </a:ext>
              </a:extLst>
            </p:cNvPr>
            <p:cNvSpPr/>
            <p:nvPr userDrawn="1"/>
          </p:nvSpPr>
          <p:spPr>
            <a:xfrm>
              <a:off x="7314187" y="-315673"/>
              <a:ext cx="2093356" cy="435254"/>
            </a:xfrm>
            <a:prstGeom prst="roundRect">
              <a:avLst>
                <a:gd name="adj" fmla="val 28439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53C774-CDEB-A0AB-761E-C50F2DF2182D}"/>
                </a:ext>
              </a:extLst>
            </p:cNvPr>
            <p:cNvSpPr txBox="1"/>
            <p:nvPr userDrawn="1"/>
          </p:nvSpPr>
          <p:spPr>
            <a:xfrm>
              <a:off x="7314187" y="-214287"/>
              <a:ext cx="2093357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b="1" i="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Действующие</a:t>
              </a:r>
            </a:p>
          </p:txBody>
        </p:sp>
      </p:grpSp>
      <p:sp>
        <p:nvSpPr>
          <p:cNvPr id="26" name="Рисунок 42">
            <a:extLst>
              <a:ext uri="{FF2B5EF4-FFF2-40B4-BE49-F238E27FC236}">
                <a16:creationId xmlns:a16="http://schemas.microsoft.com/office/drawing/2014/main" id="{94E2F6C5-4661-D84B-EDD9-8F2833173982}"/>
              </a:ext>
            </a:extLst>
          </p:cNvPr>
          <p:cNvSpPr/>
          <p:nvPr userDrawn="1"/>
        </p:nvSpPr>
        <p:spPr>
          <a:xfrm>
            <a:off x="7120300" y="1639413"/>
            <a:ext cx="653565" cy="401225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accent2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7" name="Рисунок 44">
            <a:extLst>
              <a:ext uri="{FF2B5EF4-FFF2-40B4-BE49-F238E27FC236}">
                <a16:creationId xmlns:a16="http://schemas.microsoft.com/office/drawing/2014/main" id="{D2797F77-D95D-9169-7C00-FB3663A2CB8F}"/>
              </a:ext>
            </a:extLst>
          </p:cNvPr>
          <p:cNvSpPr/>
          <p:nvPr userDrawn="1"/>
        </p:nvSpPr>
        <p:spPr>
          <a:xfrm>
            <a:off x="3381157" y="1639413"/>
            <a:ext cx="632437" cy="401226"/>
          </a:xfrm>
          <a:custGeom>
            <a:avLst/>
            <a:gdLst>
              <a:gd name="connsiteX0" fmla="*/ 109105 w 429506"/>
              <a:gd name="connsiteY0" fmla="*/ 181424 h 272484"/>
              <a:gd name="connsiteX1" fmla="*/ 96628 w 429506"/>
              <a:gd name="connsiteY1" fmla="*/ 168946 h 272484"/>
              <a:gd name="connsiteX2" fmla="*/ 96628 w 429506"/>
              <a:gd name="connsiteY2" fmla="*/ 109763 h 272484"/>
              <a:gd name="connsiteX3" fmla="*/ 109105 w 429506"/>
              <a:gd name="connsiteY3" fmla="*/ 97285 h 272484"/>
              <a:gd name="connsiteX4" fmla="*/ 156456 w 429506"/>
              <a:gd name="connsiteY4" fmla="*/ 97285 h 272484"/>
              <a:gd name="connsiteX5" fmla="*/ 168934 w 429506"/>
              <a:gd name="connsiteY5" fmla="*/ 109763 h 272484"/>
              <a:gd name="connsiteX6" fmla="*/ 168934 w 429506"/>
              <a:gd name="connsiteY6" fmla="*/ 165660 h 272484"/>
              <a:gd name="connsiteX7" fmla="*/ 181411 w 429506"/>
              <a:gd name="connsiteY7" fmla="*/ 178138 h 272484"/>
              <a:gd name="connsiteX8" fmla="*/ 320402 w 429506"/>
              <a:gd name="connsiteY8" fmla="*/ 178138 h 272484"/>
              <a:gd name="connsiteX9" fmla="*/ 332881 w 429506"/>
              <a:gd name="connsiteY9" fmla="*/ 190615 h 272484"/>
              <a:gd name="connsiteX10" fmla="*/ 332881 w 429506"/>
              <a:gd name="connsiteY10" fmla="*/ 260007 h 272484"/>
              <a:gd name="connsiteX11" fmla="*/ 345356 w 429506"/>
              <a:gd name="connsiteY11" fmla="*/ 272485 h 272484"/>
              <a:gd name="connsiteX12" fmla="*/ 417031 w 429506"/>
              <a:gd name="connsiteY12" fmla="*/ 272485 h 272484"/>
              <a:gd name="connsiteX13" fmla="*/ 429507 w 429506"/>
              <a:gd name="connsiteY13" fmla="*/ 260007 h 272484"/>
              <a:gd name="connsiteX14" fmla="*/ 429507 w 429506"/>
              <a:gd name="connsiteY14" fmla="*/ 187678 h 272484"/>
              <a:gd name="connsiteX15" fmla="*/ 417031 w 429506"/>
              <a:gd name="connsiteY15" fmla="*/ 175200 h 272484"/>
              <a:gd name="connsiteX16" fmla="*/ 356918 w 429506"/>
              <a:gd name="connsiteY16" fmla="*/ 175200 h 272484"/>
              <a:gd name="connsiteX17" fmla="*/ 344440 w 429506"/>
              <a:gd name="connsiteY17" fmla="*/ 162722 h 272484"/>
              <a:gd name="connsiteX18" fmla="*/ 344440 w 429506"/>
              <a:gd name="connsiteY18" fmla="*/ 92016 h 272484"/>
              <a:gd name="connsiteX19" fmla="*/ 331964 w 429506"/>
              <a:gd name="connsiteY19" fmla="*/ 79538 h 272484"/>
              <a:gd name="connsiteX20" fmla="*/ 186015 w 429506"/>
              <a:gd name="connsiteY20" fmla="*/ 79538 h 272484"/>
              <a:gd name="connsiteX21" fmla="*/ 173537 w 429506"/>
              <a:gd name="connsiteY21" fmla="*/ 67060 h 272484"/>
              <a:gd name="connsiteX22" fmla="*/ 173537 w 429506"/>
              <a:gd name="connsiteY22" fmla="*/ 12478 h 272484"/>
              <a:gd name="connsiteX23" fmla="*/ 161060 w 429506"/>
              <a:gd name="connsiteY23" fmla="*/ 0 h 272484"/>
              <a:gd name="connsiteX24" fmla="*/ 84786 w 429506"/>
              <a:gd name="connsiteY24" fmla="*/ 0 h 272484"/>
              <a:gd name="connsiteX25" fmla="*/ 72308 w 429506"/>
              <a:gd name="connsiteY25" fmla="*/ 12478 h 272484"/>
              <a:gd name="connsiteX26" fmla="*/ 72308 w 429506"/>
              <a:gd name="connsiteY26" fmla="*/ 78235 h 272484"/>
              <a:gd name="connsiteX27" fmla="*/ 59831 w 429506"/>
              <a:gd name="connsiteY27" fmla="*/ 90713 h 272484"/>
              <a:gd name="connsiteX28" fmla="*/ 12478 w 429506"/>
              <a:gd name="connsiteY28" fmla="*/ 90713 h 272484"/>
              <a:gd name="connsiteX29" fmla="*/ 0 w 429506"/>
              <a:gd name="connsiteY29" fmla="*/ 103191 h 272484"/>
              <a:gd name="connsiteX30" fmla="*/ 0 w 429506"/>
              <a:gd name="connsiteY30" fmla="*/ 168947 h 272484"/>
              <a:gd name="connsiteX31" fmla="*/ 12478 w 429506"/>
              <a:gd name="connsiteY31" fmla="*/ 181425 h 272484"/>
              <a:gd name="connsiteX32" fmla="*/ 64429 w 429506"/>
              <a:gd name="connsiteY32" fmla="*/ 181425 h 272484"/>
              <a:gd name="connsiteX33" fmla="*/ 76906 w 429506"/>
              <a:gd name="connsiteY33" fmla="*/ 193902 h 272484"/>
              <a:gd name="connsiteX34" fmla="*/ 76906 w 429506"/>
              <a:gd name="connsiteY34" fmla="*/ 259658 h 272484"/>
              <a:gd name="connsiteX35" fmla="*/ 89384 w 429506"/>
              <a:gd name="connsiteY35" fmla="*/ 272135 h 272484"/>
              <a:gd name="connsiteX36" fmla="*/ 156455 w 429506"/>
              <a:gd name="connsiteY36" fmla="*/ 272135 h 272484"/>
              <a:gd name="connsiteX37" fmla="*/ 168933 w 429506"/>
              <a:gd name="connsiteY37" fmla="*/ 259658 h 272484"/>
              <a:gd name="connsiteX38" fmla="*/ 168933 w 429506"/>
              <a:gd name="connsiteY38" fmla="*/ 193902 h 272484"/>
              <a:gd name="connsiteX39" fmla="*/ 156455 w 429506"/>
              <a:gd name="connsiteY39" fmla="*/ 181424 h 272484"/>
              <a:gd name="connsiteX40" fmla="*/ 109105 w 429506"/>
              <a:gd name="connsiteY40" fmla="*/ 181424 h 27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506" h="272484">
                <a:moveTo>
                  <a:pt x="109105" y="181424"/>
                </a:moveTo>
                <a:cubicBezTo>
                  <a:pt x="102214" y="181424"/>
                  <a:pt x="96628" y="175837"/>
                  <a:pt x="96628" y="168946"/>
                </a:cubicBezTo>
                <a:lnTo>
                  <a:pt x="96628" y="109763"/>
                </a:lnTo>
                <a:cubicBezTo>
                  <a:pt x="96628" y="102871"/>
                  <a:pt x="102214" y="97285"/>
                  <a:pt x="109105" y="97285"/>
                </a:cubicBezTo>
                <a:lnTo>
                  <a:pt x="156456" y="97285"/>
                </a:lnTo>
                <a:cubicBezTo>
                  <a:pt x="163347" y="97285"/>
                  <a:pt x="168934" y="102871"/>
                  <a:pt x="168934" y="109763"/>
                </a:cubicBezTo>
                <a:lnTo>
                  <a:pt x="168934" y="165660"/>
                </a:lnTo>
                <a:cubicBezTo>
                  <a:pt x="168934" y="172551"/>
                  <a:pt x="174520" y="178138"/>
                  <a:pt x="181411" y="178138"/>
                </a:cubicBezTo>
                <a:lnTo>
                  <a:pt x="320402" y="178138"/>
                </a:lnTo>
                <a:cubicBezTo>
                  <a:pt x="327292" y="178138"/>
                  <a:pt x="332881" y="183724"/>
                  <a:pt x="332881" y="190615"/>
                </a:cubicBezTo>
                <a:lnTo>
                  <a:pt x="332881" y="260007"/>
                </a:lnTo>
                <a:cubicBezTo>
                  <a:pt x="332881" y="266898"/>
                  <a:pt x="338466" y="272485"/>
                  <a:pt x="345356" y="272485"/>
                </a:cubicBezTo>
                <a:lnTo>
                  <a:pt x="417031" y="272485"/>
                </a:lnTo>
                <a:cubicBezTo>
                  <a:pt x="423922" y="272485"/>
                  <a:pt x="429507" y="266898"/>
                  <a:pt x="429507" y="260007"/>
                </a:cubicBezTo>
                <a:lnTo>
                  <a:pt x="429507" y="187678"/>
                </a:lnTo>
                <a:cubicBezTo>
                  <a:pt x="429507" y="180786"/>
                  <a:pt x="423922" y="175200"/>
                  <a:pt x="417031" y="175200"/>
                </a:cubicBezTo>
                <a:lnTo>
                  <a:pt x="356918" y="175200"/>
                </a:lnTo>
                <a:cubicBezTo>
                  <a:pt x="350028" y="175200"/>
                  <a:pt x="344440" y="169613"/>
                  <a:pt x="344440" y="162722"/>
                </a:cubicBezTo>
                <a:lnTo>
                  <a:pt x="344440" y="92016"/>
                </a:lnTo>
                <a:cubicBezTo>
                  <a:pt x="344440" y="85125"/>
                  <a:pt x="338855" y="79538"/>
                  <a:pt x="331964" y="79538"/>
                </a:cubicBezTo>
                <a:lnTo>
                  <a:pt x="186015" y="79538"/>
                </a:lnTo>
                <a:cubicBezTo>
                  <a:pt x="179124" y="79538"/>
                  <a:pt x="173537" y="73952"/>
                  <a:pt x="173537" y="67060"/>
                </a:cubicBezTo>
                <a:lnTo>
                  <a:pt x="173537" y="12478"/>
                </a:lnTo>
                <a:cubicBezTo>
                  <a:pt x="173537" y="5586"/>
                  <a:pt x="167951" y="0"/>
                  <a:pt x="161060" y="0"/>
                </a:cubicBezTo>
                <a:lnTo>
                  <a:pt x="84786" y="0"/>
                </a:lnTo>
                <a:cubicBezTo>
                  <a:pt x="77895" y="0"/>
                  <a:pt x="72308" y="5586"/>
                  <a:pt x="72308" y="12478"/>
                </a:cubicBezTo>
                <a:lnTo>
                  <a:pt x="72308" y="78235"/>
                </a:lnTo>
                <a:cubicBezTo>
                  <a:pt x="72308" y="85127"/>
                  <a:pt x="66722" y="90713"/>
                  <a:pt x="59831" y="90713"/>
                </a:cubicBezTo>
                <a:lnTo>
                  <a:pt x="12478" y="90713"/>
                </a:lnTo>
                <a:cubicBezTo>
                  <a:pt x="5586" y="90713"/>
                  <a:pt x="0" y="96299"/>
                  <a:pt x="0" y="103191"/>
                </a:cubicBezTo>
                <a:lnTo>
                  <a:pt x="0" y="168947"/>
                </a:lnTo>
                <a:cubicBezTo>
                  <a:pt x="0" y="175838"/>
                  <a:pt x="5586" y="181425"/>
                  <a:pt x="12478" y="181425"/>
                </a:cubicBezTo>
                <a:lnTo>
                  <a:pt x="64429" y="181425"/>
                </a:lnTo>
                <a:cubicBezTo>
                  <a:pt x="71320" y="181425"/>
                  <a:pt x="76906" y="187011"/>
                  <a:pt x="76906" y="193902"/>
                </a:cubicBezTo>
                <a:lnTo>
                  <a:pt x="76906" y="259658"/>
                </a:lnTo>
                <a:cubicBezTo>
                  <a:pt x="76906" y="266549"/>
                  <a:pt x="82493" y="272135"/>
                  <a:pt x="89384" y="272135"/>
                </a:cubicBezTo>
                <a:lnTo>
                  <a:pt x="156455" y="272135"/>
                </a:lnTo>
                <a:cubicBezTo>
                  <a:pt x="163347" y="272135"/>
                  <a:pt x="168933" y="266549"/>
                  <a:pt x="168933" y="259658"/>
                </a:cubicBezTo>
                <a:lnTo>
                  <a:pt x="168933" y="193902"/>
                </a:lnTo>
                <a:cubicBezTo>
                  <a:pt x="168933" y="187010"/>
                  <a:pt x="163347" y="181424"/>
                  <a:pt x="156455" y="181424"/>
                </a:cubicBezTo>
                <a:lnTo>
                  <a:pt x="109105" y="181424"/>
                </a:lnTo>
                <a:close/>
              </a:path>
            </a:pathLst>
          </a:custGeom>
          <a:solidFill>
            <a:schemeClr val="accent2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Текст 58">
            <a:extLst>
              <a:ext uri="{FF2B5EF4-FFF2-40B4-BE49-F238E27FC236}">
                <a16:creationId xmlns:a16="http://schemas.microsoft.com/office/drawing/2014/main" id="{552BD2C7-FB97-A91A-5665-3570485298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2676" y="2878365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29" name="Текст 58">
            <a:extLst>
              <a:ext uri="{FF2B5EF4-FFF2-40B4-BE49-F238E27FC236}">
                <a16:creationId xmlns:a16="http://schemas.microsoft.com/office/drawing/2014/main" id="{4B316360-2787-18F7-2134-DEB132B1666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2676" y="3119562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E6F7CE4B-DCA5-3F05-B7CF-D37944F98A7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92676" y="3553772"/>
            <a:ext cx="3324755" cy="1937491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31" name="Текст 58">
            <a:extLst>
              <a:ext uri="{FF2B5EF4-FFF2-40B4-BE49-F238E27FC236}">
                <a16:creationId xmlns:a16="http://schemas.microsoft.com/office/drawing/2014/main" id="{6CB6FB84-7214-62EF-5913-2230D9F7BA3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92676" y="5889671"/>
            <a:ext cx="332475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E807B1-4883-6E9D-5FDC-1D7E9936BA6E}"/>
              </a:ext>
            </a:extLst>
          </p:cNvPr>
          <p:cNvSpPr txBox="1"/>
          <p:nvPr userDrawn="1"/>
        </p:nvSpPr>
        <p:spPr>
          <a:xfrm>
            <a:off x="692676" y="5658972"/>
            <a:ext cx="20615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2" name="Текст 6">
            <a:extLst>
              <a:ext uri="{FF2B5EF4-FFF2-40B4-BE49-F238E27FC236}">
                <a16:creationId xmlns:a16="http://schemas.microsoft.com/office/drawing/2014/main" id="{FB0D049E-DB94-B227-0FE2-13162E6086C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2675" y="2508677"/>
            <a:ext cx="327531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парка, площадь</a:t>
            </a:r>
          </a:p>
        </p:txBody>
      </p:sp>
      <p:sp>
        <p:nvSpPr>
          <p:cNvPr id="4" name="Текст 58">
            <a:extLst>
              <a:ext uri="{FF2B5EF4-FFF2-40B4-BE49-F238E27FC236}">
                <a16:creationId xmlns:a16="http://schemas.microsoft.com/office/drawing/2014/main" id="{E129FCE8-D226-3979-F0C8-BBC5A4C3D9C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96643" y="2878365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5" name="Текст 58">
            <a:extLst>
              <a:ext uri="{FF2B5EF4-FFF2-40B4-BE49-F238E27FC236}">
                <a16:creationId xmlns:a16="http://schemas.microsoft.com/office/drawing/2014/main" id="{7A480CB1-E5BC-51D2-3B5C-E8A3A762BBE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96643" y="3119562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7" name="Рисунок 29">
            <a:extLst>
              <a:ext uri="{FF2B5EF4-FFF2-40B4-BE49-F238E27FC236}">
                <a16:creationId xmlns:a16="http://schemas.microsoft.com/office/drawing/2014/main" id="{24BFA847-D31A-F177-6A9D-BEC41A210C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496643" y="3553772"/>
            <a:ext cx="3324755" cy="1937491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8" name="Текст 58">
            <a:extLst>
              <a:ext uri="{FF2B5EF4-FFF2-40B4-BE49-F238E27FC236}">
                <a16:creationId xmlns:a16="http://schemas.microsoft.com/office/drawing/2014/main" id="{F3BC0F38-CA2A-A194-C492-63AF676AD0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96643" y="5889671"/>
            <a:ext cx="332475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72768-6C8D-79EB-18AA-32D7E3102630}"/>
              </a:ext>
            </a:extLst>
          </p:cNvPr>
          <p:cNvSpPr txBox="1"/>
          <p:nvPr userDrawn="1"/>
        </p:nvSpPr>
        <p:spPr>
          <a:xfrm>
            <a:off x="4496643" y="5658972"/>
            <a:ext cx="20615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25FA2EC9-A2CF-8DAE-1CAE-22D1A72663A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96643" y="2508677"/>
            <a:ext cx="327531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парка, площадь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6E39BD-DE36-BF48-853D-47B2FAA78DE0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2E89A469-154F-E147-8DA8-90B90A1FA8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5CDACD20-A036-BC46-BA51-55099E27C84C}"/>
              </a:ext>
            </a:extLst>
          </p:cNvPr>
          <p:cNvGrpSpPr/>
          <p:nvPr userDrawn="1"/>
        </p:nvGrpSpPr>
        <p:grpSpPr>
          <a:xfrm rot="10800000">
            <a:off x="8574959" y="5391327"/>
            <a:ext cx="8448577" cy="1984021"/>
            <a:chOff x="-142819" y="-19104"/>
            <a:chExt cx="8448577" cy="1984021"/>
          </a:xfrm>
          <a:noFill/>
        </p:grpSpPr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FDDB48FB-0A8B-D24E-9DE6-0BA4454275FA}"/>
                </a:ext>
              </a:extLst>
            </p:cNvPr>
            <p:cNvSpPr/>
            <p:nvPr/>
          </p:nvSpPr>
          <p:spPr>
            <a:xfrm>
              <a:off x="7207951" y="-19104"/>
              <a:ext cx="539541" cy="1584682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grpFill/>
            <a:ln w="4442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A0732781-F10A-7A43-9F55-251D470A9B39}"/>
                </a:ext>
              </a:extLst>
            </p:cNvPr>
            <p:cNvSpPr/>
            <p:nvPr/>
          </p:nvSpPr>
          <p:spPr>
            <a:xfrm>
              <a:off x="-142819" y="-3169"/>
              <a:ext cx="8394623" cy="1914208"/>
            </a:xfrm>
            <a:custGeom>
              <a:avLst/>
              <a:gdLst>
                <a:gd name="connsiteX0" fmla="*/ 8394624 w 8394623"/>
                <a:gd name="connsiteY0" fmla="*/ 0 h 1914208"/>
                <a:gd name="connsiteX1" fmla="*/ 8394624 w 8394623"/>
                <a:gd name="connsiteY1" fmla="*/ 1457820 h 1914208"/>
                <a:gd name="connsiteX2" fmla="*/ 8267673 w 8394623"/>
                <a:gd name="connsiteY2" fmla="*/ 1584594 h 1914208"/>
                <a:gd name="connsiteX3" fmla="*/ 8029958 w 8394623"/>
                <a:gd name="connsiteY3" fmla="*/ 1584594 h 1914208"/>
                <a:gd name="connsiteX4" fmla="*/ 7903007 w 8394623"/>
                <a:gd name="connsiteY4" fmla="*/ 1711369 h 1914208"/>
                <a:gd name="connsiteX5" fmla="*/ 7903007 w 8394623"/>
                <a:gd name="connsiteY5" fmla="*/ 1787434 h 1914208"/>
                <a:gd name="connsiteX6" fmla="*/ 7776056 w 8394623"/>
                <a:gd name="connsiteY6" fmla="*/ 1914208 h 1914208"/>
                <a:gd name="connsiteX7" fmla="*/ 7655453 w 8394623"/>
                <a:gd name="connsiteY7" fmla="*/ 1914208 h 1914208"/>
                <a:gd name="connsiteX8" fmla="*/ 7528502 w 8394623"/>
                <a:gd name="connsiteY8" fmla="*/ 1787434 h 1914208"/>
                <a:gd name="connsiteX9" fmla="*/ 7528502 w 8394623"/>
                <a:gd name="connsiteY9" fmla="*/ 1711369 h 1914208"/>
                <a:gd name="connsiteX10" fmla="*/ 7401551 w 8394623"/>
                <a:gd name="connsiteY10" fmla="*/ 1584594 h 1914208"/>
                <a:gd name="connsiteX11" fmla="*/ 6963571 w 8394623"/>
                <a:gd name="connsiteY11" fmla="*/ 1584594 h 1914208"/>
                <a:gd name="connsiteX12" fmla="*/ 6836620 w 8394623"/>
                <a:gd name="connsiteY12" fmla="*/ 1711369 h 1914208"/>
                <a:gd name="connsiteX13" fmla="*/ 6836620 w 8394623"/>
                <a:gd name="connsiteY13" fmla="*/ 1787434 h 1914208"/>
                <a:gd name="connsiteX14" fmla="*/ 6709669 w 8394623"/>
                <a:gd name="connsiteY14" fmla="*/ 1914208 h 1914208"/>
                <a:gd name="connsiteX15" fmla="*/ 6601761 w 8394623"/>
                <a:gd name="connsiteY15" fmla="*/ 1914208 h 1914208"/>
                <a:gd name="connsiteX16" fmla="*/ 6474817 w 8394623"/>
                <a:gd name="connsiteY16" fmla="*/ 1787434 h 1914208"/>
                <a:gd name="connsiteX17" fmla="*/ 6474817 w 8394623"/>
                <a:gd name="connsiteY17" fmla="*/ 1711369 h 1914208"/>
                <a:gd name="connsiteX18" fmla="*/ 6347866 w 8394623"/>
                <a:gd name="connsiteY18" fmla="*/ 1584594 h 1914208"/>
                <a:gd name="connsiteX19" fmla="*/ 0 w 8394623"/>
                <a:gd name="connsiteY19" fmla="*/ 1584594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94623" h="1914208">
                  <a:moveTo>
                    <a:pt x="8394624" y="0"/>
                  </a:moveTo>
                  <a:lnTo>
                    <a:pt x="8394624" y="1457820"/>
                  </a:lnTo>
                  <a:cubicBezTo>
                    <a:pt x="8394624" y="1527837"/>
                    <a:pt x="8337814" y="1584594"/>
                    <a:pt x="8267673" y="1584594"/>
                  </a:cubicBezTo>
                  <a:lnTo>
                    <a:pt x="8029958" y="1584594"/>
                  </a:lnTo>
                  <a:cubicBezTo>
                    <a:pt x="7959881" y="1584594"/>
                    <a:pt x="7903007" y="1641351"/>
                    <a:pt x="7903007" y="1711369"/>
                  </a:cubicBezTo>
                  <a:lnTo>
                    <a:pt x="7903007" y="1787434"/>
                  </a:lnTo>
                  <a:cubicBezTo>
                    <a:pt x="7903007" y="1857452"/>
                    <a:pt x="7846196" y="1914208"/>
                    <a:pt x="7776056" y="1914208"/>
                  </a:cubicBezTo>
                  <a:lnTo>
                    <a:pt x="7655453" y="1914208"/>
                  </a:lnTo>
                  <a:cubicBezTo>
                    <a:pt x="7585376" y="1914208"/>
                    <a:pt x="7528502" y="1857452"/>
                    <a:pt x="7528502" y="1787434"/>
                  </a:cubicBezTo>
                  <a:lnTo>
                    <a:pt x="7528502" y="1711369"/>
                  </a:lnTo>
                  <a:cubicBezTo>
                    <a:pt x="7528502" y="1641351"/>
                    <a:pt x="7471691" y="1584594"/>
                    <a:pt x="7401551" y="1584594"/>
                  </a:cubicBezTo>
                  <a:lnTo>
                    <a:pt x="6963571" y="1584594"/>
                  </a:lnTo>
                  <a:cubicBezTo>
                    <a:pt x="6893494" y="1584594"/>
                    <a:pt x="6836620" y="1641351"/>
                    <a:pt x="6836620" y="1711369"/>
                  </a:cubicBezTo>
                  <a:lnTo>
                    <a:pt x="6836620" y="1787434"/>
                  </a:lnTo>
                  <a:cubicBezTo>
                    <a:pt x="6836620" y="1857452"/>
                    <a:pt x="6779809" y="1914208"/>
                    <a:pt x="6709669" y="1914208"/>
                  </a:cubicBezTo>
                  <a:lnTo>
                    <a:pt x="6601761" y="1914208"/>
                  </a:lnTo>
                  <a:cubicBezTo>
                    <a:pt x="6531684" y="1914208"/>
                    <a:pt x="6474817" y="1857452"/>
                    <a:pt x="6474817" y="1787434"/>
                  </a:cubicBezTo>
                  <a:lnTo>
                    <a:pt x="6474817" y="1711369"/>
                  </a:lnTo>
                  <a:cubicBezTo>
                    <a:pt x="6474817" y="1641351"/>
                    <a:pt x="6417980" y="1584594"/>
                    <a:pt x="6347866" y="1584594"/>
                  </a:cubicBezTo>
                  <a:lnTo>
                    <a:pt x="0" y="1584594"/>
                  </a:lnTo>
                </a:path>
              </a:pathLst>
            </a:custGeom>
            <a:grpFill/>
            <a:ln w="4442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398C0F5F-E8E6-8A4B-9EEB-086E0F3E5756}"/>
                </a:ext>
              </a:extLst>
            </p:cNvPr>
            <p:cNvSpPr/>
            <p:nvPr/>
          </p:nvSpPr>
          <p:spPr>
            <a:xfrm>
              <a:off x="8197850" y="98250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67 w 107908"/>
                <a:gd name="connsiteY1" fmla="*/ 73307 h 107758"/>
                <a:gd name="connsiteX2" fmla="*/ 0 w 107908"/>
                <a:gd name="connsiteY2" fmla="*/ 53879 h 107758"/>
                <a:gd name="connsiteX3" fmla="*/ 34467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9" y="84229"/>
                    <a:pt x="34467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467" y="34451"/>
                  </a:cubicBezTo>
                  <a:cubicBezTo>
                    <a:pt x="45449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9" y="45373"/>
                    <a:pt x="107908" y="53879"/>
                    <a:pt x="107908" y="53879"/>
                  </a:cubicBezTo>
                  <a:cubicBezTo>
                    <a:pt x="107908" y="53879"/>
                    <a:pt x="84359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60130DA8-388F-A843-B612-673D8DEF403C}"/>
                </a:ext>
              </a:extLst>
            </p:cNvPr>
            <p:cNvSpPr/>
            <p:nvPr/>
          </p:nvSpPr>
          <p:spPr>
            <a:xfrm>
              <a:off x="7512633" y="1857159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B0604084-A9C1-9F47-A01A-B0DA000E49D1}"/>
                </a:ext>
              </a:extLst>
            </p:cNvPr>
            <p:cNvSpPr/>
            <p:nvPr/>
          </p:nvSpPr>
          <p:spPr>
            <a:xfrm>
              <a:off x="7153997" y="98241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17690C23-2D81-A248-B506-60188770E4C4}"/>
                </a:ext>
              </a:extLst>
            </p:cNvPr>
            <p:cNvSpPr/>
            <p:nvPr/>
          </p:nvSpPr>
          <p:spPr>
            <a:xfrm>
              <a:off x="6998526" y="152763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bg1"/>
            </a:solidFill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7214B48F-1F1F-5843-BB23-41B95F9E5D2D}"/>
                </a:ext>
              </a:extLst>
            </p:cNvPr>
            <p:cNvSpPr/>
            <p:nvPr/>
          </p:nvSpPr>
          <p:spPr>
            <a:xfrm>
              <a:off x="390373" y="152591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7 w 107908"/>
                <a:gd name="connsiteY1" fmla="*/ 73307 h 107758"/>
                <a:gd name="connsiteX2" fmla="*/ 0 w 107908"/>
                <a:gd name="connsiteY2" fmla="*/ 53879 h 107758"/>
                <a:gd name="connsiteX3" fmla="*/ 34497 w 107908"/>
                <a:gd name="connsiteY3" fmla="*/ 34451 h 107758"/>
                <a:gd name="connsiteX4" fmla="*/ 53954 w 107908"/>
                <a:gd name="connsiteY4" fmla="*/ 0 h 107758"/>
                <a:gd name="connsiteX5" fmla="*/ 73411 w 107908"/>
                <a:gd name="connsiteY5" fmla="*/ 34451 h 107758"/>
                <a:gd name="connsiteX6" fmla="*/ 107908 w 107908"/>
                <a:gd name="connsiteY6" fmla="*/ 53879 h 107758"/>
                <a:gd name="connsiteX7" fmla="*/ 7341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4" y="84229"/>
                    <a:pt x="34497" y="73307"/>
                  </a:cubicBezTo>
                  <a:cubicBezTo>
                    <a:pt x="23560" y="62386"/>
                    <a:pt x="0" y="53879"/>
                    <a:pt x="0" y="53879"/>
                  </a:cubicBezTo>
                  <a:cubicBezTo>
                    <a:pt x="0" y="53879"/>
                    <a:pt x="23560" y="45373"/>
                    <a:pt x="34497" y="34451"/>
                  </a:cubicBezTo>
                  <a:cubicBezTo>
                    <a:pt x="45434" y="23529"/>
                    <a:pt x="53954" y="0"/>
                    <a:pt x="53954" y="0"/>
                  </a:cubicBezTo>
                  <a:cubicBezTo>
                    <a:pt x="53954" y="0"/>
                    <a:pt x="62474" y="23529"/>
                    <a:pt x="73411" y="34451"/>
                  </a:cubicBezTo>
                  <a:cubicBezTo>
                    <a:pt x="84348" y="45373"/>
                    <a:pt x="107908" y="53879"/>
                    <a:pt x="107908" y="53879"/>
                  </a:cubicBezTo>
                  <a:cubicBezTo>
                    <a:pt x="107908" y="53879"/>
                    <a:pt x="84348" y="62386"/>
                    <a:pt x="73411" y="73307"/>
                  </a:cubicBezTo>
                  <a:cubicBezTo>
                    <a:pt x="62474" y="84229"/>
                    <a:pt x="53954" y="107758"/>
                    <a:pt x="53954" y="107758"/>
                  </a:cubicBezTo>
                  <a:close/>
                </a:path>
              </a:pathLst>
            </a:custGeom>
            <a:grpFill/>
            <a:ln w="634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35934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вестиционная инфраструктура (создаваемые) - 4 шт">
    <p:bg>
      <p:bgPr>
        <a:solidFill>
          <a:srgbClr val="E4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31D9EB1-7B53-674F-B72C-26F1BA0E1E49}"/>
              </a:ext>
            </a:extLst>
          </p:cNvPr>
          <p:cNvGrpSpPr/>
          <p:nvPr userDrawn="1"/>
        </p:nvGrpSpPr>
        <p:grpSpPr>
          <a:xfrm flipH="1">
            <a:off x="6719905" y="-558014"/>
            <a:ext cx="8448577" cy="1984021"/>
            <a:chOff x="-142819" y="-19104"/>
            <a:chExt cx="8448577" cy="1984021"/>
          </a:xfrm>
        </p:grpSpPr>
        <p:sp>
          <p:nvSpPr>
            <p:cNvPr id="67" name="Полилиния 66">
              <a:extLst>
                <a:ext uri="{FF2B5EF4-FFF2-40B4-BE49-F238E27FC236}">
                  <a16:creationId xmlns:a16="http://schemas.microsoft.com/office/drawing/2014/main" id="{07D0BFCE-2E09-4643-9611-160AB44DF8F5}"/>
                </a:ext>
              </a:extLst>
            </p:cNvPr>
            <p:cNvSpPr/>
            <p:nvPr/>
          </p:nvSpPr>
          <p:spPr>
            <a:xfrm>
              <a:off x="7207951" y="-19104"/>
              <a:ext cx="539541" cy="1584682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:a16="http://schemas.microsoft.com/office/drawing/2014/main" id="{A35DB6CE-6282-904A-AF14-3E4454F2CDC9}"/>
                </a:ext>
              </a:extLst>
            </p:cNvPr>
            <p:cNvSpPr/>
            <p:nvPr/>
          </p:nvSpPr>
          <p:spPr>
            <a:xfrm>
              <a:off x="-142819" y="-3169"/>
              <a:ext cx="8394623" cy="1914208"/>
            </a:xfrm>
            <a:custGeom>
              <a:avLst/>
              <a:gdLst>
                <a:gd name="connsiteX0" fmla="*/ 8394624 w 8394623"/>
                <a:gd name="connsiteY0" fmla="*/ 0 h 1914208"/>
                <a:gd name="connsiteX1" fmla="*/ 8394624 w 8394623"/>
                <a:gd name="connsiteY1" fmla="*/ 1457820 h 1914208"/>
                <a:gd name="connsiteX2" fmla="*/ 8267673 w 8394623"/>
                <a:gd name="connsiteY2" fmla="*/ 1584594 h 1914208"/>
                <a:gd name="connsiteX3" fmla="*/ 8029958 w 8394623"/>
                <a:gd name="connsiteY3" fmla="*/ 1584594 h 1914208"/>
                <a:gd name="connsiteX4" fmla="*/ 7903007 w 8394623"/>
                <a:gd name="connsiteY4" fmla="*/ 1711369 h 1914208"/>
                <a:gd name="connsiteX5" fmla="*/ 7903007 w 8394623"/>
                <a:gd name="connsiteY5" fmla="*/ 1787434 h 1914208"/>
                <a:gd name="connsiteX6" fmla="*/ 7776056 w 8394623"/>
                <a:gd name="connsiteY6" fmla="*/ 1914208 h 1914208"/>
                <a:gd name="connsiteX7" fmla="*/ 7655453 w 8394623"/>
                <a:gd name="connsiteY7" fmla="*/ 1914208 h 1914208"/>
                <a:gd name="connsiteX8" fmla="*/ 7528502 w 8394623"/>
                <a:gd name="connsiteY8" fmla="*/ 1787434 h 1914208"/>
                <a:gd name="connsiteX9" fmla="*/ 7528502 w 8394623"/>
                <a:gd name="connsiteY9" fmla="*/ 1711369 h 1914208"/>
                <a:gd name="connsiteX10" fmla="*/ 7401551 w 8394623"/>
                <a:gd name="connsiteY10" fmla="*/ 1584594 h 1914208"/>
                <a:gd name="connsiteX11" fmla="*/ 6963571 w 8394623"/>
                <a:gd name="connsiteY11" fmla="*/ 1584594 h 1914208"/>
                <a:gd name="connsiteX12" fmla="*/ 6836620 w 8394623"/>
                <a:gd name="connsiteY12" fmla="*/ 1711369 h 1914208"/>
                <a:gd name="connsiteX13" fmla="*/ 6836620 w 8394623"/>
                <a:gd name="connsiteY13" fmla="*/ 1787434 h 1914208"/>
                <a:gd name="connsiteX14" fmla="*/ 6709669 w 8394623"/>
                <a:gd name="connsiteY14" fmla="*/ 1914208 h 1914208"/>
                <a:gd name="connsiteX15" fmla="*/ 6601761 w 8394623"/>
                <a:gd name="connsiteY15" fmla="*/ 1914208 h 1914208"/>
                <a:gd name="connsiteX16" fmla="*/ 6474817 w 8394623"/>
                <a:gd name="connsiteY16" fmla="*/ 1787434 h 1914208"/>
                <a:gd name="connsiteX17" fmla="*/ 6474817 w 8394623"/>
                <a:gd name="connsiteY17" fmla="*/ 1711369 h 1914208"/>
                <a:gd name="connsiteX18" fmla="*/ 6347866 w 8394623"/>
                <a:gd name="connsiteY18" fmla="*/ 1584594 h 1914208"/>
                <a:gd name="connsiteX19" fmla="*/ 0 w 8394623"/>
                <a:gd name="connsiteY19" fmla="*/ 1584594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94623" h="1914208">
                  <a:moveTo>
                    <a:pt x="8394624" y="0"/>
                  </a:moveTo>
                  <a:lnTo>
                    <a:pt x="8394624" y="1457820"/>
                  </a:lnTo>
                  <a:cubicBezTo>
                    <a:pt x="8394624" y="1527837"/>
                    <a:pt x="8337814" y="1584594"/>
                    <a:pt x="8267673" y="1584594"/>
                  </a:cubicBezTo>
                  <a:lnTo>
                    <a:pt x="8029958" y="1584594"/>
                  </a:lnTo>
                  <a:cubicBezTo>
                    <a:pt x="7959881" y="1584594"/>
                    <a:pt x="7903007" y="1641351"/>
                    <a:pt x="7903007" y="1711369"/>
                  </a:cubicBezTo>
                  <a:lnTo>
                    <a:pt x="7903007" y="1787434"/>
                  </a:lnTo>
                  <a:cubicBezTo>
                    <a:pt x="7903007" y="1857452"/>
                    <a:pt x="7846196" y="1914208"/>
                    <a:pt x="7776056" y="1914208"/>
                  </a:cubicBezTo>
                  <a:lnTo>
                    <a:pt x="7655453" y="1914208"/>
                  </a:lnTo>
                  <a:cubicBezTo>
                    <a:pt x="7585376" y="1914208"/>
                    <a:pt x="7528502" y="1857452"/>
                    <a:pt x="7528502" y="1787434"/>
                  </a:cubicBezTo>
                  <a:lnTo>
                    <a:pt x="7528502" y="1711369"/>
                  </a:lnTo>
                  <a:cubicBezTo>
                    <a:pt x="7528502" y="1641351"/>
                    <a:pt x="7471691" y="1584594"/>
                    <a:pt x="7401551" y="1584594"/>
                  </a:cubicBezTo>
                  <a:lnTo>
                    <a:pt x="6963571" y="1584594"/>
                  </a:lnTo>
                  <a:cubicBezTo>
                    <a:pt x="6893494" y="1584594"/>
                    <a:pt x="6836620" y="1641351"/>
                    <a:pt x="6836620" y="1711369"/>
                  </a:cubicBezTo>
                  <a:lnTo>
                    <a:pt x="6836620" y="1787434"/>
                  </a:lnTo>
                  <a:cubicBezTo>
                    <a:pt x="6836620" y="1857452"/>
                    <a:pt x="6779809" y="1914208"/>
                    <a:pt x="6709669" y="1914208"/>
                  </a:cubicBezTo>
                  <a:lnTo>
                    <a:pt x="6601761" y="1914208"/>
                  </a:lnTo>
                  <a:cubicBezTo>
                    <a:pt x="6531684" y="1914208"/>
                    <a:pt x="6474817" y="1857452"/>
                    <a:pt x="6474817" y="1787434"/>
                  </a:cubicBezTo>
                  <a:lnTo>
                    <a:pt x="6474817" y="1711369"/>
                  </a:lnTo>
                  <a:cubicBezTo>
                    <a:pt x="6474817" y="1641351"/>
                    <a:pt x="6417980" y="1584594"/>
                    <a:pt x="6347866" y="1584594"/>
                  </a:cubicBezTo>
                  <a:lnTo>
                    <a:pt x="0" y="1584594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0CF59A84-4A11-B749-A5FB-48C11515976F}"/>
                </a:ext>
              </a:extLst>
            </p:cNvPr>
            <p:cNvSpPr/>
            <p:nvPr/>
          </p:nvSpPr>
          <p:spPr>
            <a:xfrm>
              <a:off x="8197850" y="98250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67 w 107908"/>
                <a:gd name="connsiteY1" fmla="*/ 73307 h 107758"/>
                <a:gd name="connsiteX2" fmla="*/ 0 w 107908"/>
                <a:gd name="connsiteY2" fmla="*/ 53879 h 107758"/>
                <a:gd name="connsiteX3" fmla="*/ 34467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9" y="84229"/>
                    <a:pt x="34467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467" y="34451"/>
                  </a:cubicBezTo>
                  <a:cubicBezTo>
                    <a:pt x="45449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9" y="45373"/>
                    <a:pt x="107908" y="53879"/>
                    <a:pt x="107908" y="53879"/>
                  </a:cubicBezTo>
                  <a:cubicBezTo>
                    <a:pt x="107908" y="53879"/>
                    <a:pt x="84359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9CEAD2FA-45D1-4648-9142-B2C85A5EDD5A}"/>
                </a:ext>
              </a:extLst>
            </p:cNvPr>
            <p:cNvSpPr/>
            <p:nvPr/>
          </p:nvSpPr>
          <p:spPr>
            <a:xfrm>
              <a:off x="7512633" y="1857159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C7D32C3D-B646-134C-863F-F8E678D35C9E}"/>
                </a:ext>
              </a:extLst>
            </p:cNvPr>
            <p:cNvSpPr/>
            <p:nvPr/>
          </p:nvSpPr>
          <p:spPr>
            <a:xfrm>
              <a:off x="7153997" y="98241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:a16="http://schemas.microsoft.com/office/drawing/2014/main" id="{30EA6E8D-29DE-C743-963D-E60851106CE4}"/>
                </a:ext>
              </a:extLst>
            </p:cNvPr>
            <p:cNvSpPr/>
            <p:nvPr/>
          </p:nvSpPr>
          <p:spPr>
            <a:xfrm>
              <a:off x="6998526" y="152763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:a16="http://schemas.microsoft.com/office/drawing/2014/main" id="{CEF937DD-0E03-3742-A189-DB0E8F9B7504}"/>
                </a:ext>
              </a:extLst>
            </p:cNvPr>
            <p:cNvSpPr/>
            <p:nvPr/>
          </p:nvSpPr>
          <p:spPr>
            <a:xfrm>
              <a:off x="390373" y="152591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7 w 107908"/>
                <a:gd name="connsiteY1" fmla="*/ 73307 h 107758"/>
                <a:gd name="connsiteX2" fmla="*/ 0 w 107908"/>
                <a:gd name="connsiteY2" fmla="*/ 53879 h 107758"/>
                <a:gd name="connsiteX3" fmla="*/ 34497 w 107908"/>
                <a:gd name="connsiteY3" fmla="*/ 34451 h 107758"/>
                <a:gd name="connsiteX4" fmla="*/ 53954 w 107908"/>
                <a:gd name="connsiteY4" fmla="*/ 0 h 107758"/>
                <a:gd name="connsiteX5" fmla="*/ 73411 w 107908"/>
                <a:gd name="connsiteY5" fmla="*/ 34451 h 107758"/>
                <a:gd name="connsiteX6" fmla="*/ 107908 w 107908"/>
                <a:gd name="connsiteY6" fmla="*/ 53879 h 107758"/>
                <a:gd name="connsiteX7" fmla="*/ 7341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4" y="84229"/>
                    <a:pt x="34497" y="73307"/>
                  </a:cubicBezTo>
                  <a:cubicBezTo>
                    <a:pt x="23560" y="62386"/>
                    <a:pt x="0" y="53879"/>
                    <a:pt x="0" y="53879"/>
                  </a:cubicBezTo>
                  <a:cubicBezTo>
                    <a:pt x="0" y="53879"/>
                    <a:pt x="23560" y="45373"/>
                    <a:pt x="34497" y="34451"/>
                  </a:cubicBezTo>
                  <a:cubicBezTo>
                    <a:pt x="45434" y="23529"/>
                    <a:pt x="53954" y="0"/>
                    <a:pt x="53954" y="0"/>
                  </a:cubicBezTo>
                  <a:cubicBezTo>
                    <a:pt x="53954" y="0"/>
                    <a:pt x="62474" y="23529"/>
                    <a:pt x="73411" y="34451"/>
                  </a:cubicBezTo>
                  <a:cubicBezTo>
                    <a:pt x="84348" y="45373"/>
                    <a:pt x="107908" y="53879"/>
                    <a:pt x="107908" y="53879"/>
                  </a:cubicBezTo>
                  <a:cubicBezTo>
                    <a:pt x="107908" y="53879"/>
                    <a:pt x="84348" y="62386"/>
                    <a:pt x="73411" y="73307"/>
                  </a:cubicBezTo>
                  <a:cubicBezTo>
                    <a:pt x="62474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9870B03-5C24-B0BE-1D8E-C8319F57C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301BC-E0A9-81F2-4AFC-169C92CABC8A}"/>
              </a:ext>
            </a:extLst>
          </p:cNvPr>
          <p:cNvSpPr txBox="1"/>
          <p:nvPr userDrawn="1"/>
        </p:nvSpPr>
        <p:spPr>
          <a:xfrm>
            <a:off x="442913" y="474027"/>
            <a:ext cx="62034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>
                <a:solidFill>
                  <a:schemeClr val="accent1"/>
                </a:solidFill>
              </a:rPr>
              <a:t>ИНВЕСТИЦИОННАЯ ИНФРАСТРУКТУРА ДЛЯ ИНВЕСТОРОВ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94CDADD-315F-9E24-4A5E-A76AD5997DC0}"/>
              </a:ext>
            </a:extLst>
          </p:cNvPr>
          <p:cNvSpPr/>
          <p:nvPr userDrawn="1"/>
        </p:nvSpPr>
        <p:spPr>
          <a:xfrm>
            <a:off x="3955114" y="1523417"/>
            <a:ext cx="7793973" cy="2332052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CFE4358-54E9-9D9B-37FB-21BE11A6D24E}"/>
              </a:ext>
            </a:extLst>
          </p:cNvPr>
          <p:cNvSpPr/>
          <p:nvPr userDrawn="1"/>
        </p:nvSpPr>
        <p:spPr>
          <a:xfrm>
            <a:off x="442909" y="1523417"/>
            <a:ext cx="5653091" cy="2332052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исунок 6">
            <a:extLst>
              <a:ext uri="{FF2B5EF4-FFF2-40B4-BE49-F238E27FC236}">
                <a16:creationId xmlns:a16="http://schemas.microsoft.com/office/drawing/2014/main" id="{2AC5D5D8-CF70-8B00-3E91-B83400563A62}"/>
              </a:ext>
            </a:extLst>
          </p:cNvPr>
          <p:cNvSpPr/>
          <p:nvPr userDrawn="1"/>
        </p:nvSpPr>
        <p:spPr>
          <a:xfrm rot="10800000" flipH="1">
            <a:off x="8944940" y="-2288715"/>
            <a:ext cx="2513102" cy="4041298"/>
          </a:xfrm>
          <a:custGeom>
            <a:avLst/>
            <a:gdLst>
              <a:gd name="connsiteX0" fmla="*/ 2287279 w 2287278"/>
              <a:gd name="connsiteY0" fmla="*/ 3915969 h 4041298"/>
              <a:gd name="connsiteX1" fmla="*/ 2161948 w 2287278"/>
              <a:gd name="connsiteY1" fmla="*/ 4041299 h 4041298"/>
              <a:gd name="connsiteX2" fmla="*/ 125330 w 2287278"/>
              <a:gd name="connsiteY2" fmla="*/ 4041299 h 4041298"/>
              <a:gd name="connsiteX3" fmla="*/ 0 w 2287278"/>
              <a:gd name="connsiteY3" fmla="*/ 3915969 h 4041298"/>
              <a:gd name="connsiteX4" fmla="*/ 0 w 2287278"/>
              <a:gd name="connsiteY4" fmla="*/ 507583 h 4041298"/>
              <a:gd name="connsiteX5" fmla="*/ 102214 w 2287278"/>
              <a:gd name="connsiteY5" fmla="*/ 384403 h 4041298"/>
              <a:gd name="connsiteX6" fmla="*/ 2138831 w 2287278"/>
              <a:gd name="connsiteY6" fmla="*/ 2189 h 4041298"/>
              <a:gd name="connsiteX7" fmla="*/ 2287279 w 2287278"/>
              <a:gd name="connsiteY7" fmla="*/ 125368 h 4041298"/>
              <a:gd name="connsiteX8" fmla="*/ 2287279 w 2287278"/>
              <a:gd name="connsiteY8" fmla="*/ 3915969 h 404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7278" h="4041298">
                <a:moveTo>
                  <a:pt x="2287279" y="3915969"/>
                </a:moveTo>
                <a:cubicBezTo>
                  <a:pt x="2287279" y="3985189"/>
                  <a:pt x="2231168" y="4041299"/>
                  <a:pt x="2161948" y="4041299"/>
                </a:cubicBezTo>
                <a:lnTo>
                  <a:pt x="125330" y="4041299"/>
                </a:lnTo>
                <a:cubicBezTo>
                  <a:pt x="56112" y="4041299"/>
                  <a:pt x="0" y="3985189"/>
                  <a:pt x="0" y="3915969"/>
                </a:cubicBezTo>
                <a:lnTo>
                  <a:pt x="0" y="507583"/>
                </a:lnTo>
                <a:cubicBezTo>
                  <a:pt x="0" y="447280"/>
                  <a:pt x="42945" y="395526"/>
                  <a:pt x="102214" y="384403"/>
                </a:cubicBezTo>
                <a:lnTo>
                  <a:pt x="2138831" y="2189"/>
                </a:lnTo>
                <a:cubicBezTo>
                  <a:pt x="2215966" y="-12288"/>
                  <a:pt x="2287279" y="46886"/>
                  <a:pt x="2287279" y="125368"/>
                </a:cubicBezTo>
                <a:lnTo>
                  <a:pt x="2287279" y="3915969"/>
                </a:lnTo>
                <a:close/>
              </a:path>
            </a:pathLst>
          </a:custGeom>
          <a:solidFill>
            <a:schemeClr val="accent1"/>
          </a:solidFill>
          <a:ln w="62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3F588-D054-5860-A90D-1058FA616712}"/>
              </a:ext>
            </a:extLst>
          </p:cNvPr>
          <p:cNvSpPr txBox="1"/>
          <p:nvPr userDrawn="1"/>
        </p:nvSpPr>
        <p:spPr>
          <a:xfrm>
            <a:off x="9179523" y="906554"/>
            <a:ext cx="2391875" cy="6212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Индустриальные (промышленные) парки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221199E-1A38-4957-DE98-6F2151AF1485}"/>
              </a:ext>
            </a:extLst>
          </p:cNvPr>
          <p:cNvGrpSpPr/>
          <p:nvPr userDrawn="1"/>
        </p:nvGrpSpPr>
        <p:grpSpPr>
          <a:xfrm>
            <a:off x="9151106" y="409280"/>
            <a:ext cx="2093357" cy="402335"/>
            <a:chOff x="7314187" y="-451739"/>
            <a:chExt cx="2093357" cy="43525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B905589F-62B8-6F32-CB82-09EE3B0A9EAA}"/>
                </a:ext>
              </a:extLst>
            </p:cNvPr>
            <p:cNvSpPr/>
            <p:nvPr userDrawn="1"/>
          </p:nvSpPr>
          <p:spPr>
            <a:xfrm>
              <a:off x="7314187" y="-451739"/>
              <a:ext cx="2093356" cy="435254"/>
            </a:xfrm>
            <a:prstGeom prst="roundRect">
              <a:avLst>
                <a:gd name="adj" fmla="val 28439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53C774-CDEB-A0AB-761E-C50F2DF2182D}"/>
                </a:ext>
              </a:extLst>
            </p:cNvPr>
            <p:cNvSpPr txBox="1"/>
            <p:nvPr userDrawn="1"/>
          </p:nvSpPr>
          <p:spPr>
            <a:xfrm>
              <a:off x="7314187" y="-349285"/>
              <a:ext cx="2093357" cy="2397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b="1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Создаваемые</a:t>
              </a:r>
            </a:p>
          </p:txBody>
        </p:sp>
      </p:grpSp>
      <p:sp>
        <p:nvSpPr>
          <p:cNvPr id="28" name="Текст 58">
            <a:extLst>
              <a:ext uri="{FF2B5EF4-FFF2-40B4-BE49-F238E27FC236}">
                <a16:creationId xmlns:a16="http://schemas.microsoft.com/office/drawing/2014/main" id="{552BD2C7-FB97-A91A-5665-3570485298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94443" y="2394212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29" name="Текст 58">
            <a:extLst>
              <a:ext uri="{FF2B5EF4-FFF2-40B4-BE49-F238E27FC236}">
                <a16:creationId xmlns:a16="http://schemas.microsoft.com/office/drawing/2014/main" id="{4B316360-2787-18F7-2134-DEB132B1666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94443" y="2635409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E6F7CE4B-DCA5-3F05-B7CF-D37944F98A7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92676" y="1742775"/>
            <a:ext cx="2052000" cy="1836000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31" name="Текст 58">
            <a:extLst>
              <a:ext uri="{FF2B5EF4-FFF2-40B4-BE49-F238E27FC236}">
                <a16:creationId xmlns:a16="http://schemas.microsoft.com/office/drawing/2014/main" id="{6CB6FB84-7214-62EF-5913-2230D9F7BA3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994443" y="3257137"/>
            <a:ext cx="290816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E807B1-4883-6E9D-5FDC-1D7E9936BA6E}"/>
              </a:ext>
            </a:extLst>
          </p:cNvPr>
          <p:cNvSpPr txBox="1"/>
          <p:nvPr userDrawn="1"/>
        </p:nvSpPr>
        <p:spPr>
          <a:xfrm>
            <a:off x="2994442" y="3026438"/>
            <a:ext cx="26416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4" name="Текст 58">
            <a:extLst>
              <a:ext uri="{FF2B5EF4-FFF2-40B4-BE49-F238E27FC236}">
                <a16:creationId xmlns:a16="http://schemas.microsoft.com/office/drawing/2014/main" id="{E129FCE8-D226-3979-F0C8-BBC5A4C3D9C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653837" y="2394212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5" name="Текст 58">
            <a:extLst>
              <a:ext uri="{FF2B5EF4-FFF2-40B4-BE49-F238E27FC236}">
                <a16:creationId xmlns:a16="http://schemas.microsoft.com/office/drawing/2014/main" id="{7A480CB1-E5BC-51D2-3B5C-E8A3A762BBE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653837" y="2635409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7" name="Рисунок 29">
            <a:extLst>
              <a:ext uri="{FF2B5EF4-FFF2-40B4-BE49-F238E27FC236}">
                <a16:creationId xmlns:a16="http://schemas.microsoft.com/office/drawing/2014/main" id="{24BFA847-D31A-F177-6A9D-BEC41A210C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376151" y="1742775"/>
            <a:ext cx="2052000" cy="1836000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8" name="Текст 58">
            <a:extLst>
              <a:ext uri="{FF2B5EF4-FFF2-40B4-BE49-F238E27FC236}">
                <a16:creationId xmlns:a16="http://schemas.microsoft.com/office/drawing/2014/main" id="{F3BC0F38-CA2A-A194-C492-63AF676AD0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653836" y="3257137"/>
            <a:ext cx="290816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72768-6C8D-79EB-18AA-32D7E3102630}"/>
              </a:ext>
            </a:extLst>
          </p:cNvPr>
          <p:cNvSpPr txBox="1"/>
          <p:nvPr userDrawn="1"/>
        </p:nvSpPr>
        <p:spPr>
          <a:xfrm>
            <a:off x="8653836" y="3026438"/>
            <a:ext cx="26416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6E39BD-DE36-BF48-853D-47B2FAA78DE0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2E89A469-154F-E147-8DA8-90B90A1FA8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43" name="Текст 58">
            <a:extLst>
              <a:ext uri="{FF2B5EF4-FFF2-40B4-BE49-F238E27FC236}">
                <a16:creationId xmlns:a16="http://schemas.microsoft.com/office/drawing/2014/main" id="{94C1765C-9ACA-0344-8465-19F67533C65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94443" y="1764118"/>
            <a:ext cx="286491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парка в одну-две строки</a:t>
            </a:r>
          </a:p>
        </p:txBody>
      </p:sp>
      <p:sp>
        <p:nvSpPr>
          <p:cNvPr id="44" name="Текст 58">
            <a:extLst>
              <a:ext uri="{FF2B5EF4-FFF2-40B4-BE49-F238E27FC236}">
                <a16:creationId xmlns:a16="http://schemas.microsoft.com/office/drawing/2014/main" id="{5E213E18-3CC6-6341-B72C-7705D21F56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653837" y="1764118"/>
            <a:ext cx="286491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парка в одну-две строки</a:t>
            </a:r>
          </a:p>
        </p:txBody>
      </p:sp>
      <p:sp>
        <p:nvSpPr>
          <p:cNvPr id="45" name="Прямоугольник: скругленные углы 15">
            <a:extLst>
              <a:ext uri="{FF2B5EF4-FFF2-40B4-BE49-F238E27FC236}">
                <a16:creationId xmlns:a16="http://schemas.microsoft.com/office/drawing/2014/main" id="{ED181031-67D4-514C-934C-62A79D1C62D2}"/>
              </a:ext>
            </a:extLst>
          </p:cNvPr>
          <p:cNvSpPr/>
          <p:nvPr userDrawn="1"/>
        </p:nvSpPr>
        <p:spPr>
          <a:xfrm>
            <a:off x="3955114" y="4007126"/>
            <a:ext cx="7793973" cy="2332052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: скругленные углы 12">
            <a:extLst>
              <a:ext uri="{FF2B5EF4-FFF2-40B4-BE49-F238E27FC236}">
                <a16:creationId xmlns:a16="http://schemas.microsoft.com/office/drawing/2014/main" id="{BD0EC8A6-2B16-2D49-8EA1-3B2B1B1F32F7}"/>
              </a:ext>
            </a:extLst>
          </p:cNvPr>
          <p:cNvSpPr/>
          <p:nvPr userDrawn="1"/>
        </p:nvSpPr>
        <p:spPr>
          <a:xfrm>
            <a:off x="442909" y="4007126"/>
            <a:ext cx="5653091" cy="2332052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екст 58">
            <a:extLst>
              <a:ext uri="{FF2B5EF4-FFF2-40B4-BE49-F238E27FC236}">
                <a16:creationId xmlns:a16="http://schemas.microsoft.com/office/drawing/2014/main" id="{24E4F925-30D1-CB41-A583-2AD833D1C0F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994443" y="4877921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48" name="Текст 58">
            <a:extLst>
              <a:ext uri="{FF2B5EF4-FFF2-40B4-BE49-F238E27FC236}">
                <a16:creationId xmlns:a16="http://schemas.microsoft.com/office/drawing/2014/main" id="{3EE2021C-2B63-BB4D-A07F-78AC5BF59A3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94443" y="5119118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49" name="Рисунок 29">
            <a:extLst>
              <a:ext uri="{FF2B5EF4-FFF2-40B4-BE49-F238E27FC236}">
                <a16:creationId xmlns:a16="http://schemas.microsoft.com/office/drawing/2014/main" id="{CCA4BA15-625D-7B4D-9A2C-12E8083659D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92676" y="4226484"/>
            <a:ext cx="2052000" cy="1836000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51" name="Текст 58">
            <a:extLst>
              <a:ext uri="{FF2B5EF4-FFF2-40B4-BE49-F238E27FC236}">
                <a16:creationId xmlns:a16="http://schemas.microsoft.com/office/drawing/2014/main" id="{5EB10D3F-588E-8E49-A323-9700565A294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994443" y="5740846"/>
            <a:ext cx="290816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05E5B20-2FDE-0E4F-955F-6FD85181D67D}"/>
              </a:ext>
            </a:extLst>
          </p:cNvPr>
          <p:cNvSpPr txBox="1"/>
          <p:nvPr userDrawn="1"/>
        </p:nvSpPr>
        <p:spPr>
          <a:xfrm>
            <a:off x="2994442" y="5510147"/>
            <a:ext cx="26416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59" name="Текст 58">
            <a:extLst>
              <a:ext uri="{FF2B5EF4-FFF2-40B4-BE49-F238E27FC236}">
                <a16:creationId xmlns:a16="http://schemas.microsoft.com/office/drawing/2014/main" id="{51AF4BA7-BC3F-A845-9733-9928E02D94E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653837" y="4877921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60" name="Текст 58">
            <a:extLst>
              <a:ext uri="{FF2B5EF4-FFF2-40B4-BE49-F238E27FC236}">
                <a16:creationId xmlns:a16="http://schemas.microsoft.com/office/drawing/2014/main" id="{538CAB89-30D5-124D-877D-994BAB5D50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653837" y="5119118"/>
            <a:ext cx="28649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61" name="Рисунок 29">
            <a:extLst>
              <a:ext uri="{FF2B5EF4-FFF2-40B4-BE49-F238E27FC236}">
                <a16:creationId xmlns:a16="http://schemas.microsoft.com/office/drawing/2014/main" id="{BF232202-0862-554D-B932-D984815C490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376151" y="4226484"/>
            <a:ext cx="2052000" cy="1836000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62" name="Текст 58">
            <a:extLst>
              <a:ext uri="{FF2B5EF4-FFF2-40B4-BE49-F238E27FC236}">
                <a16:creationId xmlns:a16="http://schemas.microsoft.com/office/drawing/2014/main" id="{FE4E80D8-7DA8-2744-AD06-41A18ACC51B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653836" y="5740846"/>
            <a:ext cx="290816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73F98F4-003A-A442-B1E1-C0D9BC8D488A}"/>
              </a:ext>
            </a:extLst>
          </p:cNvPr>
          <p:cNvSpPr txBox="1"/>
          <p:nvPr userDrawn="1"/>
        </p:nvSpPr>
        <p:spPr>
          <a:xfrm>
            <a:off x="8653836" y="5510147"/>
            <a:ext cx="264166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64" name="Текст 58">
            <a:extLst>
              <a:ext uri="{FF2B5EF4-FFF2-40B4-BE49-F238E27FC236}">
                <a16:creationId xmlns:a16="http://schemas.microsoft.com/office/drawing/2014/main" id="{5F71A327-B742-AB42-8025-1784B63B15A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994443" y="4247827"/>
            <a:ext cx="286491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парка в одну-две строки</a:t>
            </a:r>
          </a:p>
        </p:txBody>
      </p:sp>
      <p:sp>
        <p:nvSpPr>
          <p:cNvPr id="65" name="Текст 58">
            <a:extLst>
              <a:ext uri="{FF2B5EF4-FFF2-40B4-BE49-F238E27FC236}">
                <a16:creationId xmlns:a16="http://schemas.microsoft.com/office/drawing/2014/main" id="{F82AE3B2-A2B3-5849-9BC2-02195C3867AB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653837" y="4247827"/>
            <a:ext cx="286491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парка в одну-две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838232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вестиционная инфраструктура (создаваемые) - 3 шт">
    <p:bg>
      <p:bgPr>
        <a:solidFill>
          <a:srgbClr val="E4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A031A3B-E2AB-234C-B4A4-D26A3919D1DA}"/>
              </a:ext>
            </a:extLst>
          </p:cNvPr>
          <p:cNvGrpSpPr/>
          <p:nvPr userDrawn="1"/>
        </p:nvGrpSpPr>
        <p:grpSpPr>
          <a:xfrm flipH="1">
            <a:off x="6719905" y="-558014"/>
            <a:ext cx="8448577" cy="1984021"/>
            <a:chOff x="-142819" y="-19104"/>
            <a:chExt cx="8448577" cy="1984021"/>
          </a:xfrm>
        </p:grpSpPr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7D0BDDFB-CB0E-EA4A-9535-C2A7D7866BEA}"/>
                </a:ext>
              </a:extLst>
            </p:cNvPr>
            <p:cNvSpPr/>
            <p:nvPr/>
          </p:nvSpPr>
          <p:spPr>
            <a:xfrm>
              <a:off x="7207951" y="-19104"/>
              <a:ext cx="539541" cy="1584682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CFC96066-5CE8-D341-9E06-EF5E869CC3A0}"/>
                </a:ext>
              </a:extLst>
            </p:cNvPr>
            <p:cNvSpPr/>
            <p:nvPr/>
          </p:nvSpPr>
          <p:spPr>
            <a:xfrm>
              <a:off x="-142819" y="-3169"/>
              <a:ext cx="8394623" cy="1914208"/>
            </a:xfrm>
            <a:custGeom>
              <a:avLst/>
              <a:gdLst>
                <a:gd name="connsiteX0" fmla="*/ 8394624 w 8394623"/>
                <a:gd name="connsiteY0" fmla="*/ 0 h 1914208"/>
                <a:gd name="connsiteX1" fmla="*/ 8394624 w 8394623"/>
                <a:gd name="connsiteY1" fmla="*/ 1457820 h 1914208"/>
                <a:gd name="connsiteX2" fmla="*/ 8267673 w 8394623"/>
                <a:gd name="connsiteY2" fmla="*/ 1584594 h 1914208"/>
                <a:gd name="connsiteX3" fmla="*/ 8029958 w 8394623"/>
                <a:gd name="connsiteY3" fmla="*/ 1584594 h 1914208"/>
                <a:gd name="connsiteX4" fmla="*/ 7903007 w 8394623"/>
                <a:gd name="connsiteY4" fmla="*/ 1711369 h 1914208"/>
                <a:gd name="connsiteX5" fmla="*/ 7903007 w 8394623"/>
                <a:gd name="connsiteY5" fmla="*/ 1787434 h 1914208"/>
                <a:gd name="connsiteX6" fmla="*/ 7776056 w 8394623"/>
                <a:gd name="connsiteY6" fmla="*/ 1914208 h 1914208"/>
                <a:gd name="connsiteX7" fmla="*/ 7655453 w 8394623"/>
                <a:gd name="connsiteY7" fmla="*/ 1914208 h 1914208"/>
                <a:gd name="connsiteX8" fmla="*/ 7528502 w 8394623"/>
                <a:gd name="connsiteY8" fmla="*/ 1787434 h 1914208"/>
                <a:gd name="connsiteX9" fmla="*/ 7528502 w 8394623"/>
                <a:gd name="connsiteY9" fmla="*/ 1711369 h 1914208"/>
                <a:gd name="connsiteX10" fmla="*/ 7401551 w 8394623"/>
                <a:gd name="connsiteY10" fmla="*/ 1584594 h 1914208"/>
                <a:gd name="connsiteX11" fmla="*/ 6963571 w 8394623"/>
                <a:gd name="connsiteY11" fmla="*/ 1584594 h 1914208"/>
                <a:gd name="connsiteX12" fmla="*/ 6836620 w 8394623"/>
                <a:gd name="connsiteY12" fmla="*/ 1711369 h 1914208"/>
                <a:gd name="connsiteX13" fmla="*/ 6836620 w 8394623"/>
                <a:gd name="connsiteY13" fmla="*/ 1787434 h 1914208"/>
                <a:gd name="connsiteX14" fmla="*/ 6709669 w 8394623"/>
                <a:gd name="connsiteY14" fmla="*/ 1914208 h 1914208"/>
                <a:gd name="connsiteX15" fmla="*/ 6601761 w 8394623"/>
                <a:gd name="connsiteY15" fmla="*/ 1914208 h 1914208"/>
                <a:gd name="connsiteX16" fmla="*/ 6474817 w 8394623"/>
                <a:gd name="connsiteY16" fmla="*/ 1787434 h 1914208"/>
                <a:gd name="connsiteX17" fmla="*/ 6474817 w 8394623"/>
                <a:gd name="connsiteY17" fmla="*/ 1711369 h 1914208"/>
                <a:gd name="connsiteX18" fmla="*/ 6347866 w 8394623"/>
                <a:gd name="connsiteY18" fmla="*/ 1584594 h 1914208"/>
                <a:gd name="connsiteX19" fmla="*/ 0 w 8394623"/>
                <a:gd name="connsiteY19" fmla="*/ 1584594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94623" h="1914208">
                  <a:moveTo>
                    <a:pt x="8394624" y="0"/>
                  </a:moveTo>
                  <a:lnTo>
                    <a:pt x="8394624" y="1457820"/>
                  </a:lnTo>
                  <a:cubicBezTo>
                    <a:pt x="8394624" y="1527837"/>
                    <a:pt x="8337814" y="1584594"/>
                    <a:pt x="8267673" y="1584594"/>
                  </a:cubicBezTo>
                  <a:lnTo>
                    <a:pt x="8029958" y="1584594"/>
                  </a:lnTo>
                  <a:cubicBezTo>
                    <a:pt x="7959881" y="1584594"/>
                    <a:pt x="7903007" y="1641351"/>
                    <a:pt x="7903007" y="1711369"/>
                  </a:cubicBezTo>
                  <a:lnTo>
                    <a:pt x="7903007" y="1787434"/>
                  </a:lnTo>
                  <a:cubicBezTo>
                    <a:pt x="7903007" y="1857452"/>
                    <a:pt x="7846196" y="1914208"/>
                    <a:pt x="7776056" y="1914208"/>
                  </a:cubicBezTo>
                  <a:lnTo>
                    <a:pt x="7655453" y="1914208"/>
                  </a:lnTo>
                  <a:cubicBezTo>
                    <a:pt x="7585376" y="1914208"/>
                    <a:pt x="7528502" y="1857452"/>
                    <a:pt x="7528502" y="1787434"/>
                  </a:cubicBezTo>
                  <a:lnTo>
                    <a:pt x="7528502" y="1711369"/>
                  </a:lnTo>
                  <a:cubicBezTo>
                    <a:pt x="7528502" y="1641351"/>
                    <a:pt x="7471691" y="1584594"/>
                    <a:pt x="7401551" y="1584594"/>
                  </a:cubicBezTo>
                  <a:lnTo>
                    <a:pt x="6963571" y="1584594"/>
                  </a:lnTo>
                  <a:cubicBezTo>
                    <a:pt x="6893494" y="1584594"/>
                    <a:pt x="6836620" y="1641351"/>
                    <a:pt x="6836620" y="1711369"/>
                  </a:cubicBezTo>
                  <a:lnTo>
                    <a:pt x="6836620" y="1787434"/>
                  </a:lnTo>
                  <a:cubicBezTo>
                    <a:pt x="6836620" y="1857452"/>
                    <a:pt x="6779809" y="1914208"/>
                    <a:pt x="6709669" y="1914208"/>
                  </a:cubicBezTo>
                  <a:lnTo>
                    <a:pt x="6601761" y="1914208"/>
                  </a:lnTo>
                  <a:cubicBezTo>
                    <a:pt x="6531684" y="1914208"/>
                    <a:pt x="6474817" y="1857452"/>
                    <a:pt x="6474817" y="1787434"/>
                  </a:cubicBezTo>
                  <a:lnTo>
                    <a:pt x="6474817" y="1711369"/>
                  </a:lnTo>
                  <a:cubicBezTo>
                    <a:pt x="6474817" y="1641351"/>
                    <a:pt x="6417980" y="1584594"/>
                    <a:pt x="6347866" y="1584594"/>
                  </a:cubicBezTo>
                  <a:lnTo>
                    <a:pt x="0" y="1584594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F9EE5B25-3ADA-224A-A6AF-6179EC91C496}"/>
                </a:ext>
              </a:extLst>
            </p:cNvPr>
            <p:cNvSpPr/>
            <p:nvPr/>
          </p:nvSpPr>
          <p:spPr>
            <a:xfrm>
              <a:off x="8197850" y="98250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67 w 107908"/>
                <a:gd name="connsiteY1" fmla="*/ 73307 h 107758"/>
                <a:gd name="connsiteX2" fmla="*/ 0 w 107908"/>
                <a:gd name="connsiteY2" fmla="*/ 53879 h 107758"/>
                <a:gd name="connsiteX3" fmla="*/ 34467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9" y="84229"/>
                    <a:pt x="34467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467" y="34451"/>
                  </a:cubicBezTo>
                  <a:cubicBezTo>
                    <a:pt x="45449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9" y="45373"/>
                    <a:pt x="107908" y="53879"/>
                    <a:pt x="107908" y="53879"/>
                  </a:cubicBezTo>
                  <a:cubicBezTo>
                    <a:pt x="107908" y="53879"/>
                    <a:pt x="84359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E70EBD00-0F8F-E844-80D8-D80B0F4DC864}"/>
                </a:ext>
              </a:extLst>
            </p:cNvPr>
            <p:cNvSpPr/>
            <p:nvPr/>
          </p:nvSpPr>
          <p:spPr>
            <a:xfrm>
              <a:off x="7512633" y="1857159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F67E7CA3-95D4-4248-B6A9-E507EB0794DF}"/>
                </a:ext>
              </a:extLst>
            </p:cNvPr>
            <p:cNvSpPr/>
            <p:nvPr/>
          </p:nvSpPr>
          <p:spPr>
            <a:xfrm>
              <a:off x="7153997" y="98241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C2AC306C-B916-3A41-9BEF-7A296D3B3F22}"/>
                </a:ext>
              </a:extLst>
            </p:cNvPr>
            <p:cNvSpPr/>
            <p:nvPr/>
          </p:nvSpPr>
          <p:spPr>
            <a:xfrm>
              <a:off x="6998526" y="152763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D721C8A6-3D1D-9945-9AFC-BB2BDF151AF0}"/>
                </a:ext>
              </a:extLst>
            </p:cNvPr>
            <p:cNvSpPr/>
            <p:nvPr/>
          </p:nvSpPr>
          <p:spPr>
            <a:xfrm>
              <a:off x="390373" y="152591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7 w 107908"/>
                <a:gd name="connsiteY1" fmla="*/ 73307 h 107758"/>
                <a:gd name="connsiteX2" fmla="*/ 0 w 107908"/>
                <a:gd name="connsiteY2" fmla="*/ 53879 h 107758"/>
                <a:gd name="connsiteX3" fmla="*/ 34497 w 107908"/>
                <a:gd name="connsiteY3" fmla="*/ 34451 h 107758"/>
                <a:gd name="connsiteX4" fmla="*/ 53954 w 107908"/>
                <a:gd name="connsiteY4" fmla="*/ 0 h 107758"/>
                <a:gd name="connsiteX5" fmla="*/ 73411 w 107908"/>
                <a:gd name="connsiteY5" fmla="*/ 34451 h 107758"/>
                <a:gd name="connsiteX6" fmla="*/ 107908 w 107908"/>
                <a:gd name="connsiteY6" fmla="*/ 53879 h 107758"/>
                <a:gd name="connsiteX7" fmla="*/ 7341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4" y="84229"/>
                    <a:pt x="34497" y="73307"/>
                  </a:cubicBezTo>
                  <a:cubicBezTo>
                    <a:pt x="23560" y="62386"/>
                    <a:pt x="0" y="53879"/>
                    <a:pt x="0" y="53879"/>
                  </a:cubicBezTo>
                  <a:cubicBezTo>
                    <a:pt x="0" y="53879"/>
                    <a:pt x="23560" y="45373"/>
                    <a:pt x="34497" y="34451"/>
                  </a:cubicBezTo>
                  <a:cubicBezTo>
                    <a:pt x="45434" y="23529"/>
                    <a:pt x="53954" y="0"/>
                    <a:pt x="53954" y="0"/>
                  </a:cubicBezTo>
                  <a:cubicBezTo>
                    <a:pt x="53954" y="0"/>
                    <a:pt x="62474" y="23529"/>
                    <a:pt x="73411" y="34451"/>
                  </a:cubicBezTo>
                  <a:cubicBezTo>
                    <a:pt x="84348" y="45373"/>
                    <a:pt x="107908" y="53879"/>
                    <a:pt x="107908" y="53879"/>
                  </a:cubicBezTo>
                  <a:cubicBezTo>
                    <a:pt x="107908" y="53879"/>
                    <a:pt x="84348" y="62386"/>
                    <a:pt x="73411" y="73307"/>
                  </a:cubicBezTo>
                  <a:cubicBezTo>
                    <a:pt x="62474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9870B03-5C24-B0BE-1D8E-C8319F57C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C4EA7AF-6FD6-6875-579D-E6EF30911610}"/>
              </a:ext>
            </a:extLst>
          </p:cNvPr>
          <p:cNvSpPr/>
          <p:nvPr userDrawn="1"/>
        </p:nvSpPr>
        <p:spPr>
          <a:xfrm>
            <a:off x="442913" y="1520824"/>
            <a:ext cx="11306175" cy="4824413"/>
          </a:xfrm>
          <a:prstGeom prst="roundRect">
            <a:avLst>
              <a:gd name="adj" fmla="val 565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301BC-E0A9-81F2-4AFC-169C92CABC8A}"/>
              </a:ext>
            </a:extLst>
          </p:cNvPr>
          <p:cNvSpPr txBox="1"/>
          <p:nvPr userDrawn="1"/>
        </p:nvSpPr>
        <p:spPr>
          <a:xfrm>
            <a:off x="442913" y="474027"/>
            <a:ext cx="62034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>
                <a:solidFill>
                  <a:schemeClr val="accent1"/>
                </a:solidFill>
              </a:rPr>
              <a:t>ИНВЕСТИЦИОННАЯ ИНФРАСТРУКТУРА ДЛЯ ИНВЕСТОРОВ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94CDADD-315F-9E24-4A5E-A76AD5997DC0}"/>
              </a:ext>
            </a:extLst>
          </p:cNvPr>
          <p:cNvSpPr/>
          <p:nvPr userDrawn="1"/>
        </p:nvSpPr>
        <p:spPr>
          <a:xfrm>
            <a:off x="3955115" y="1523417"/>
            <a:ext cx="4045886" cy="4819226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CFE4358-54E9-9D9B-37FB-21BE11A6D24E}"/>
              </a:ext>
            </a:extLst>
          </p:cNvPr>
          <p:cNvSpPr/>
          <p:nvPr userDrawn="1"/>
        </p:nvSpPr>
        <p:spPr>
          <a:xfrm>
            <a:off x="442910" y="1523417"/>
            <a:ext cx="3803970" cy="4819226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исунок 6">
            <a:extLst>
              <a:ext uri="{FF2B5EF4-FFF2-40B4-BE49-F238E27FC236}">
                <a16:creationId xmlns:a16="http://schemas.microsoft.com/office/drawing/2014/main" id="{2AC5D5D8-CF70-8B00-3E91-B83400563A62}"/>
              </a:ext>
            </a:extLst>
          </p:cNvPr>
          <p:cNvSpPr/>
          <p:nvPr userDrawn="1"/>
        </p:nvSpPr>
        <p:spPr>
          <a:xfrm rot="10800000" flipH="1">
            <a:off x="8944940" y="-1713941"/>
            <a:ext cx="2513102" cy="4041298"/>
          </a:xfrm>
          <a:custGeom>
            <a:avLst/>
            <a:gdLst>
              <a:gd name="connsiteX0" fmla="*/ 2287279 w 2287278"/>
              <a:gd name="connsiteY0" fmla="*/ 3915969 h 4041298"/>
              <a:gd name="connsiteX1" fmla="*/ 2161948 w 2287278"/>
              <a:gd name="connsiteY1" fmla="*/ 4041299 h 4041298"/>
              <a:gd name="connsiteX2" fmla="*/ 125330 w 2287278"/>
              <a:gd name="connsiteY2" fmla="*/ 4041299 h 4041298"/>
              <a:gd name="connsiteX3" fmla="*/ 0 w 2287278"/>
              <a:gd name="connsiteY3" fmla="*/ 3915969 h 4041298"/>
              <a:gd name="connsiteX4" fmla="*/ 0 w 2287278"/>
              <a:gd name="connsiteY4" fmla="*/ 507583 h 4041298"/>
              <a:gd name="connsiteX5" fmla="*/ 102214 w 2287278"/>
              <a:gd name="connsiteY5" fmla="*/ 384403 h 4041298"/>
              <a:gd name="connsiteX6" fmla="*/ 2138831 w 2287278"/>
              <a:gd name="connsiteY6" fmla="*/ 2189 h 4041298"/>
              <a:gd name="connsiteX7" fmla="*/ 2287279 w 2287278"/>
              <a:gd name="connsiteY7" fmla="*/ 125368 h 4041298"/>
              <a:gd name="connsiteX8" fmla="*/ 2287279 w 2287278"/>
              <a:gd name="connsiteY8" fmla="*/ 3915969 h 404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7278" h="4041298">
                <a:moveTo>
                  <a:pt x="2287279" y="3915969"/>
                </a:moveTo>
                <a:cubicBezTo>
                  <a:pt x="2287279" y="3985189"/>
                  <a:pt x="2231168" y="4041299"/>
                  <a:pt x="2161948" y="4041299"/>
                </a:cubicBezTo>
                <a:lnTo>
                  <a:pt x="125330" y="4041299"/>
                </a:lnTo>
                <a:cubicBezTo>
                  <a:pt x="56112" y="4041299"/>
                  <a:pt x="0" y="3985189"/>
                  <a:pt x="0" y="3915969"/>
                </a:cubicBezTo>
                <a:lnTo>
                  <a:pt x="0" y="507583"/>
                </a:lnTo>
                <a:cubicBezTo>
                  <a:pt x="0" y="447280"/>
                  <a:pt x="42945" y="395526"/>
                  <a:pt x="102214" y="384403"/>
                </a:cubicBezTo>
                <a:lnTo>
                  <a:pt x="2138831" y="2189"/>
                </a:lnTo>
                <a:cubicBezTo>
                  <a:pt x="2215966" y="-12288"/>
                  <a:pt x="2287279" y="46886"/>
                  <a:pt x="2287279" y="125368"/>
                </a:cubicBezTo>
                <a:lnTo>
                  <a:pt x="2287279" y="3915969"/>
                </a:ln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3F588-D054-5860-A90D-1058FA616712}"/>
              </a:ext>
            </a:extLst>
          </p:cNvPr>
          <p:cNvSpPr txBox="1"/>
          <p:nvPr userDrawn="1"/>
        </p:nvSpPr>
        <p:spPr>
          <a:xfrm>
            <a:off x="9179523" y="1056137"/>
            <a:ext cx="2391875" cy="6212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Индустриальные (промышленные) парки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221199E-1A38-4957-DE98-6F2151AF1485}"/>
              </a:ext>
            </a:extLst>
          </p:cNvPr>
          <p:cNvGrpSpPr/>
          <p:nvPr userDrawn="1"/>
        </p:nvGrpSpPr>
        <p:grpSpPr>
          <a:xfrm>
            <a:off x="9151106" y="535055"/>
            <a:ext cx="2093357" cy="402335"/>
            <a:chOff x="7314187" y="-315673"/>
            <a:chExt cx="2093357" cy="43525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B905589F-62B8-6F32-CB82-09EE3B0A9EAA}"/>
                </a:ext>
              </a:extLst>
            </p:cNvPr>
            <p:cNvSpPr/>
            <p:nvPr userDrawn="1"/>
          </p:nvSpPr>
          <p:spPr>
            <a:xfrm>
              <a:off x="7314187" y="-315673"/>
              <a:ext cx="2093356" cy="435254"/>
            </a:xfrm>
            <a:prstGeom prst="roundRect">
              <a:avLst>
                <a:gd name="adj" fmla="val 28439"/>
              </a:avLst>
            </a:prstGeom>
            <a:solidFill>
              <a:schemeClr val="accent2"/>
            </a:solidFill>
            <a:ln>
              <a:solidFill>
                <a:schemeClr val="bg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53C774-CDEB-A0AB-761E-C50F2DF2182D}"/>
                </a:ext>
              </a:extLst>
            </p:cNvPr>
            <p:cNvSpPr txBox="1"/>
            <p:nvPr userDrawn="1"/>
          </p:nvSpPr>
          <p:spPr>
            <a:xfrm>
              <a:off x="7314187" y="-214287"/>
              <a:ext cx="2093357" cy="2397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b="1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Создаваемые</a:t>
              </a:r>
            </a:p>
          </p:txBody>
        </p:sp>
      </p:grpSp>
      <p:sp>
        <p:nvSpPr>
          <p:cNvPr id="26" name="Рисунок 42">
            <a:extLst>
              <a:ext uri="{FF2B5EF4-FFF2-40B4-BE49-F238E27FC236}">
                <a16:creationId xmlns:a16="http://schemas.microsoft.com/office/drawing/2014/main" id="{94E2F6C5-4661-D84B-EDD9-8F2833173982}"/>
              </a:ext>
            </a:extLst>
          </p:cNvPr>
          <p:cNvSpPr/>
          <p:nvPr userDrawn="1"/>
        </p:nvSpPr>
        <p:spPr>
          <a:xfrm>
            <a:off x="7120300" y="1639413"/>
            <a:ext cx="653565" cy="401225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accent2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7" name="Рисунок 44">
            <a:extLst>
              <a:ext uri="{FF2B5EF4-FFF2-40B4-BE49-F238E27FC236}">
                <a16:creationId xmlns:a16="http://schemas.microsoft.com/office/drawing/2014/main" id="{D2797F77-D95D-9169-7C00-FB3663A2CB8F}"/>
              </a:ext>
            </a:extLst>
          </p:cNvPr>
          <p:cNvSpPr/>
          <p:nvPr userDrawn="1"/>
        </p:nvSpPr>
        <p:spPr>
          <a:xfrm>
            <a:off x="3381157" y="1639413"/>
            <a:ext cx="632437" cy="401226"/>
          </a:xfrm>
          <a:custGeom>
            <a:avLst/>
            <a:gdLst>
              <a:gd name="connsiteX0" fmla="*/ 109105 w 429506"/>
              <a:gd name="connsiteY0" fmla="*/ 181424 h 272484"/>
              <a:gd name="connsiteX1" fmla="*/ 96628 w 429506"/>
              <a:gd name="connsiteY1" fmla="*/ 168946 h 272484"/>
              <a:gd name="connsiteX2" fmla="*/ 96628 w 429506"/>
              <a:gd name="connsiteY2" fmla="*/ 109763 h 272484"/>
              <a:gd name="connsiteX3" fmla="*/ 109105 w 429506"/>
              <a:gd name="connsiteY3" fmla="*/ 97285 h 272484"/>
              <a:gd name="connsiteX4" fmla="*/ 156456 w 429506"/>
              <a:gd name="connsiteY4" fmla="*/ 97285 h 272484"/>
              <a:gd name="connsiteX5" fmla="*/ 168934 w 429506"/>
              <a:gd name="connsiteY5" fmla="*/ 109763 h 272484"/>
              <a:gd name="connsiteX6" fmla="*/ 168934 w 429506"/>
              <a:gd name="connsiteY6" fmla="*/ 165660 h 272484"/>
              <a:gd name="connsiteX7" fmla="*/ 181411 w 429506"/>
              <a:gd name="connsiteY7" fmla="*/ 178138 h 272484"/>
              <a:gd name="connsiteX8" fmla="*/ 320402 w 429506"/>
              <a:gd name="connsiteY8" fmla="*/ 178138 h 272484"/>
              <a:gd name="connsiteX9" fmla="*/ 332881 w 429506"/>
              <a:gd name="connsiteY9" fmla="*/ 190615 h 272484"/>
              <a:gd name="connsiteX10" fmla="*/ 332881 w 429506"/>
              <a:gd name="connsiteY10" fmla="*/ 260007 h 272484"/>
              <a:gd name="connsiteX11" fmla="*/ 345356 w 429506"/>
              <a:gd name="connsiteY11" fmla="*/ 272485 h 272484"/>
              <a:gd name="connsiteX12" fmla="*/ 417031 w 429506"/>
              <a:gd name="connsiteY12" fmla="*/ 272485 h 272484"/>
              <a:gd name="connsiteX13" fmla="*/ 429507 w 429506"/>
              <a:gd name="connsiteY13" fmla="*/ 260007 h 272484"/>
              <a:gd name="connsiteX14" fmla="*/ 429507 w 429506"/>
              <a:gd name="connsiteY14" fmla="*/ 187678 h 272484"/>
              <a:gd name="connsiteX15" fmla="*/ 417031 w 429506"/>
              <a:gd name="connsiteY15" fmla="*/ 175200 h 272484"/>
              <a:gd name="connsiteX16" fmla="*/ 356918 w 429506"/>
              <a:gd name="connsiteY16" fmla="*/ 175200 h 272484"/>
              <a:gd name="connsiteX17" fmla="*/ 344440 w 429506"/>
              <a:gd name="connsiteY17" fmla="*/ 162722 h 272484"/>
              <a:gd name="connsiteX18" fmla="*/ 344440 w 429506"/>
              <a:gd name="connsiteY18" fmla="*/ 92016 h 272484"/>
              <a:gd name="connsiteX19" fmla="*/ 331964 w 429506"/>
              <a:gd name="connsiteY19" fmla="*/ 79538 h 272484"/>
              <a:gd name="connsiteX20" fmla="*/ 186015 w 429506"/>
              <a:gd name="connsiteY20" fmla="*/ 79538 h 272484"/>
              <a:gd name="connsiteX21" fmla="*/ 173537 w 429506"/>
              <a:gd name="connsiteY21" fmla="*/ 67060 h 272484"/>
              <a:gd name="connsiteX22" fmla="*/ 173537 w 429506"/>
              <a:gd name="connsiteY22" fmla="*/ 12478 h 272484"/>
              <a:gd name="connsiteX23" fmla="*/ 161060 w 429506"/>
              <a:gd name="connsiteY23" fmla="*/ 0 h 272484"/>
              <a:gd name="connsiteX24" fmla="*/ 84786 w 429506"/>
              <a:gd name="connsiteY24" fmla="*/ 0 h 272484"/>
              <a:gd name="connsiteX25" fmla="*/ 72308 w 429506"/>
              <a:gd name="connsiteY25" fmla="*/ 12478 h 272484"/>
              <a:gd name="connsiteX26" fmla="*/ 72308 w 429506"/>
              <a:gd name="connsiteY26" fmla="*/ 78235 h 272484"/>
              <a:gd name="connsiteX27" fmla="*/ 59831 w 429506"/>
              <a:gd name="connsiteY27" fmla="*/ 90713 h 272484"/>
              <a:gd name="connsiteX28" fmla="*/ 12478 w 429506"/>
              <a:gd name="connsiteY28" fmla="*/ 90713 h 272484"/>
              <a:gd name="connsiteX29" fmla="*/ 0 w 429506"/>
              <a:gd name="connsiteY29" fmla="*/ 103191 h 272484"/>
              <a:gd name="connsiteX30" fmla="*/ 0 w 429506"/>
              <a:gd name="connsiteY30" fmla="*/ 168947 h 272484"/>
              <a:gd name="connsiteX31" fmla="*/ 12478 w 429506"/>
              <a:gd name="connsiteY31" fmla="*/ 181425 h 272484"/>
              <a:gd name="connsiteX32" fmla="*/ 64429 w 429506"/>
              <a:gd name="connsiteY32" fmla="*/ 181425 h 272484"/>
              <a:gd name="connsiteX33" fmla="*/ 76906 w 429506"/>
              <a:gd name="connsiteY33" fmla="*/ 193902 h 272484"/>
              <a:gd name="connsiteX34" fmla="*/ 76906 w 429506"/>
              <a:gd name="connsiteY34" fmla="*/ 259658 h 272484"/>
              <a:gd name="connsiteX35" fmla="*/ 89384 w 429506"/>
              <a:gd name="connsiteY35" fmla="*/ 272135 h 272484"/>
              <a:gd name="connsiteX36" fmla="*/ 156455 w 429506"/>
              <a:gd name="connsiteY36" fmla="*/ 272135 h 272484"/>
              <a:gd name="connsiteX37" fmla="*/ 168933 w 429506"/>
              <a:gd name="connsiteY37" fmla="*/ 259658 h 272484"/>
              <a:gd name="connsiteX38" fmla="*/ 168933 w 429506"/>
              <a:gd name="connsiteY38" fmla="*/ 193902 h 272484"/>
              <a:gd name="connsiteX39" fmla="*/ 156455 w 429506"/>
              <a:gd name="connsiteY39" fmla="*/ 181424 h 272484"/>
              <a:gd name="connsiteX40" fmla="*/ 109105 w 429506"/>
              <a:gd name="connsiteY40" fmla="*/ 181424 h 27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506" h="272484">
                <a:moveTo>
                  <a:pt x="109105" y="181424"/>
                </a:moveTo>
                <a:cubicBezTo>
                  <a:pt x="102214" y="181424"/>
                  <a:pt x="96628" y="175837"/>
                  <a:pt x="96628" y="168946"/>
                </a:cubicBezTo>
                <a:lnTo>
                  <a:pt x="96628" y="109763"/>
                </a:lnTo>
                <a:cubicBezTo>
                  <a:pt x="96628" y="102871"/>
                  <a:pt x="102214" y="97285"/>
                  <a:pt x="109105" y="97285"/>
                </a:cubicBezTo>
                <a:lnTo>
                  <a:pt x="156456" y="97285"/>
                </a:lnTo>
                <a:cubicBezTo>
                  <a:pt x="163347" y="97285"/>
                  <a:pt x="168934" y="102871"/>
                  <a:pt x="168934" y="109763"/>
                </a:cubicBezTo>
                <a:lnTo>
                  <a:pt x="168934" y="165660"/>
                </a:lnTo>
                <a:cubicBezTo>
                  <a:pt x="168934" y="172551"/>
                  <a:pt x="174520" y="178138"/>
                  <a:pt x="181411" y="178138"/>
                </a:cubicBezTo>
                <a:lnTo>
                  <a:pt x="320402" y="178138"/>
                </a:lnTo>
                <a:cubicBezTo>
                  <a:pt x="327292" y="178138"/>
                  <a:pt x="332881" y="183724"/>
                  <a:pt x="332881" y="190615"/>
                </a:cubicBezTo>
                <a:lnTo>
                  <a:pt x="332881" y="260007"/>
                </a:lnTo>
                <a:cubicBezTo>
                  <a:pt x="332881" y="266898"/>
                  <a:pt x="338466" y="272485"/>
                  <a:pt x="345356" y="272485"/>
                </a:cubicBezTo>
                <a:lnTo>
                  <a:pt x="417031" y="272485"/>
                </a:lnTo>
                <a:cubicBezTo>
                  <a:pt x="423922" y="272485"/>
                  <a:pt x="429507" y="266898"/>
                  <a:pt x="429507" y="260007"/>
                </a:cubicBezTo>
                <a:lnTo>
                  <a:pt x="429507" y="187678"/>
                </a:lnTo>
                <a:cubicBezTo>
                  <a:pt x="429507" y="180786"/>
                  <a:pt x="423922" y="175200"/>
                  <a:pt x="417031" y="175200"/>
                </a:cubicBezTo>
                <a:lnTo>
                  <a:pt x="356918" y="175200"/>
                </a:lnTo>
                <a:cubicBezTo>
                  <a:pt x="350028" y="175200"/>
                  <a:pt x="344440" y="169613"/>
                  <a:pt x="344440" y="162722"/>
                </a:cubicBezTo>
                <a:lnTo>
                  <a:pt x="344440" y="92016"/>
                </a:lnTo>
                <a:cubicBezTo>
                  <a:pt x="344440" y="85125"/>
                  <a:pt x="338855" y="79538"/>
                  <a:pt x="331964" y="79538"/>
                </a:cubicBezTo>
                <a:lnTo>
                  <a:pt x="186015" y="79538"/>
                </a:lnTo>
                <a:cubicBezTo>
                  <a:pt x="179124" y="79538"/>
                  <a:pt x="173537" y="73952"/>
                  <a:pt x="173537" y="67060"/>
                </a:cubicBezTo>
                <a:lnTo>
                  <a:pt x="173537" y="12478"/>
                </a:lnTo>
                <a:cubicBezTo>
                  <a:pt x="173537" y="5586"/>
                  <a:pt x="167951" y="0"/>
                  <a:pt x="161060" y="0"/>
                </a:cubicBezTo>
                <a:lnTo>
                  <a:pt x="84786" y="0"/>
                </a:lnTo>
                <a:cubicBezTo>
                  <a:pt x="77895" y="0"/>
                  <a:pt x="72308" y="5586"/>
                  <a:pt x="72308" y="12478"/>
                </a:cubicBezTo>
                <a:lnTo>
                  <a:pt x="72308" y="78235"/>
                </a:lnTo>
                <a:cubicBezTo>
                  <a:pt x="72308" y="85127"/>
                  <a:pt x="66722" y="90713"/>
                  <a:pt x="59831" y="90713"/>
                </a:cubicBezTo>
                <a:lnTo>
                  <a:pt x="12478" y="90713"/>
                </a:lnTo>
                <a:cubicBezTo>
                  <a:pt x="5586" y="90713"/>
                  <a:pt x="0" y="96299"/>
                  <a:pt x="0" y="103191"/>
                </a:cubicBezTo>
                <a:lnTo>
                  <a:pt x="0" y="168947"/>
                </a:lnTo>
                <a:cubicBezTo>
                  <a:pt x="0" y="175838"/>
                  <a:pt x="5586" y="181425"/>
                  <a:pt x="12478" y="181425"/>
                </a:cubicBezTo>
                <a:lnTo>
                  <a:pt x="64429" y="181425"/>
                </a:lnTo>
                <a:cubicBezTo>
                  <a:pt x="71320" y="181425"/>
                  <a:pt x="76906" y="187011"/>
                  <a:pt x="76906" y="193902"/>
                </a:cubicBezTo>
                <a:lnTo>
                  <a:pt x="76906" y="259658"/>
                </a:lnTo>
                <a:cubicBezTo>
                  <a:pt x="76906" y="266549"/>
                  <a:pt x="82493" y="272135"/>
                  <a:pt x="89384" y="272135"/>
                </a:cubicBezTo>
                <a:lnTo>
                  <a:pt x="156455" y="272135"/>
                </a:lnTo>
                <a:cubicBezTo>
                  <a:pt x="163347" y="272135"/>
                  <a:pt x="168933" y="266549"/>
                  <a:pt x="168933" y="259658"/>
                </a:cubicBezTo>
                <a:lnTo>
                  <a:pt x="168933" y="193902"/>
                </a:lnTo>
                <a:cubicBezTo>
                  <a:pt x="168933" y="187010"/>
                  <a:pt x="163347" y="181424"/>
                  <a:pt x="156455" y="181424"/>
                </a:cubicBezTo>
                <a:lnTo>
                  <a:pt x="109105" y="181424"/>
                </a:lnTo>
                <a:close/>
              </a:path>
            </a:pathLst>
          </a:custGeom>
          <a:solidFill>
            <a:schemeClr val="accent2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Текст 58">
            <a:extLst>
              <a:ext uri="{FF2B5EF4-FFF2-40B4-BE49-F238E27FC236}">
                <a16:creationId xmlns:a16="http://schemas.microsoft.com/office/drawing/2014/main" id="{552BD2C7-FB97-A91A-5665-3570485298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2676" y="2878365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29" name="Текст 58">
            <a:extLst>
              <a:ext uri="{FF2B5EF4-FFF2-40B4-BE49-F238E27FC236}">
                <a16:creationId xmlns:a16="http://schemas.microsoft.com/office/drawing/2014/main" id="{4B316360-2787-18F7-2134-DEB132B1666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2676" y="3119562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E6F7CE4B-DCA5-3F05-B7CF-D37944F98A7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92676" y="3553772"/>
            <a:ext cx="3324755" cy="1937491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31" name="Текст 58">
            <a:extLst>
              <a:ext uri="{FF2B5EF4-FFF2-40B4-BE49-F238E27FC236}">
                <a16:creationId xmlns:a16="http://schemas.microsoft.com/office/drawing/2014/main" id="{6CB6FB84-7214-62EF-5913-2230D9F7BA3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92676" y="5889671"/>
            <a:ext cx="332475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E807B1-4883-6E9D-5FDC-1D7E9936BA6E}"/>
              </a:ext>
            </a:extLst>
          </p:cNvPr>
          <p:cNvSpPr txBox="1"/>
          <p:nvPr userDrawn="1"/>
        </p:nvSpPr>
        <p:spPr>
          <a:xfrm>
            <a:off x="692676" y="5658972"/>
            <a:ext cx="20615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2" name="Текст 6">
            <a:extLst>
              <a:ext uri="{FF2B5EF4-FFF2-40B4-BE49-F238E27FC236}">
                <a16:creationId xmlns:a16="http://schemas.microsoft.com/office/drawing/2014/main" id="{FB0D049E-DB94-B227-0FE2-13162E6086C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2675" y="2508677"/>
            <a:ext cx="327531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парка, площадь</a:t>
            </a:r>
          </a:p>
        </p:txBody>
      </p:sp>
      <p:sp>
        <p:nvSpPr>
          <p:cNvPr id="4" name="Текст 58">
            <a:extLst>
              <a:ext uri="{FF2B5EF4-FFF2-40B4-BE49-F238E27FC236}">
                <a16:creationId xmlns:a16="http://schemas.microsoft.com/office/drawing/2014/main" id="{E129FCE8-D226-3979-F0C8-BBC5A4C3D9C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96643" y="2878365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5" name="Текст 58">
            <a:extLst>
              <a:ext uri="{FF2B5EF4-FFF2-40B4-BE49-F238E27FC236}">
                <a16:creationId xmlns:a16="http://schemas.microsoft.com/office/drawing/2014/main" id="{7A480CB1-E5BC-51D2-3B5C-E8A3A762BBE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96643" y="3119562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7" name="Рисунок 29">
            <a:extLst>
              <a:ext uri="{FF2B5EF4-FFF2-40B4-BE49-F238E27FC236}">
                <a16:creationId xmlns:a16="http://schemas.microsoft.com/office/drawing/2014/main" id="{24BFA847-D31A-F177-6A9D-BEC41A210C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496643" y="3553772"/>
            <a:ext cx="3324755" cy="1937491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8" name="Текст 58">
            <a:extLst>
              <a:ext uri="{FF2B5EF4-FFF2-40B4-BE49-F238E27FC236}">
                <a16:creationId xmlns:a16="http://schemas.microsoft.com/office/drawing/2014/main" id="{F3BC0F38-CA2A-A194-C492-63AF676AD0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96643" y="5889671"/>
            <a:ext cx="332475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72768-6C8D-79EB-18AA-32D7E3102630}"/>
              </a:ext>
            </a:extLst>
          </p:cNvPr>
          <p:cNvSpPr txBox="1"/>
          <p:nvPr userDrawn="1"/>
        </p:nvSpPr>
        <p:spPr>
          <a:xfrm>
            <a:off x="4496643" y="5658972"/>
            <a:ext cx="20615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25FA2EC9-A2CF-8DAE-1CAE-22D1A72663A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96643" y="2508677"/>
            <a:ext cx="327531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парка, площадь</a:t>
            </a:r>
          </a:p>
        </p:txBody>
      </p:sp>
      <p:sp>
        <p:nvSpPr>
          <p:cNvPr id="12" name="Текст 58">
            <a:extLst>
              <a:ext uri="{FF2B5EF4-FFF2-40B4-BE49-F238E27FC236}">
                <a16:creationId xmlns:a16="http://schemas.microsoft.com/office/drawing/2014/main" id="{A0CBD5D0-921B-0ADB-6AC8-8127BCB2AEF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46643" y="2878365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4" name="Текст 58">
            <a:extLst>
              <a:ext uri="{FF2B5EF4-FFF2-40B4-BE49-F238E27FC236}">
                <a16:creationId xmlns:a16="http://schemas.microsoft.com/office/drawing/2014/main" id="{FAF51301-1CDD-3A8F-2C23-5418EF771D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246643" y="3119562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15" name="Рисунок 29">
            <a:extLst>
              <a:ext uri="{FF2B5EF4-FFF2-40B4-BE49-F238E27FC236}">
                <a16:creationId xmlns:a16="http://schemas.microsoft.com/office/drawing/2014/main" id="{4822C025-A91C-7157-C3D7-B9CC9A761920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246643" y="3553772"/>
            <a:ext cx="3324755" cy="1937491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32" name="Текст 58">
            <a:extLst>
              <a:ext uri="{FF2B5EF4-FFF2-40B4-BE49-F238E27FC236}">
                <a16:creationId xmlns:a16="http://schemas.microsoft.com/office/drawing/2014/main" id="{C759CB7D-3E17-73F3-A94A-57F51EC1CD4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246643" y="5889671"/>
            <a:ext cx="332475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45C98A-06E3-72CE-5D01-5633B18F712C}"/>
              </a:ext>
            </a:extLst>
          </p:cNvPr>
          <p:cNvSpPr txBox="1"/>
          <p:nvPr userDrawn="1"/>
        </p:nvSpPr>
        <p:spPr>
          <a:xfrm>
            <a:off x="8246643" y="5658972"/>
            <a:ext cx="20615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35" name="Текст 6">
            <a:extLst>
              <a:ext uri="{FF2B5EF4-FFF2-40B4-BE49-F238E27FC236}">
                <a16:creationId xmlns:a16="http://schemas.microsoft.com/office/drawing/2014/main" id="{5533B127-EABF-B8AB-BEF1-6878643D80B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46643" y="2508677"/>
            <a:ext cx="327531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парка, площадь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6E39BD-DE36-BF48-853D-47B2FAA78DE0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2E89A469-154F-E147-8DA8-90B90A1FA8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3100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вестиционная инфраструктура (создаваемые) - 2шт">
    <p:bg>
      <p:bgPr>
        <a:solidFill>
          <a:srgbClr val="E4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A031A3B-E2AB-234C-B4A4-D26A3919D1DA}"/>
              </a:ext>
            </a:extLst>
          </p:cNvPr>
          <p:cNvGrpSpPr/>
          <p:nvPr userDrawn="1"/>
        </p:nvGrpSpPr>
        <p:grpSpPr>
          <a:xfrm rot="10800000">
            <a:off x="8574959" y="5391327"/>
            <a:ext cx="8448577" cy="1984021"/>
            <a:chOff x="-142819" y="-19104"/>
            <a:chExt cx="8448577" cy="1984021"/>
          </a:xfrm>
        </p:grpSpPr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7D0BDDFB-CB0E-EA4A-9535-C2A7D7866BEA}"/>
                </a:ext>
              </a:extLst>
            </p:cNvPr>
            <p:cNvSpPr/>
            <p:nvPr/>
          </p:nvSpPr>
          <p:spPr>
            <a:xfrm>
              <a:off x="7207951" y="-19104"/>
              <a:ext cx="539541" cy="1584682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CFC96066-5CE8-D341-9E06-EF5E869CC3A0}"/>
                </a:ext>
              </a:extLst>
            </p:cNvPr>
            <p:cNvSpPr/>
            <p:nvPr/>
          </p:nvSpPr>
          <p:spPr>
            <a:xfrm>
              <a:off x="-142819" y="-3169"/>
              <a:ext cx="8394623" cy="1914208"/>
            </a:xfrm>
            <a:custGeom>
              <a:avLst/>
              <a:gdLst>
                <a:gd name="connsiteX0" fmla="*/ 8394624 w 8394623"/>
                <a:gd name="connsiteY0" fmla="*/ 0 h 1914208"/>
                <a:gd name="connsiteX1" fmla="*/ 8394624 w 8394623"/>
                <a:gd name="connsiteY1" fmla="*/ 1457820 h 1914208"/>
                <a:gd name="connsiteX2" fmla="*/ 8267673 w 8394623"/>
                <a:gd name="connsiteY2" fmla="*/ 1584594 h 1914208"/>
                <a:gd name="connsiteX3" fmla="*/ 8029958 w 8394623"/>
                <a:gd name="connsiteY3" fmla="*/ 1584594 h 1914208"/>
                <a:gd name="connsiteX4" fmla="*/ 7903007 w 8394623"/>
                <a:gd name="connsiteY4" fmla="*/ 1711369 h 1914208"/>
                <a:gd name="connsiteX5" fmla="*/ 7903007 w 8394623"/>
                <a:gd name="connsiteY5" fmla="*/ 1787434 h 1914208"/>
                <a:gd name="connsiteX6" fmla="*/ 7776056 w 8394623"/>
                <a:gd name="connsiteY6" fmla="*/ 1914208 h 1914208"/>
                <a:gd name="connsiteX7" fmla="*/ 7655453 w 8394623"/>
                <a:gd name="connsiteY7" fmla="*/ 1914208 h 1914208"/>
                <a:gd name="connsiteX8" fmla="*/ 7528502 w 8394623"/>
                <a:gd name="connsiteY8" fmla="*/ 1787434 h 1914208"/>
                <a:gd name="connsiteX9" fmla="*/ 7528502 w 8394623"/>
                <a:gd name="connsiteY9" fmla="*/ 1711369 h 1914208"/>
                <a:gd name="connsiteX10" fmla="*/ 7401551 w 8394623"/>
                <a:gd name="connsiteY10" fmla="*/ 1584594 h 1914208"/>
                <a:gd name="connsiteX11" fmla="*/ 6963571 w 8394623"/>
                <a:gd name="connsiteY11" fmla="*/ 1584594 h 1914208"/>
                <a:gd name="connsiteX12" fmla="*/ 6836620 w 8394623"/>
                <a:gd name="connsiteY12" fmla="*/ 1711369 h 1914208"/>
                <a:gd name="connsiteX13" fmla="*/ 6836620 w 8394623"/>
                <a:gd name="connsiteY13" fmla="*/ 1787434 h 1914208"/>
                <a:gd name="connsiteX14" fmla="*/ 6709669 w 8394623"/>
                <a:gd name="connsiteY14" fmla="*/ 1914208 h 1914208"/>
                <a:gd name="connsiteX15" fmla="*/ 6601761 w 8394623"/>
                <a:gd name="connsiteY15" fmla="*/ 1914208 h 1914208"/>
                <a:gd name="connsiteX16" fmla="*/ 6474817 w 8394623"/>
                <a:gd name="connsiteY16" fmla="*/ 1787434 h 1914208"/>
                <a:gd name="connsiteX17" fmla="*/ 6474817 w 8394623"/>
                <a:gd name="connsiteY17" fmla="*/ 1711369 h 1914208"/>
                <a:gd name="connsiteX18" fmla="*/ 6347866 w 8394623"/>
                <a:gd name="connsiteY18" fmla="*/ 1584594 h 1914208"/>
                <a:gd name="connsiteX19" fmla="*/ 0 w 8394623"/>
                <a:gd name="connsiteY19" fmla="*/ 1584594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94623" h="1914208">
                  <a:moveTo>
                    <a:pt x="8394624" y="0"/>
                  </a:moveTo>
                  <a:lnTo>
                    <a:pt x="8394624" y="1457820"/>
                  </a:lnTo>
                  <a:cubicBezTo>
                    <a:pt x="8394624" y="1527837"/>
                    <a:pt x="8337814" y="1584594"/>
                    <a:pt x="8267673" y="1584594"/>
                  </a:cubicBezTo>
                  <a:lnTo>
                    <a:pt x="8029958" y="1584594"/>
                  </a:lnTo>
                  <a:cubicBezTo>
                    <a:pt x="7959881" y="1584594"/>
                    <a:pt x="7903007" y="1641351"/>
                    <a:pt x="7903007" y="1711369"/>
                  </a:cubicBezTo>
                  <a:lnTo>
                    <a:pt x="7903007" y="1787434"/>
                  </a:lnTo>
                  <a:cubicBezTo>
                    <a:pt x="7903007" y="1857452"/>
                    <a:pt x="7846196" y="1914208"/>
                    <a:pt x="7776056" y="1914208"/>
                  </a:cubicBezTo>
                  <a:lnTo>
                    <a:pt x="7655453" y="1914208"/>
                  </a:lnTo>
                  <a:cubicBezTo>
                    <a:pt x="7585376" y="1914208"/>
                    <a:pt x="7528502" y="1857452"/>
                    <a:pt x="7528502" y="1787434"/>
                  </a:cubicBezTo>
                  <a:lnTo>
                    <a:pt x="7528502" y="1711369"/>
                  </a:lnTo>
                  <a:cubicBezTo>
                    <a:pt x="7528502" y="1641351"/>
                    <a:pt x="7471691" y="1584594"/>
                    <a:pt x="7401551" y="1584594"/>
                  </a:cubicBezTo>
                  <a:lnTo>
                    <a:pt x="6963571" y="1584594"/>
                  </a:lnTo>
                  <a:cubicBezTo>
                    <a:pt x="6893494" y="1584594"/>
                    <a:pt x="6836620" y="1641351"/>
                    <a:pt x="6836620" y="1711369"/>
                  </a:cubicBezTo>
                  <a:lnTo>
                    <a:pt x="6836620" y="1787434"/>
                  </a:lnTo>
                  <a:cubicBezTo>
                    <a:pt x="6836620" y="1857452"/>
                    <a:pt x="6779809" y="1914208"/>
                    <a:pt x="6709669" y="1914208"/>
                  </a:cubicBezTo>
                  <a:lnTo>
                    <a:pt x="6601761" y="1914208"/>
                  </a:lnTo>
                  <a:cubicBezTo>
                    <a:pt x="6531684" y="1914208"/>
                    <a:pt x="6474817" y="1857452"/>
                    <a:pt x="6474817" y="1787434"/>
                  </a:cubicBezTo>
                  <a:lnTo>
                    <a:pt x="6474817" y="1711369"/>
                  </a:lnTo>
                  <a:cubicBezTo>
                    <a:pt x="6474817" y="1641351"/>
                    <a:pt x="6417980" y="1584594"/>
                    <a:pt x="6347866" y="1584594"/>
                  </a:cubicBezTo>
                  <a:lnTo>
                    <a:pt x="0" y="1584594"/>
                  </a:lnTo>
                </a:path>
              </a:pathLst>
            </a:custGeom>
            <a:noFill/>
            <a:ln w="444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F9EE5B25-3ADA-224A-A6AF-6179EC91C496}"/>
                </a:ext>
              </a:extLst>
            </p:cNvPr>
            <p:cNvSpPr/>
            <p:nvPr/>
          </p:nvSpPr>
          <p:spPr>
            <a:xfrm>
              <a:off x="8197850" y="98250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67 w 107908"/>
                <a:gd name="connsiteY1" fmla="*/ 73307 h 107758"/>
                <a:gd name="connsiteX2" fmla="*/ 0 w 107908"/>
                <a:gd name="connsiteY2" fmla="*/ 53879 h 107758"/>
                <a:gd name="connsiteX3" fmla="*/ 34467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9" y="84229"/>
                    <a:pt x="34467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467" y="34451"/>
                  </a:cubicBezTo>
                  <a:cubicBezTo>
                    <a:pt x="45449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9" y="45373"/>
                    <a:pt x="107908" y="53879"/>
                    <a:pt x="107908" y="53879"/>
                  </a:cubicBezTo>
                  <a:cubicBezTo>
                    <a:pt x="107908" y="53879"/>
                    <a:pt x="84359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E70EBD00-0F8F-E844-80D8-D80B0F4DC864}"/>
                </a:ext>
              </a:extLst>
            </p:cNvPr>
            <p:cNvSpPr/>
            <p:nvPr/>
          </p:nvSpPr>
          <p:spPr>
            <a:xfrm>
              <a:off x="7512633" y="1857159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F67E7CA3-95D4-4248-B6A9-E507EB0794DF}"/>
                </a:ext>
              </a:extLst>
            </p:cNvPr>
            <p:cNvSpPr/>
            <p:nvPr/>
          </p:nvSpPr>
          <p:spPr>
            <a:xfrm>
              <a:off x="7153997" y="98241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C2AC306C-B916-3A41-9BEF-7A296D3B3F22}"/>
                </a:ext>
              </a:extLst>
            </p:cNvPr>
            <p:cNvSpPr/>
            <p:nvPr/>
          </p:nvSpPr>
          <p:spPr>
            <a:xfrm>
              <a:off x="6998526" y="152763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chemeClr val="accent1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D721C8A6-3D1D-9945-9AFC-BB2BDF151AF0}"/>
                </a:ext>
              </a:extLst>
            </p:cNvPr>
            <p:cNvSpPr/>
            <p:nvPr/>
          </p:nvSpPr>
          <p:spPr>
            <a:xfrm>
              <a:off x="390373" y="152591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7 w 107908"/>
                <a:gd name="connsiteY1" fmla="*/ 73307 h 107758"/>
                <a:gd name="connsiteX2" fmla="*/ 0 w 107908"/>
                <a:gd name="connsiteY2" fmla="*/ 53879 h 107758"/>
                <a:gd name="connsiteX3" fmla="*/ 34497 w 107908"/>
                <a:gd name="connsiteY3" fmla="*/ 34451 h 107758"/>
                <a:gd name="connsiteX4" fmla="*/ 53954 w 107908"/>
                <a:gd name="connsiteY4" fmla="*/ 0 h 107758"/>
                <a:gd name="connsiteX5" fmla="*/ 73411 w 107908"/>
                <a:gd name="connsiteY5" fmla="*/ 34451 h 107758"/>
                <a:gd name="connsiteX6" fmla="*/ 107908 w 107908"/>
                <a:gd name="connsiteY6" fmla="*/ 53879 h 107758"/>
                <a:gd name="connsiteX7" fmla="*/ 7341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4" y="84229"/>
                    <a:pt x="34497" y="73307"/>
                  </a:cubicBezTo>
                  <a:cubicBezTo>
                    <a:pt x="23560" y="62386"/>
                    <a:pt x="0" y="53879"/>
                    <a:pt x="0" y="53879"/>
                  </a:cubicBezTo>
                  <a:cubicBezTo>
                    <a:pt x="0" y="53879"/>
                    <a:pt x="23560" y="45373"/>
                    <a:pt x="34497" y="34451"/>
                  </a:cubicBezTo>
                  <a:cubicBezTo>
                    <a:pt x="45434" y="23529"/>
                    <a:pt x="53954" y="0"/>
                    <a:pt x="53954" y="0"/>
                  </a:cubicBezTo>
                  <a:cubicBezTo>
                    <a:pt x="53954" y="0"/>
                    <a:pt x="62474" y="23529"/>
                    <a:pt x="73411" y="34451"/>
                  </a:cubicBezTo>
                  <a:cubicBezTo>
                    <a:pt x="84348" y="45373"/>
                    <a:pt x="107908" y="53879"/>
                    <a:pt x="107908" y="53879"/>
                  </a:cubicBezTo>
                  <a:cubicBezTo>
                    <a:pt x="107908" y="53879"/>
                    <a:pt x="84348" y="62386"/>
                    <a:pt x="73411" y="73307"/>
                  </a:cubicBezTo>
                  <a:cubicBezTo>
                    <a:pt x="62474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9870B03-5C24-B0BE-1D8E-C8319F57C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301BC-E0A9-81F2-4AFC-169C92CABC8A}"/>
              </a:ext>
            </a:extLst>
          </p:cNvPr>
          <p:cNvSpPr txBox="1"/>
          <p:nvPr userDrawn="1"/>
        </p:nvSpPr>
        <p:spPr>
          <a:xfrm>
            <a:off x="442913" y="474027"/>
            <a:ext cx="62034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>
                <a:solidFill>
                  <a:schemeClr val="accent1"/>
                </a:solidFill>
              </a:rPr>
              <a:t>ИНВЕСТИЦИОННАЯ ИНФРАСТРУКТУРА ДЛЯ ИНВЕСТОРОВ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94CDADD-315F-9E24-4A5E-A76AD5997DC0}"/>
              </a:ext>
            </a:extLst>
          </p:cNvPr>
          <p:cNvSpPr/>
          <p:nvPr userDrawn="1"/>
        </p:nvSpPr>
        <p:spPr>
          <a:xfrm>
            <a:off x="3955115" y="1523417"/>
            <a:ext cx="4045886" cy="4819226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CFE4358-54E9-9D9B-37FB-21BE11A6D24E}"/>
              </a:ext>
            </a:extLst>
          </p:cNvPr>
          <p:cNvSpPr/>
          <p:nvPr userDrawn="1"/>
        </p:nvSpPr>
        <p:spPr>
          <a:xfrm>
            <a:off x="442910" y="1523417"/>
            <a:ext cx="3803970" cy="4819226"/>
          </a:xfrm>
          <a:prstGeom prst="roundRect">
            <a:avLst>
              <a:gd name="adj" fmla="val 453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исунок 6">
            <a:extLst>
              <a:ext uri="{FF2B5EF4-FFF2-40B4-BE49-F238E27FC236}">
                <a16:creationId xmlns:a16="http://schemas.microsoft.com/office/drawing/2014/main" id="{2AC5D5D8-CF70-8B00-3E91-B83400563A62}"/>
              </a:ext>
            </a:extLst>
          </p:cNvPr>
          <p:cNvSpPr/>
          <p:nvPr userDrawn="1"/>
        </p:nvSpPr>
        <p:spPr>
          <a:xfrm rot="10800000" flipH="1">
            <a:off x="8944940" y="-1713941"/>
            <a:ext cx="2513102" cy="4041298"/>
          </a:xfrm>
          <a:custGeom>
            <a:avLst/>
            <a:gdLst>
              <a:gd name="connsiteX0" fmla="*/ 2287279 w 2287278"/>
              <a:gd name="connsiteY0" fmla="*/ 3915969 h 4041298"/>
              <a:gd name="connsiteX1" fmla="*/ 2161948 w 2287278"/>
              <a:gd name="connsiteY1" fmla="*/ 4041299 h 4041298"/>
              <a:gd name="connsiteX2" fmla="*/ 125330 w 2287278"/>
              <a:gd name="connsiteY2" fmla="*/ 4041299 h 4041298"/>
              <a:gd name="connsiteX3" fmla="*/ 0 w 2287278"/>
              <a:gd name="connsiteY3" fmla="*/ 3915969 h 4041298"/>
              <a:gd name="connsiteX4" fmla="*/ 0 w 2287278"/>
              <a:gd name="connsiteY4" fmla="*/ 507583 h 4041298"/>
              <a:gd name="connsiteX5" fmla="*/ 102214 w 2287278"/>
              <a:gd name="connsiteY5" fmla="*/ 384403 h 4041298"/>
              <a:gd name="connsiteX6" fmla="*/ 2138831 w 2287278"/>
              <a:gd name="connsiteY6" fmla="*/ 2189 h 4041298"/>
              <a:gd name="connsiteX7" fmla="*/ 2287279 w 2287278"/>
              <a:gd name="connsiteY7" fmla="*/ 125368 h 4041298"/>
              <a:gd name="connsiteX8" fmla="*/ 2287279 w 2287278"/>
              <a:gd name="connsiteY8" fmla="*/ 3915969 h 404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7278" h="4041298">
                <a:moveTo>
                  <a:pt x="2287279" y="3915969"/>
                </a:moveTo>
                <a:cubicBezTo>
                  <a:pt x="2287279" y="3985189"/>
                  <a:pt x="2231168" y="4041299"/>
                  <a:pt x="2161948" y="4041299"/>
                </a:cubicBezTo>
                <a:lnTo>
                  <a:pt x="125330" y="4041299"/>
                </a:lnTo>
                <a:cubicBezTo>
                  <a:pt x="56112" y="4041299"/>
                  <a:pt x="0" y="3985189"/>
                  <a:pt x="0" y="3915969"/>
                </a:cubicBezTo>
                <a:lnTo>
                  <a:pt x="0" y="507583"/>
                </a:lnTo>
                <a:cubicBezTo>
                  <a:pt x="0" y="447280"/>
                  <a:pt x="42945" y="395526"/>
                  <a:pt x="102214" y="384403"/>
                </a:cubicBezTo>
                <a:lnTo>
                  <a:pt x="2138831" y="2189"/>
                </a:lnTo>
                <a:cubicBezTo>
                  <a:pt x="2215966" y="-12288"/>
                  <a:pt x="2287279" y="46886"/>
                  <a:pt x="2287279" y="125368"/>
                </a:cubicBezTo>
                <a:lnTo>
                  <a:pt x="2287279" y="3915969"/>
                </a:ln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3F588-D054-5860-A90D-1058FA616712}"/>
              </a:ext>
            </a:extLst>
          </p:cNvPr>
          <p:cNvSpPr txBox="1"/>
          <p:nvPr userDrawn="1"/>
        </p:nvSpPr>
        <p:spPr>
          <a:xfrm>
            <a:off x="9179523" y="1056137"/>
            <a:ext cx="2391875" cy="6212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Индустриальные (промышленные) парки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221199E-1A38-4957-DE98-6F2151AF1485}"/>
              </a:ext>
            </a:extLst>
          </p:cNvPr>
          <p:cNvGrpSpPr/>
          <p:nvPr userDrawn="1"/>
        </p:nvGrpSpPr>
        <p:grpSpPr>
          <a:xfrm>
            <a:off x="9151106" y="535055"/>
            <a:ext cx="2093357" cy="402335"/>
            <a:chOff x="7314187" y="-315673"/>
            <a:chExt cx="2093357" cy="43525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B905589F-62B8-6F32-CB82-09EE3B0A9EAA}"/>
                </a:ext>
              </a:extLst>
            </p:cNvPr>
            <p:cNvSpPr/>
            <p:nvPr userDrawn="1"/>
          </p:nvSpPr>
          <p:spPr>
            <a:xfrm>
              <a:off x="7314187" y="-315673"/>
              <a:ext cx="2093356" cy="435254"/>
            </a:xfrm>
            <a:prstGeom prst="roundRect">
              <a:avLst>
                <a:gd name="adj" fmla="val 28439"/>
              </a:avLst>
            </a:prstGeom>
            <a:solidFill>
              <a:schemeClr val="accent2"/>
            </a:solidFill>
            <a:ln>
              <a:solidFill>
                <a:schemeClr val="bg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53C774-CDEB-A0AB-761E-C50F2DF2182D}"/>
                </a:ext>
              </a:extLst>
            </p:cNvPr>
            <p:cNvSpPr txBox="1"/>
            <p:nvPr userDrawn="1"/>
          </p:nvSpPr>
          <p:spPr>
            <a:xfrm>
              <a:off x="7314187" y="-214287"/>
              <a:ext cx="2093357" cy="2397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b="1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Создаваемые</a:t>
              </a:r>
            </a:p>
          </p:txBody>
        </p:sp>
      </p:grpSp>
      <p:sp>
        <p:nvSpPr>
          <p:cNvPr id="26" name="Рисунок 42">
            <a:extLst>
              <a:ext uri="{FF2B5EF4-FFF2-40B4-BE49-F238E27FC236}">
                <a16:creationId xmlns:a16="http://schemas.microsoft.com/office/drawing/2014/main" id="{94E2F6C5-4661-D84B-EDD9-8F2833173982}"/>
              </a:ext>
            </a:extLst>
          </p:cNvPr>
          <p:cNvSpPr/>
          <p:nvPr userDrawn="1"/>
        </p:nvSpPr>
        <p:spPr>
          <a:xfrm>
            <a:off x="7120300" y="1639413"/>
            <a:ext cx="653565" cy="401225"/>
          </a:xfrm>
          <a:custGeom>
            <a:avLst/>
            <a:gdLst>
              <a:gd name="connsiteX0" fmla="*/ 109105 w 429241"/>
              <a:gd name="connsiteY0" fmla="*/ 97285 h 263512"/>
              <a:gd name="connsiteX1" fmla="*/ 96628 w 429241"/>
              <a:gd name="connsiteY1" fmla="*/ 109763 h 263512"/>
              <a:gd name="connsiteX2" fmla="*/ 96628 w 429241"/>
              <a:gd name="connsiteY2" fmla="*/ 168948 h 263512"/>
              <a:gd name="connsiteX3" fmla="*/ 84150 w 429241"/>
              <a:gd name="connsiteY3" fmla="*/ 181425 h 263512"/>
              <a:gd name="connsiteX4" fmla="*/ 12478 w 429241"/>
              <a:gd name="connsiteY4" fmla="*/ 181425 h 263512"/>
              <a:gd name="connsiteX5" fmla="*/ 0 w 429241"/>
              <a:gd name="connsiteY5" fmla="*/ 168948 h 263512"/>
              <a:gd name="connsiteX6" fmla="*/ 0 w 429241"/>
              <a:gd name="connsiteY6" fmla="*/ 103191 h 263512"/>
              <a:gd name="connsiteX7" fmla="*/ 12478 w 429241"/>
              <a:gd name="connsiteY7" fmla="*/ 90713 h 263512"/>
              <a:gd name="connsiteX8" fmla="*/ 59831 w 429241"/>
              <a:gd name="connsiteY8" fmla="*/ 90713 h 263512"/>
              <a:gd name="connsiteX9" fmla="*/ 72308 w 429241"/>
              <a:gd name="connsiteY9" fmla="*/ 78236 h 263512"/>
              <a:gd name="connsiteX10" fmla="*/ 72308 w 429241"/>
              <a:gd name="connsiteY10" fmla="*/ 12478 h 263512"/>
              <a:gd name="connsiteX11" fmla="*/ 84786 w 429241"/>
              <a:gd name="connsiteY11" fmla="*/ 0 h 263512"/>
              <a:gd name="connsiteX12" fmla="*/ 161060 w 429241"/>
              <a:gd name="connsiteY12" fmla="*/ 0 h 263512"/>
              <a:gd name="connsiteX13" fmla="*/ 173537 w 429241"/>
              <a:gd name="connsiteY13" fmla="*/ 12478 h 263512"/>
              <a:gd name="connsiteX14" fmla="*/ 173537 w 429241"/>
              <a:gd name="connsiteY14" fmla="*/ 67061 h 263512"/>
              <a:gd name="connsiteX15" fmla="*/ 186015 w 429241"/>
              <a:gd name="connsiteY15" fmla="*/ 79538 h 263512"/>
              <a:gd name="connsiteX16" fmla="*/ 320134 w 429241"/>
              <a:gd name="connsiteY16" fmla="*/ 79538 h 263512"/>
              <a:gd name="connsiteX17" fmla="*/ 332612 w 429241"/>
              <a:gd name="connsiteY17" fmla="*/ 67061 h 263512"/>
              <a:gd name="connsiteX18" fmla="*/ 332612 w 429241"/>
              <a:gd name="connsiteY18" fmla="*/ 12478 h 263512"/>
              <a:gd name="connsiteX19" fmla="*/ 345091 w 429241"/>
              <a:gd name="connsiteY19" fmla="*/ 0 h 263512"/>
              <a:gd name="connsiteX20" fmla="*/ 416763 w 429241"/>
              <a:gd name="connsiteY20" fmla="*/ 0 h 263512"/>
              <a:gd name="connsiteX21" fmla="*/ 429241 w 429241"/>
              <a:gd name="connsiteY21" fmla="*/ 12478 h 263512"/>
              <a:gd name="connsiteX22" fmla="*/ 429241 w 429241"/>
              <a:gd name="connsiteY22" fmla="*/ 84808 h 263512"/>
              <a:gd name="connsiteX23" fmla="*/ 416763 w 429241"/>
              <a:gd name="connsiteY23" fmla="*/ 97285 h 263512"/>
              <a:gd name="connsiteX24" fmla="*/ 356918 w 429241"/>
              <a:gd name="connsiteY24" fmla="*/ 97285 h 263512"/>
              <a:gd name="connsiteX25" fmla="*/ 344440 w 429241"/>
              <a:gd name="connsiteY25" fmla="*/ 109763 h 263512"/>
              <a:gd name="connsiteX26" fmla="*/ 344440 w 429241"/>
              <a:gd name="connsiteY26" fmla="*/ 165661 h 263512"/>
              <a:gd name="connsiteX27" fmla="*/ 331964 w 429241"/>
              <a:gd name="connsiteY27" fmla="*/ 178138 h 263512"/>
              <a:gd name="connsiteX28" fmla="*/ 227933 w 429241"/>
              <a:gd name="connsiteY28" fmla="*/ 178138 h 263512"/>
              <a:gd name="connsiteX29" fmla="*/ 215455 w 429241"/>
              <a:gd name="connsiteY29" fmla="*/ 190616 h 263512"/>
              <a:gd name="connsiteX30" fmla="*/ 215455 w 429241"/>
              <a:gd name="connsiteY30" fmla="*/ 251035 h 263512"/>
              <a:gd name="connsiteX31" fmla="*/ 202978 w 429241"/>
              <a:gd name="connsiteY31" fmla="*/ 263513 h 263512"/>
              <a:gd name="connsiteX32" fmla="*/ 135907 w 429241"/>
              <a:gd name="connsiteY32" fmla="*/ 263513 h 263512"/>
              <a:gd name="connsiteX33" fmla="*/ 123429 w 429241"/>
              <a:gd name="connsiteY33" fmla="*/ 251035 h 263512"/>
              <a:gd name="connsiteX34" fmla="*/ 123429 w 429241"/>
              <a:gd name="connsiteY34" fmla="*/ 185278 h 263512"/>
              <a:gd name="connsiteX35" fmla="*/ 135907 w 429241"/>
              <a:gd name="connsiteY35" fmla="*/ 172800 h 263512"/>
              <a:gd name="connsiteX36" fmla="*/ 156456 w 429241"/>
              <a:gd name="connsiteY36" fmla="*/ 172800 h 263512"/>
              <a:gd name="connsiteX37" fmla="*/ 168934 w 429241"/>
              <a:gd name="connsiteY37" fmla="*/ 160323 h 263512"/>
              <a:gd name="connsiteX38" fmla="*/ 168934 w 429241"/>
              <a:gd name="connsiteY38" fmla="*/ 109763 h 263512"/>
              <a:gd name="connsiteX39" fmla="*/ 156456 w 429241"/>
              <a:gd name="connsiteY39" fmla="*/ 97285 h 263512"/>
              <a:gd name="connsiteX40" fmla="*/ 109105 w 429241"/>
              <a:gd name="connsiteY40" fmla="*/ 97285 h 2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241" h="263512">
                <a:moveTo>
                  <a:pt x="109105" y="97285"/>
                </a:moveTo>
                <a:cubicBezTo>
                  <a:pt x="102214" y="97285"/>
                  <a:pt x="96628" y="102872"/>
                  <a:pt x="96628" y="109763"/>
                </a:cubicBezTo>
                <a:lnTo>
                  <a:pt x="96628" y="168948"/>
                </a:lnTo>
                <a:cubicBezTo>
                  <a:pt x="96628" y="175839"/>
                  <a:pt x="91041" y="181425"/>
                  <a:pt x="84150" y="181425"/>
                </a:cubicBezTo>
                <a:lnTo>
                  <a:pt x="12478" y="181425"/>
                </a:lnTo>
                <a:cubicBezTo>
                  <a:pt x="5586" y="181425"/>
                  <a:pt x="0" y="175839"/>
                  <a:pt x="0" y="168948"/>
                </a:cubicBezTo>
                <a:lnTo>
                  <a:pt x="0" y="103191"/>
                </a:lnTo>
                <a:cubicBezTo>
                  <a:pt x="0" y="96300"/>
                  <a:pt x="5586" y="90713"/>
                  <a:pt x="12478" y="90713"/>
                </a:cubicBezTo>
                <a:lnTo>
                  <a:pt x="59831" y="90713"/>
                </a:lnTo>
                <a:cubicBezTo>
                  <a:pt x="66722" y="90713"/>
                  <a:pt x="72308" y="85127"/>
                  <a:pt x="72308" y="78236"/>
                </a:cubicBezTo>
                <a:lnTo>
                  <a:pt x="72308" y="12478"/>
                </a:lnTo>
                <a:cubicBezTo>
                  <a:pt x="72308" y="5586"/>
                  <a:pt x="77895" y="0"/>
                  <a:pt x="84786" y="0"/>
                </a:cubicBezTo>
                <a:lnTo>
                  <a:pt x="161060" y="0"/>
                </a:lnTo>
                <a:cubicBezTo>
                  <a:pt x="167951" y="0"/>
                  <a:pt x="173537" y="5586"/>
                  <a:pt x="173537" y="12478"/>
                </a:cubicBezTo>
                <a:lnTo>
                  <a:pt x="173537" y="67061"/>
                </a:lnTo>
                <a:cubicBezTo>
                  <a:pt x="173537" y="73952"/>
                  <a:pt x="179124" y="79538"/>
                  <a:pt x="186015" y="79538"/>
                </a:cubicBezTo>
                <a:lnTo>
                  <a:pt x="320134" y="79538"/>
                </a:lnTo>
                <a:cubicBezTo>
                  <a:pt x="327027" y="79538"/>
                  <a:pt x="332612" y="73952"/>
                  <a:pt x="332612" y="67061"/>
                </a:cubicBezTo>
                <a:lnTo>
                  <a:pt x="332612" y="12478"/>
                </a:lnTo>
                <a:cubicBezTo>
                  <a:pt x="332612" y="5586"/>
                  <a:pt x="338200" y="0"/>
                  <a:pt x="345091" y="0"/>
                </a:cubicBezTo>
                <a:lnTo>
                  <a:pt x="416763" y="0"/>
                </a:lnTo>
                <a:cubicBezTo>
                  <a:pt x="423653" y="0"/>
                  <a:pt x="429241" y="5586"/>
                  <a:pt x="429241" y="12478"/>
                </a:cubicBezTo>
                <a:lnTo>
                  <a:pt x="429241" y="84808"/>
                </a:lnTo>
                <a:cubicBezTo>
                  <a:pt x="429241" y="91699"/>
                  <a:pt x="423653" y="97285"/>
                  <a:pt x="416763" y="97285"/>
                </a:cubicBezTo>
                <a:lnTo>
                  <a:pt x="356918" y="97285"/>
                </a:lnTo>
                <a:cubicBezTo>
                  <a:pt x="350028" y="97285"/>
                  <a:pt x="344440" y="102872"/>
                  <a:pt x="344440" y="109763"/>
                </a:cubicBezTo>
                <a:lnTo>
                  <a:pt x="344440" y="165661"/>
                </a:lnTo>
                <a:cubicBezTo>
                  <a:pt x="344440" y="172552"/>
                  <a:pt x="338855" y="178138"/>
                  <a:pt x="331964" y="178138"/>
                </a:cubicBezTo>
                <a:lnTo>
                  <a:pt x="227933" y="178138"/>
                </a:lnTo>
                <a:cubicBezTo>
                  <a:pt x="221042" y="178138"/>
                  <a:pt x="215455" y="183725"/>
                  <a:pt x="215455" y="190616"/>
                </a:cubicBezTo>
                <a:lnTo>
                  <a:pt x="215455" y="251035"/>
                </a:lnTo>
                <a:cubicBezTo>
                  <a:pt x="215455" y="257926"/>
                  <a:pt x="209869" y="263513"/>
                  <a:pt x="202978" y="263513"/>
                </a:cubicBezTo>
                <a:lnTo>
                  <a:pt x="135907" y="263513"/>
                </a:lnTo>
                <a:cubicBezTo>
                  <a:pt x="129015" y="263513"/>
                  <a:pt x="123429" y="257926"/>
                  <a:pt x="123429" y="251035"/>
                </a:cubicBezTo>
                <a:lnTo>
                  <a:pt x="123429" y="185278"/>
                </a:lnTo>
                <a:cubicBezTo>
                  <a:pt x="123429" y="178387"/>
                  <a:pt x="129015" y="172800"/>
                  <a:pt x="135907" y="172800"/>
                </a:cubicBezTo>
                <a:lnTo>
                  <a:pt x="156456" y="172800"/>
                </a:lnTo>
                <a:cubicBezTo>
                  <a:pt x="163347" y="172800"/>
                  <a:pt x="168934" y="167214"/>
                  <a:pt x="168934" y="160323"/>
                </a:cubicBezTo>
                <a:lnTo>
                  <a:pt x="168934" y="109763"/>
                </a:lnTo>
                <a:cubicBezTo>
                  <a:pt x="168934" y="102872"/>
                  <a:pt x="163347" y="97285"/>
                  <a:pt x="156456" y="97285"/>
                </a:cubicBezTo>
                <a:lnTo>
                  <a:pt x="109105" y="97285"/>
                </a:lnTo>
                <a:close/>
              </a:path>
            </a:pathLst>
          </a:custGeom>
          <a:solidFill>
            <a:schemeClr val="accent2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7" name="Рисунок 44">
            <a:extLst>
              <a:ext uri="{FF2B5EF4-FFF2-40B4-BE49-F238E27FC236}">
                <a16:creationId xmlns:a16="http://schemas.microsoft.com/office/drawing/2014/main" id="{D2797F77-D95D-9169-7C00-FB3663A2CB8F}"/>
              </a:ext>
            </a:extLst>
          </p:cNvPr>
          <p:cNvSpPr/>
          <p:nvPr userDrawn="1"/>
        </p:nvSpPr>
        <p:spPr>
          <a:xfrm>
            <a:off x="3381157" y="1639413"/>
            <a:ext cx="632437" cy="401226"/>
          </a:xfrm>
          <a:custGeom>
            <a:avLst/>
            <a:gdLst>
              <a:gd name="connsiteX0" fmla="*/ 109105 w 429506"/>
              <a:gd name="connsiteY0" fmla="*/ 181424 h 272484"/>
              <a:gd name="connsiteX1" fmla="*/ 96628 w 429506"/>
              <a:gd name="connsiteY1" fmla="*/ 168946 h 272484"/>
              <a:gd name="connsiteX2" fmla="*/ 96628 w 429506"/>
              <a:gd name="connsiteY2" fmla="*/ 109763 h 272484"/>
              <a:gd name="connsiteX3" fmla="*/ 109105 w 429506"/>
              <a:gd name="connsiteY3" fmla="*/ 97285 h 272484"/>
              <a:gd name="connsiteX4" fmla="*/ 156456 w 429506"/>
              <a:gd name="connsiteY4" fmla="*/ 97285 h 272484"/>
              <a:gd name="connsiteX5" fmla="*/ 168934 w 429506"/>
              <a:gd name="connsiteY5" fmla="*/ 109763 h 272484"/>
              <a:gd name="connsiteX6" fmla="*/ 168934 w 429506"/>
              <a:gd name="connsiteY6" fmla="*/ 165660 h 272484"/>
              <a:gd name="connsiteX7" fmla="*/ 181411 w 429506"/>
              <a:gd name="connsiteY7" fmla="*/ 178138 h 272484"/>
              <a:gd name="connsiteX8" fmla="*/ 320402 w 429506"/>
              <a:gd name="connsiteY8" fmla="*/ 178138 h 272484"/>
              <a:gd name="connsiteX9" fmla="*/ 332881 w 429506"/>
              <a:gd name="connsiteY9" fmla="*/ 190615 h 272484"/>
              <a:gd name="connsiteX10" fmla="*/ 332881 w 429506"/>
              <a:gd name="connsiteY10" fmla="*/ 260007 h 272484"/>
              <a:gd name="connsiteX11" fmla="*/ 345356 w 429506"/>
              <a:gd name="connsiteY11" fmla="*/ 272485 h 272484"/>
              <a:gd name="connsiteX12" fmla="*/ 417031 w 429506"/>
              <a:gd name="connsiteY12" fmla="*/ 272485 h 272484"/>
              <a:gd name="connsiteX13" fmla="*/ 429507 w 429506"/>
              <a:gd name="connsiteY13" fmla="*/ 260007 h 272484"/>
              <a:gd name="connsiteX14" fmla="*/ 429507 w 429506"/>
              <a:gd name="connsiteY14" fmla="*/ 187678 h 272484"/>
              <a:gd name="connsiteX15" fmla="*/ 417031 w 429506"/>
              <a:gd name="connsiteY15" fmla="*/ 175200 h 272484"/>
              <a:gd name="connsiteX16" fmla="*/ 356918 w 429506"/>
              <a:gd name="connsiteY16" fmla="*/ 175200 h 272484"/>
              <a:gd name="connsiteX17" fmla="*/ 344440 w 429506"/>
              <a:gd name="connsiteY17" fmla="*/ 162722 h 272484"/>
              <a:gd name="connsiteX18" fmla="*/ 344440 w 429506"/>
              <a:gd name="connsiteY18" fmla="*/ 92016 h 272484"/>
              <a:gd name="connsiteX19" fmla="*/ 331964 w 429506"/>
              <a:gd name="connsiteY19" fmla="*/ 79538 h 272484"/>
              <a:gd name="connsiteX20" fmla="*/ 186015 w 429506"/>
              <a:gd name="connsiteY20" fmla="*/ 79538 h 272484"/>
              <a:gd name="connsiteX21" fmla="*/ 173537 w 429506"/>
              <a:gd name="connsiteY21" fmla="*/ 67060 h 272484"/>
              <a:gd name="connsiteX22" fmla="*/ 173537 w 429506"/>
              <a:gd name="connsiteY22" fmla="*/ 12478 h 272484"/>
              <a:gd name="connsiteX23" fmla="*/ 161060 w 429506"/>
              <a:gd name="connsiteY23" fmla="*/ 0 h 272484"/>
              <a:gd name="connsiteX24" fmla="*/ 84786 w 429506"/>
              <a:gd name="connsiteY24" fmla="*/ 0 h 272484"/>
              <a:gd name="connsiteX25" fmla="*/ 72308 w 429506"/>
              <a:gd name="connsiteY25" fmla="*/ 12478 h 272484"/>
              <a:gd name="connsiteX26" fmla="*/ 72308 w 429506"/>
              <a:gd name="connsiteY26" fmla="*/ 78235 h 272484"/>
              <a:gd name="connsiteX27" fmla="*/ 59831 w 429506"/>
              <a:gd name="connsiteY27" fmla="*/ 90713 h 272484"/>
              <a:gd name="connsiteX28" fmla="*/ 12478 w 429506"/>
              <a:gd name="connsiteY28" fmla="*/ 90713 h 272484"/>
              <a:gd name="connsiteX29" fmla="*/ 0 w 429506"/>
              <a:gd name="connsiteY29" fmla="*/ 103191 h 272484"/>
              <a:gd name="connsiteX30" fmla="*/ 0 w 429506"/>
              <a:gd name="connsiteY30" fmla="*/ 168947 h 272484"/>
              <a:gd name="connsiteX31" fmla="*/ 12478 w 429506"/>
              <a:gd name="connsiteY31" fmla="*/ 181425 h 272484"/>
              <a:gd name="connsiteX32" fmla="*/ 64429 w 429506"/>
              <a:gd name="connsiteY32" fmla="*/ 181425 h 272484"/>
              <a:gd name="connsiteX33" fmla="*/ 76906 w 429506"/>
              <a:gd name="connsiteY33" fmla="*/ 193902 h 272484"/>
              <a:gd name="connsiteX34" fmla="*/ 76906 w 429506"/>
              <a:gd name="connsiteY34" fmla="*/ 259658 h 272484"/>
              <a:gd name="connsiteX35" fmla="*/ 89384 w 429506"/>
              <a:gd name="connsiteY35" fmla="*/ 272135 h 272484"/>
              <a:gd name="connsiteX36" fmla="*/ 156455 w 429506"/>
              <a:gd name="connsiteY36" fmla="*/ 272135 h 272484"/>
              <a:gd name="connsiteX37" fmla="*/ 168933 w 429506"/>
              <a:gd name="connsiteY37" fmla="*/ 259658 h 272484"/>
              <a:gd name="connsiteX38" fmla="*/ 168933 w 429506"/>
              <a:gd name="connsiteY38" fmla="*/ 193902 h 272484"/>
              <a:gd name="connsiteX39" fmla="*/ 156455 w 429506"/>
              <a:gd name="connsiteY39" fmla="*/ 181424 h 272484"/>
              <a:gd name="connsiteX40" fmla="*/ 109105 w 429506"/>
              <a:gd name="connsiteY40" fmla="*/ 181424 h 27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9506" h="272484">
                <a:moveTo>
                  <a:pt x="109105" y="181424"/>
                </a:moveTo>
                <a:cubicBezTo>
                  <a:pt x="102214" y="181424"/>
                  <a:pt x="96628" y="175837"/>
                  <a:pt x="96628" y="168946"/>
                </a:cubicBezTo>
                <a:lnTo>
                  <a:pt x="96628" y="109763"/>
                </a:lnTo>
                <a:cubicBezTo>
                  <a:pt x="96628" y="102871"/>
                  <a:pt x="102214" y="97285"/>
                  <a:pt x="109105" y="97285"/>
                </a:cubicBezTo>
                <a:lnTo>
                  <a:pt x="156456" y="97285"/>
                </a:lnTo>
                <a:cubicBezTo>
                  <a:pt x="163347" y="97285"/>
                  <a:pt x="168934" y="102871"/>
                  <a:pt x="168934" y="109763"/>
                </a:cubicBezTo>
                <a:lnTo>
                  <a:pt x="168934" y="165660"/>
                </a:lnTo>
                <a:cubicBezTo>
                  <a:pt x="168934" y="172551"/>
                  <a:pt x="174520" y="178138"/>
                  <a:pt x="181411" y="178138"/>
                </a:cubicBezTo>
                <a:lnTo>
                  <a:pt x="320402" y="178138"/>
                </a:lnTo>
                <a:cubicBezTo>
                  <a:pt x="327292" y="178138"/>
                  <a:pt x="332881" y="183724"/>
                  <a:pt x="332881" y="190615"/>
                </a:cubicBezTo>
                <a:lnTo>
                  <a:pt x="332881" y="260007"/>
                </a:lnTo>
                <a:cubicBezTo>
                  <a:pt x="332881" y="266898"/>
                  <a:pt x="338466" y="272485"/>
                  <a:pt x="345356" y="272485"/>
                </a:cubicBezTo>
                <a:lnTo>
                  <a:pt x="417031" y="272485"/>
                </a:lnTo>
                <a:cubicBezTo>
                  <a:pt x="423922" y="272485"/>
                  <a:pt x="429507" y="266898"/>
                  <a:pt x="429507" y="260007"/>
                </a:cubicBezTo>
                <a:lnTo>
                  <a:pt x="429507" y="187678"/>
                </a:lnTo>
                <a:cubicBezTo>
                  <a:pt x="429507" y="180786"/>
                  <a:pt x="423922" y="175200"/>
                  <a:pt x="417031" y="175200"/>
                </a:cubicBezTo>
                <a:lnTo>
                  <a:pt x="356918" y="175200"/>
                </a:lnTo>
                <a:cubicBezTo>
                  <a:pt x="350028" y="175200"/>
                  <a:pt x="344440" y="169613"/>
                  <a:pt x="344440" y="162722"/>
                </a:cubicBezTo>
                <a:lnTo>
                  <a:pt x="344440" y="92016"/>
                </a:lnTo>
                <a:cubicBezTo>
                  <a:pt x="344440" y="85125"/>
                  <a:pt x="338855" y="79538"/>
                  <a:pt x="331964" y="79538"/>
                </a:cubicBezTo>
                <a:lnTo>
                  <a:pt x="186015" y="79538"/>
                </a:lnTo>
                <a:cubicBezTo>
                  <a:pt x="179124" y="79538"/>
                  <a:pt x="173537" y="73952"/>
                  <a:pt x="173537" y="67060"/>
                </a:cubicBezTo>
                <a:lnTo>
                  <a:pt x="173537" y="12478"/>
                </a:lnTo>
                <a:cubicBezTo>
                  <a:pt x="173537" y="5586"/>
                  <a:pt x="167951" y="0"/>
                  <a:pt x="161060" y="0"/>
                </a:cubicBezTo>
                <a:lnTo>
                  <a:pt x="84786" y="0"/>
                </a:lnTo>
                <a:cubicBezTo>
                  <a:pt x="77895" y="0"/>
                  <a:pt x="72308" y="5586"/>
                  <a:pt x="72308" y="12478"/>
                </a:cubicBezTo>
                <a:lnTo>
                  <a:pt x="72308" y="78235"/>
                </a:lnTo>
                <a:cubicBezTo>
                  <a:pt x="72308" y="85127"/>
                  <a:pt x="66722" y="90713"/>
                  <a:pt x="59831" y="90713"/>
                </a:cubicBezTo>
                <a:lnTo>
                  <a:pt x="12478" y="90713"/>
                </a:lnTo>
                <a:cubicBezTo>
                  <a:pt x="5586" y="90713"/>
                  <a:pt x="0" y="96299"/>
                  <a:pt x="0" y="103191"/>
                </a:cubicBezTo>
                <a:lnTo>
                  <a:pt x="0" y="168947"/>
                </a:lnTo>
                <a:cubicBezTo>
                  <a:pt x="0" y="175838"/>
                  <a:pt x="5586" y="181425"/>
                  <a:pt x="12478" y="181425"/>
                </a:cubicBezTo>
                <a:lnTo>
                  <a:pt x="64429" y="181425"/>
                </a:lnTo>
                <a:cubicBezTo>
                  <a:pt x="71320" y="181425"/>
                  <a:pt x="76906" y="187011"/>
                  <a:pt x="76906" y="193902"/>
                </a:cubicBezTo>
                <a:lnTo>
                  <a:pt x="76906" y="259658"/>
                </a:lnTo>
                <a:cubicBezTo>
                  <a:pt x="76906" y="266549"/>
                  <a:pt x="82493" y="272135"/>
                  <a:pt x="89384" y="272135"/>
                </a:cubicBezTo>
                <a:lnTo>
                  <a:pt x="156455" y="272135"/>
                </a:lnTo>
                <a:cubicBezTo>
                  <a:pt x="163347" y="272135"/>
                  <a:pt x="168933" y="266549"/>
                  <a:pt x="168933" y="259658"/>
                </a:cubicBezTo>
                <a:lnTo>
                  <a:pt x="168933" y="193902"/>
                </a:lnTo>
                <a:cubicBezTo>
                  <a:pt x="168933" y="187010"/>
                  <a:pt x="163347" y="181424"/>
                  <a:pt x="156455" y="181424"/>
                </a:cubicBezTo>
                <a:lnTo>
                  <a:pt x="109105" y="181424"/>
                </a:lnTo>
                <a:close/>
              </a:path>
            </a:pathLst>
          </a:custGeom>
          <a:solidFill>
            <a:schemeClr val="accent2"/>
          </a:solidFill>
          <a:ln w="30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Текст 58">
            <a:extLst>
              <a:ext uri="{FF2B5EF4-FFF2-40B4-BE49-F238E27FC236}">
                <a16:creationId xmlns:a16="http://schemas.microsoft.com/office/drawing/2014/main" id="{552BD2C7-FB97-A91A-5665-3570485298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2676" y="2878365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29" name="Текст 58">
            <a:extLst>
              <a:ext uri="{FF2B5EF4-FFF2-40B4-BE49-F238E27FC236}">
                <a16:creationId xmlns:a16="http://schemas.microsoft.com/office/drawing/2014/main" id="{4B316360-2787-18F7-2134-DEB132B1666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2676" y="3119562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E6F7CE4B-DCA5-3F05-B7CF-D37944F98A7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92676" y="3553772"/>
            <a:ext cx="3324755" cy="1937491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31" name="Текст 58">
            <a:extLst>
              <a:ext uri="{FF2B5EF4-FFF2-40B4-BE49-F238E27FC236}">
                <a16:creationId xmlns:a16="http://schemas.microsoft.com/office/drawing/2014/main" id="{6CB6FB84-7214-62EF-5913-2230D9F7BA3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92676" y="5889671"/>
            <a:ext cx="332475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E807B1-4883-6E9D-5FDC-1D7E9936BA6E}"/>
              </a:ext>
            </a:extLst>
          </p:cNvPr>
          <p:cNvSpPr txBox="1"/>
          <p:nvPr userDrawn="1"/>
        </p:nvSpPr>
        <p:spPr>
          <a:xfrm>
            <a:off x="692676" y="5658972"/>
            <a:ext cx="20615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2" name="Текст 6">
            <a:extLst>
              <a:ext uri="{FF2B5EF4-FFF2-40B4-BE49-F238E27FC236}">
                <a16:creationId xmlns:a16="http://schemas.microsoft.com/office/drawing/2014/main" id="{FB0D049E-DB94-B227-0FE2-13162E6086C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2675" y="2508677"/>
            <a:ext cx="327531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парка, площадь</a:t>
            </a:r>
          </a:p>
        </p:txBody>
      </p:sp>
      <p:sp>
        <p:nvSpPr>
          <p:cNvPr id="4" name="Текст 58">
            <a:extLst>
              <a:ext uri="{FF2B5EF4-FFF2-40B4-BE49-F238E27FC236}">
                <a16:creationId xmlns:a16="http://schemas.microsoft.com/office/drawing/2014/main" id="{E129FCE8-D226-3979-F0C8-BBC5A4C3D9C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96643" y="2878365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5" name="Текст 58">
            <a:extLst>
              <a:ext uri="{FF2B5EF4-FFF2-40B4-BE49-F238E27FC236}">
                <a16:creationId xmlns:a16="http://schemas.microsoft.com/office/drawing/2014/main" id="{7A480CB1-E5BC-51D2-3B5C-E8A3A762BBE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96643" y="3119562"/>
            <a:ext cx="32753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7" name="Рисунок 29">
            <a:extLst>
              <a:ext uri="{FF2B5EF4-FFF2-40B4-BE49-F238E27FC236}">
                <a16:creationId xmlns:a16="http://schemas.microsoft.com/office/drawing/2014/main" id="{24BFA847-D31A-F177-6A9D-BEC41A210C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496643" y="3553772"/>
            <a:ext cx="3324755" cy="1937491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8" name="Текст 58">
            <a:extLst>
              <a:ext uri="{FF2B5EF4-FFF2-40B4-BE49-F238E27FC236}">
                <a16:creationId xmlns:a16="http://schemas.microsoft.com/office/drawing/2014/main" id="{F3BC0F38-CA2A-A194-C492-63AF676AD0A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96643" y="5889671"/>
            <a:ext cx="332475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управляющей компании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72768-6C8D-79EB-18AA-32D7E3102630}"/>
              </a:ext>
            </a:extLst>
          </p:cNvPr>
          <p:cNvSpPr txBox="1"/>
          <p:nvPr userDrawn="1"/>
        </p:nvSpPr>
        <p:spPr>
          <a:xfrm>
            <a:off x="4496643" y="5658972"/>
            <a:ext cx="20615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Управляющая компания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25FA2EC9-A2CF-8DAE-1CAE-22D1A72663A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96643" y="2508677"/>
            <a:ext cx="327531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600" b="1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парка, площадь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6E39BD-DE36-BF48-853D-47B2FAA78DE0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2E89A469-154F-E147-8DA8-90B90A1FA8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5225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бодные инвестиционные площадки (3 ш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49">
            <a:extLst>
              <a:ext uri="{FF2B5EF4-FFF2-40B4-BE49-F238E27FC236}">
                <a16:creationId xmlns:a16="http://schemas.microsoft.com/office/drawing/2014/main" id="{3BB753E1-87F1-9574-3FDF-D85FCDCCA888}"/>
              </a:ext>
            </a:extLst>
          </p:cNvPr>
          <p:cNvSpPr/>
          <p:nvPr/>
        </p:nvSpPr>
        <p:spPr>
          <a:xfrm>
            <a:off x="2813268" y="1520825"/>
            <a:ext cx="5011519" cy="1306291"/>
          </a:xfrm>
          <a:custGeom>
            <a:avLst/>
            <a:gdLst>
              <a:gd name="connsiteX0" fmla="*/ 2491879 w 5011519"/>
              <a:gd name="connsiteY0" fmla="*/ 1080840 h 1306291"/>
              <a:gd name="connsiteX1" fmla="*/ 2313717 w 5011519"/>
              <a:gd name="connsiteY1" fmla="*/ 1306291 h 1306291"/>
              <a:gd name="connsiteX2" fmla="*/ 183125 w 5011519"/>
              <a:gd name="connsiteY2" fmla="*/ 1306291 h 1306291"/>
              <a:gd name="connsiteX3" fmla="*/ 0 w 5011519"/>
              <a:gd name="connsiteY3" fmla="*/ 1123166 h 1306291"/>
              <a:gd name="connsiteX4" fmla="*/ 0 w 5011519"/>
              <a:gd name="connsiteY4" fmla="*/ 183125 h 1306291"/>
              <a:gd name="connsiteX5" fmla="*/ 183125 w 5011519"/>
              <a:gd name="connsiteY5" fmla="*/ 0 h 1306291"/>
              <a:gd name="connsiteX6" fmla="*/ 2090408 w 5011519"/>
              <a:gd name="connsiteY6" fmla="*/ 0 h 1306291"/>
              <a:gd name="connsiteX7" fmla="*/ 2268576 w 5011519"/>
              <a:gd name="connsiteY7" fmla="*/ 140802 h 1306291"/>
              <a:gd name="connsiteX8" fmla="*/ 2358442 w 5011519"/>
              <a:gd name="connsiteY8" fmla="*/ 519113 h 1306291"/>
              <a:gd name="connsiteX9" fmla="*/ 2412183 w 5011519"/>
              <a:gd name="connsiteY9" fmla="*/ 561583 h 1306291"/>
              <a:gd name="connsiteX10" fmla="*/ 2412183 w 5011519"/>
              <a:gd name="connsiteY10" fmla="*/ 561583 h 1306291"/>
              <a:gd name="connsiteX11" fmla="*/ 2465961 w 5011519"/>
              <a:gd name="connsiteY11" fmla="*/ 493729 h 1306291"/>
              <a:gd name="connsiteX12" fmla="*/ 2402892 w 5011519"/>
              <a:gd name="connsiteY12" fmla="*/ 224960 h 1306291"/>
              <a:gd name="connsiteX13" fmla="*/ 2581170 w 5011519"/>
              <a:gd name="connsiteY13" fmla="*/ 0 h 1306291"/>
              <a:gd name="connsiteX14" fmla="*/ 4828394 w 5011519"/>
              <a:gd name="connsiteY14" fmla="*/ 0 h 1306291"/>
              <a:gd name="connsiteX15" fmla="*/ 5011519 w 5011519"/>
              <a:gd name="connsiteY15" fmla="*/ 183125 h 1306291"/>
              <a:gd name="connsiteX16" fmla="*/ 5011519 w 5011519"/>
              <a:gd name="connsiteY16" fmla="*/ 1123166 h 1306291"/>
              <a:gd name="connsiteX17" fmla="*/ 4828394 w 5011519"/>
              <a:gd name="connsiteY17" fmla="*/ 1306291 h 1306291"/>
              <a:gd name="connsiteX18" fmla="*/ 2801757 w 5011519"/>
              <a:gd name="connsiteY18" fmla="*/ 1306291 h 1306291"/>
              <a:gd name="connsiteX19" fmla="*/ 2623472 w 5011519"/>
              <a:gd name="connsiteY19" fmla="*/ 1164998 h 1306291"/>
              <a:gd name="connsiteX20" fmla="*/ 2534779 w 5011519"/>
              <a:gd name="connsiteY20" fmla="*/ 787004 h 1306291"/>
              <a:gd name="connsiteX21" fmla="*/ 2481404 w 5011519"/>
              <a:gd name="connsiteY21" fmla="*/ 744708 h 1306291"/>
              <a:gd name="connsiteX22" fmla="*/ 2481404 w 5011519"/>
              <a:gd name="connsiteY22" fmla="*/ 744708 h 1306291"/>
              <a:gd name="connsiteX23" fmla="*/ 2428066 w 5011519"/>
              <a:gd name="connsiteY23" fmla="*/ 812202 h 1306291"/>
              <a:gd name="connsiteX24" fmla="*/ 2491879 w 5011519"/>
              <a:gd name="connsiteY24" fmla="*/ 1080840 h 130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11519" h="1306291">
                <a:moveTo>
                  <a:pt x="2491879" y="1080840"/>
                </a:moveTo>
                <a:cubicBezTo>
                  <a:pt x="2519213" y="1195891"/>
                  <a:pt x="2431966" y="1306291"/>
                  <a:pt x="2313717" y="1306291"/>
                </a:cubicBezTo>
                <a:lnTo>
                  <a:pt x="183125" y="1306291"/>
                </a:lnTo>
                <a:cubicBezTo>
                  <a:pt x="81988" y="1306291"/>
                  <a:pt x="0" y="1224306"/>
                  <a:pt x="0" y="1123166"/>
                </a:cubicBezTo>
                <a:lnTo>
                  <a:pt x="0" y="183125"/>
                </a:lnTo>
                <a:cubicBezTo>
                  <a:pt x="0" y="81988"/>
                  <a:pt x="81988" y="0"/>
                  <a:pt x="183125" y="0"/>
                </a:cubicBezTo>
                <a:lnTo>
                  <a:pt x="2090408" y="0"/>
                </a:lnTo>
                <a:cubicBezTo>
                  <a:pt x="2175244" y="0"/>
                  <a:pt x="2248970" y="58265"/>
                  <a:pt x="2268576" y="140802"/>
                </a:cubicBezTo>
                <a:lnTo>
                  <a:pt x="2358442" y="519113"/>
                </a:lnTo>
                <a:cubicBezTo>
                  <a:pt x="2364357" y="544009"/>
                  <a:pt x="2386594" y="561583"/>
                  <a:pt x="2412183" y="561583"/>
                </a:cubicBezTo>
                <a:lnTo>
                  <a:pt x="2412183" y="561583"/>
                </a:lnTo>
                <a:cubicBezTo>
                  <a:pt x="2447788" y="561583"/>
                  <a:pt x="2474091" y="528392"/>
                  <a:pt x="2465961" y="493729"/>
                </a:cubicBezTo>
                <a:lnTo>
                  <a:pt x="2402892" y="224960"/>
                </a:lnTo>
                <a:cubicBezTo>
                  <a:pt x="2375924" y="110039"/>
                  <a:pt x="2463128" y="0"/>
                  <a:pt x="2581170" y="0"/>
                </a:cubicBezTo>
                <a:lnTo>
                  <a:pt x="4828394" y="0"/>
                </a:lnTo>
                <a:cubicBezTo>
                  <a:pt x="4929534" y="0"/>
                  <a:pt x="5011519" y="81988"/>
                  <a:pt x="5011519" y="183125"/>
                </a:cubicBezTo>
                <a:lnTo>
                  <a:pt x="5011519" y="1123166"/>
                </a:lnTo>
                <a:cubicBezTo>
                  <a:pt x="5011519" y="1224306"/>
                  <a:pt x="4929534" y="1306291"/>
                  <a:pt x="4828394" y="1306291"/>
                </a:cubicBezTo>
                <a:lnTo>
                  <a:pt x="2801757" y="1306291"/>
                </a:lnTo>
                <a:cubicBezTo>
                  <a:pt x="2716738" y="1306291"/>
                  <a:pt x="2642896" y="1247770"/>
                  <a:pt x="2623472" y="1164998"/>
                </a:cubicBezTo>
                <a:lnTo>
                  <a:pt x="2534779" y="787004"/>
                </a:lnTo>
                <a:cubicBezTo>
                  <a:pt x="2528962" y="762227"/>
                  <a:pt x="2506858" y="744708"/>
                  <a:pt x="2481404" y="744708"/>
                </a:cubicBezTo>
                <a:lnTo>
                  <a:pt x="2481404" y="744708"/>
                </a:lnTo>
                <a:cubicBezTo>
                  <a:pt x="2446006" y="744708"/>
                  <a:pt x="2419886" y="777756"/>
                  <a:pt x="2428066" y="812202"/>
                </a:cubicBezTo>
                <a:lnTo>
                  <a:pt x="2491879" y="1080840"/>
                </a:lnTo>
                <a:close/>
              </a:path>
            </a:pathLst>
          </a:custGeom>
          <a:solidFill>
            <a:schemeClr val="accent2"/>
          </a:solidFill>
          <a:ln w="610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Рисунок 26">
            <a:extLst>
              <a:ext uri="{FF2B5EF4-FFF2-40B4-BE49-F238E27FC236}">
                <a16:creationId xmlns:a16="http://schemas.microsoft.com/office/drawing/2014/main" id="{F9839B4C-4042-2DB4-8DB4-7694E74B2A41}"/>
              </a:ext>
            </a:extLst>
          </p:cNvPr>
          <p:cNvSpPr/>
          <p:nvPr/>
        </p:nvSpPr>
        <p:spPr>
          <a:xfrm>
            <a:off x="442911" y="1530768"/>
            <a:ext cx="2259257" cy="4814470"/>
          </a:xfrm>
          <a:custGeom>
            <a:avLst/>
            <a:gdLst>
              <a:gd name="connsiteX0" fmla="*/ 942397 w 2259257"/>
              <a:gd name="connsiteY0" fmla="*/ 182828 h 4814470"/>
              <a:gd name="connsiteX1" fmla="*/ 755166 w 2259257"/>
              <a:gd name="connsiteY1" fmla="*/ 0 h 4814470"/>
              <a:gd name="connsiteX2" fmla="*/ 187231 w 2259257"/>
              <a:gd name="connsiteY2" fmla="*/ 0 h 4814470"/>
              <a:gd name="connsiteX3" fmla="*/ 0 w 2259257"/>
              <a:gd name="connsiteY3" fmla="*/ 182828 h 4814470"/>
              <a:gd name="connsiteX4" fmla="*/ 0 w 2259257"/>
              <a:gd name="connsiteY4" fmla="*/ 755689 h 4814470"/>
              <a:gd name="connsiteX5" fmla="*/ 0 w 2259257"/>
              <a:gd name="connsiteY5" fmla="*/ 914140 h 4814470"/>
              <a:gd name="connsiteX6" fmla="*/ 0 w 2259257"/>
              <a:gd name="connsiteY6" fmla="*/ 4631642 h 4814470"/>
              <a:gd name="connsiteX7" fmla="*/ 187231 w 2259257"/>
              <a:gd name="connsiteY7" fmla="*/ 4814470 h 4814470"/>
              <a:gd name="connsiteX8" fmla="*/ 2072026 w 2259257"/>
              <a:gd name="connsiteY8" fmla="*/ 4814470 h 4814470"/>
              <a:gd name="connsiteX9" fmla="*/ 2259257 w 2259257"/>
              <a:gd name="connsiteY9" fmla="*/ 4631642 h 4814470"/>
              <a:gd name="connsiteX10" fmla="*/ 2259257 w 2259257"/>
              <a:gd name="connsiteY10" fmla="*/ 938517 h 4814470"/>
              <a:gd name="connsiteX11" fmla="*/ 2072026 w 2259257"/>
              <a:gd name="connsiteY11" fmla="*/ 755689 h 4814470"/>
              <a:gd name="connsiteX12" fmla="*/ 1129629 w 2259257"/>
              <a:gd name="connsiteY12" fmla="*/ 755689 h 4814470"/>
              <a:gd name="connsiteX13" fmla="*/ 942397 w 2259257"/>
              <a:gd name="connsiteY13" fmla="*/ 572861 h 4814470"/>
              <a:gd name="connsiteX14" fmla="*/ 942397 w 2259257"/>
              <a:gd name="connsiteY14" fmla="*/ 182828 h 481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59257" h="4814470">
                <a:moveTo>
                  <a:pt x="942397" y="182828"/>
                </a:moveTo>
                <a:cubicBezTo>
                  <a:pt x="942397" y="81855"/>
                  <a:pt x="858574" y="0"/>
                  <a:pt x="755166" y="0"/>
                </a:cubicBezTo>
                <a:lnTo>
                  <a:pt x="187231" y="0"/>
                </a:lnTo>
                <a:cubicBezTo>
                  <a:pt x="83827" y="0"/>
                  <a:pt x="0" y="81855"/>
                  <a:pt x="0" y="182828"/>
                </a:cubicBezTo>
                <a:lnTo>
                  <a:pt x="0" y="755689"/>
                </a:lnTo>
                <a:lnTo>
                  <a:pt x="0" y="914140"/>
                </a:lnTo>
                <a:lnTo>
                  <a:pt x="0" y="4631642"/>
                </a:lnTo>
                <a:cubicBezTo>
                  <a:pt x="0" y="4732618"/>
                  <a:pt x="83827" y="4814470"/>
                  <a:pt x="187231" y="4814470"/>
                </a:cubicBezTo>
                <a:lnTo>
                  <a:pt x="2072026" y="4814470"/>
                </a:lnTo>
                <a:cubicBezTo>
                  <a:pt x="2175434" y="4814470"/>
                  <a:pt x="2259257" y="4732618"/>
                  <a:pt x="2259257" y="4631642"/>
                </a:cubicBezTo>
                <a:lnTo>
                  <a:pt x="2259257" y="938517"/>
                </a:lnTo>
                <a:cubicBezTo>
                  <a:pt x="2259257" y="837541"/>
                  <a:pt x="2175434" y="755689"/>
                  <a:pt x="2072026" y="755689"/>
                </a:cubicBezTo>
                <a:lnTo>
                  <a:pt x="1129629" y="755689"/>
                </a:lnTo>
                <a:cubicBezTo>
                  <a:pt x="1026221" y="755689"/>
                  <a:pt x="942397" y="673837"/>
                  <a:pt x="942397" y="572861"/>
                </a:cubicBezTo>
                <a:lnTo>
                  <a:pt x="942397" y="182828"/>
                </a:lnTo>
                <a:close/>
              </a:path>
            </a:pathLst>
          </a:custGeom>
          <a:solidFill>
            <a:srgbClr val="E4E7EE"/>
          </a:solidFill>
          <a:ln w="623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6ECAE39-0384-65E0-51C5-55ADBF6A0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69D10-993D-926B-B656-FF5A6BEAD882}"/>
              </a:ext>
            </a:extLst>
          </p:cNvPr>
          <p:cNvSpPr txBox="1"/>
          <p:nvPr userDrawn="1"/>
        </p:nvSpPr>
        <p:spPr>
          <a:xfrm>
            <a:off x="442913" y="474027"/>
            <a:ext cx="513974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СВОБОДНЫЕ ИНВЕСТИЦИОННЫЕ ПЛОЩАДКИ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88BFB3-0FA9-6A44-7ED7-DD1D8075362C}"/>
              </a:ext>
            </a:extLst>
          </p:cNvPr>
          <p:cNvSpPr txBox="1"/>
          <p:nvPr userDrawn="1"/>
        </p:nvSpPr>
        <p:spPr>
          <a:xfrm>
            <a:off x="8518844" y="6004797"/>
            <a:ext cx="139157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газоснабжения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D1B2C1-E764-6BE2-E5DE-12AA2A3FB9F4}"/>
              </a:ext>
            </a:extLst>
          </p:cNvPr>
          <p:cNvSpPr txBox="1"/>
          <p:nvPr userDrawn="1"/>
        </p:nvSpPr>
        <p:spPr>
          <a:xfrm>
            <a:off x="8535890" y="5557555"/>
            <a:ext cx="13915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электроснабжения</a:t>
            </a:r>
          </a:p>
        </p:txBody>
      </p:sp>
      <p:pic>
        <p:nvPicPr>
          <p:cNvPr id="13" name="Рисунок 12" descr="Огонь со сплошной заливкой">
            <a:extLst>
              <a:ext uri="{FF2B5EF4-FFF2-40B4-BE49-F238E27FC236}">
                <a16:creationId xmlns:a16="http://schemas.microsoft.com/office/drawing/2014/main" id="{5F3AEA8C-4F62-80AD-D7D4-16F979D1F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8651" y="5945504"/>
            <a:ext cx="216139" cy="216139"/>
          </a:xfrm>
          <a:prstGeom prst="rect">
            <a:avLst/>
          </a:prstGeom>
        </p:spPr>
      </p:pic>
      <p:pic>
        <p:nvPicPr>
          <p:cNvPr id="14" name="Рисунок 13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74B0B102-4FD0-8385-D70C-B52179D351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8651" y="5559516"/>
            <a:ext cx="216139" cy="2161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882CAD-7998-0714-2247-FDA4D63A43DB}"/>
              </a:ext>
            </a:extLst>
          </p:cNvPr>
          <p:cNvSpPr txBox="1"/>
          <p:nvPr userDrawn="1"/>
        </p:nvSpPr>
        <p:spPr>
          <a:xfrm>
            <a:off x="10402840" y="5557555"/>
            <a:ext cx="10610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индустриальный</a:t>
            </a:r>
            <a:r>
              <a:rPr lang="ru-RU" sz="9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парк,   промышленная площадка</a:t>
            </a:r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FA837ACD-6B2A-79D8-AFCF-30A24D6FAE95}"/>
              </a:ext>
            </a:extLst>
          </p:cNvPr>
          <p:cNvSpPr/>
          <p:nvPr/>
        </p:nvSpPr>
        <p:spPr>
          <a:xfrm>
            <a:off x="2813269" y="556419"/>
            <a:ext cx="8935819" cy="5790765"/>
          </a:xfrm>
          <a:custGeom>
            <a:avLst/>
            <a:gdLst>
              <a:gd name="connsiteX0" fmla="*/ 5126210 w 8935819"/>
              <a:gd name="connsiteY0" fmla="*/ 182674 h 5790765"/>
              <a:gd name="connsiteX1" fmla="*/ 5309071 w 8935819"/>
              <a:gd name="connsiteY1" fmla="*/ 0 h 5790765"/>
              <a:gd name="connsiteX2" fmla="*/ 8752958 w 8935819"/>
              <a:gd name="connsiteY2" fmla="*/ 0 h 5790765"/>
              <a:gd name="connsiteX3" fmla="*/ 8935819 w 8935819"/>
              <a:gd name="connsiteY3" fmla="*/ 182674 h 5790765"/>
              <a:gd name="connsiteX4" fmla="*/ 8935819 w 8935819"/>
              <a:gd name="connsiteY4" fmla="*/ 5608091 h 5790765"/>
              <a:gd name="connsiteX5" fmla="*/ 8752958 w 8935819"/>
              <a:gd name="connsiteY5" fmla="*/ 5790765 h 5790765"/>
              <a:gd name="connsiteX6" fmla="*/ 5309071 w 8935819"/>
              <a:gd name="connsiteY6" fmla="*/ 5790765 h 5790765"/>
              <a:gd name="connsiteX7" fmla="*/ 5126210 w 8935819"/>
              <a:gd name="connsiteY7" fmla="*/ 5608091 h 5790765"/>
              <a:gd name="connsiteX8" fmla="*/ 5126210 w 8935819"/>
              <a:gd name="connsiteY8" fmla="*/ 4149744 h 5790765"/>
              <a:gd name="connsiteX9" fmla="*/ 5068304 w 8935819"/>
              <a:gd name="connsiteY9" fmla="*/ 4091897 h 5790765"/>
              <a:gd name="connsiteX10" fmla="*/ 5068304 w 8935819"/>
              <a:gd name="connsiteY10" fmla="*/ 4091897 h 5790765"/>
              <a:gd name="connsiteX11" fmla="*/ 5010398 w 8935819"/>
              <a:gd name="connsiteY11" fmla="*/ 4149744 h 5790765"/>
              <a:gd name="connsiteX12" fmla="*/ 5010398 w 8935819"/>
              <a:gd name="connsiteY12" fmla="*/ 5608091 h 5790765"/>
              <a:gd name="connsiteX13" fmla="*/ 4827537 w 8935819"/>
              <a:gd name="connsiteY13" fmla="*/ 5790765 h 5790765"/>
              <a:gd name="connsiteX14" fmla="*/ 182861 w 8935819"/>
              <a:gd name="connsiteY14" fmla="*/ 5790765 h 5790765"/>
              <a:gd name="connsiteX15" fmla="*/ 0 w 8935819"/>
              <a:gd name="connsiteY15" fmla="*/ 5608091 h 5790765"/>
              <a:gd name="connsiteX16" fmla="*/ 0 w 8935819"/>
              <a:gd name="connsiteY16" fmla="*/ 2569614 h 5790765"/>
              <a:gd name="connsiteX17" fmla="*/ 182861 w 8935819"/>
              <a:gd name="connsiteY17" fmla="*/ 2386940 h 5790765"/>
              <a:gd name="connsiteX18" fmla="*/ 4827537 w 8935819"/>
              <a:gd name="connsiteY18" fmla="*/ 2386940 h 5790765"/>
              <a:gd name="connsiteX19" fmla="*/ 5010398 w 8935819"/>
              <a:gd name="connsiteY19" fmla="*/ 2569614 h 5790765"/>
              <a:gd name="connsiteX20" fmla="*/ 5010398 w 8935819"/>
              <a:gd name="connsiteY20" fmla="*/ 3729594 h 5790765"/>
              <a:gd name="connsiteX21" fmla="*/ 5068304 w 8935819"/>
              <a:gd name="connsiteY21" fmla="*/ 3787441 h 5790765"/>
              <a:gd name="connsiteX22" fmla="*/ 5068304 w 8935819"/>
              <a:gd name="connsiteY22" fmla="*/ 3787441 h 5790765"/>
              <a:gd name="connsiteX23" fmla="*/ 5126210 w 8935819"/>
              <a:gd name="connsiteY23" fmla="*/ 3729594 h 5790765"/>
              <a:gd name="connsiteX24" fmla="*/ 5126210 w 8935819"/>
              <a:gd name="connsiteY24" fmla="*/ 182674 h 579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935819" h="5790765">
                <a:moveTo>
                  <a:pt x="5126210" y="182674"/>
                </a:moveTo>
                <a:cubicBezTo>
                  <a:pt x="5126210" y="81786"/>
                  <a:pt x="5208077" y="0"/>
                  <a:pt x="5309071" y="0"/>
                </a:cubicBezTo>
                <a:lnTo>
                  <a:pt x="8752958" y="0"/>
                </a:lnTo>
                <a:cubicBezTo>
                  <a:pt x="8853958" y="0"/>
                  <a:pt x="8935819" y="81786"/>
                  <a:pt x="8935819" y="182674"/>
                </a:cubicBezTo>
                <a:lnTo>
                  <a:pt x="8935819" y="5608091"/>
                </a:lnTo>
                <a:cubicBezTo>
                  <a:pt x="8935819" y="5708982"/>
                  <a:pt x="8853958" y="5790765"/>
                  <a:pt x="8752958" y="5790765"/>
                </a:cubicBezTo>
                <a:lnTo>
                  <a:pt x="5309071" y="5790765"/>
                </a:lnTo>
                <a:cubicBezTo>
                  <a:pt x="5208077" y="5790765"/>
                  <a:pt x="5126210" y="5708982"/>
                  <a:pt x="5126210" y="5608091"/>
                </a:cubicBezTo>
                <a:lnTo>
                  <a:pt x="5126210" y="4149744"/>
                </a:lnTo>
                <a:cubicBezTo>
                  <a:pt x="5126210" y="4117794"/>
                  <a:pt x="5100287" y="4091897"/>
                  <a:pt x="5068304" y="4091897"/>
                </a:cubicBezTo>
                <a:lnTo>
                  <a:pt x="5068304" y="4091897"/>
                </a:lnTo>
                <a:cubicBezTo>
                  <a:pt x="5036322" y="4091897"/>
                  <a:pt x="5010398" y="4117794"/>
                  <a:pt x="5010398" y="4149744"/>
                </a:cubicBezTo>
                <a:lnTo>
                  <a:pt x="5010398" y="5608091"/>
                </a:lnTo>
                <a:cubicBezTo>
                  <a:pt x="5010398" y="5708982"/>
                  <a:pt x="4928531" y="5790765"/>
                  <a:pt x="4827537" y="5790765"/>
                </a:cubicBezTo>
                <a:lnTo>
                  <a:pt x="182861" y="5790765"/>
                </a:lnTo>
                <a:cubicBezTo>
                  <a:pt x="81870" y="5790765"/>
                  <a:pt x="0" y="5708982"/>
                  <a:pt x="0" y="5608091"/>
                </a:cubicBezTo>
                <a:lnTo>
                  <a:pt x="0" y="2569614"/>
                </a:lnTo>
                <a:cubicBezTo>
                  <a:pt x="0" y="2468723"/>
                  <a:pt x="81870" y="2386940"/>
                  <a:pt x="182861" y="2386940"/>
                </a:cubicBezTo>
                <a:lnTo>
                  <a:pt x="4827537" y="2386940"/>
                </a:lnTo>
                <a:cubicBezTo>
                  <a:pt x="4928531" y="2386940"/>
                  <a:pt x="5010398" y="2468723"/>
                  <a:pt x="5010398" y="2569614"/>
                </a:cubicBezTo>
                <a:lnTo>
                  <a:pt x="5010398" y="3729594"/>
                </a:lnTo>
                <a:cubicBezTo>
                  <a:pt x="5010398" y="3761544"/>
                  <a:pt x="5036322" y="3787441"/>
                  <a:pt x="5068304" y="3787441"/>
                </a:cubicBezTo>
                <a:lnTo>
                  <a:pt x="5068304" y="3787441"/>
                </a:lnTo>
                <a:cubicBezTo>
                  <a:pt x="5100287" y="3787441"/>
                  <a:pt x="5126210" y="3761544"/>
                  <a:pt x="5126210" y="3729594"/>
                </a:cubicBezTo>
                <a:lnTo>
                  <a:pt x="5126210" y="182674"/>
                </a:lnTo>
                <a:close/>
              </a:path>
            </a:pathLst>
          </a:custGeom>
          <a:solidFill>
            <a:schemeClr val="accent1"/>
          </a:solidFill>
          <a:ln w="60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A082048-8718-5169-EB41-85E6456C851D}"/>
              </a:ext>
            </a:extLst>
          </p:cNvPr>
          <p:cNvSpPr/>
          <p:nvPr userDrawn="1"/>
        </p:nvSpPr>
        <p:spPr>
          <a:xfrm>
            <a:off x="600723" y="1679893"/>
            <a:ext cx="614730" cy="578550"/>
          </a:xfrm>
          <a:prstGeom prst="roundRect">
            <a:avLst>
              <a:gd name="adj" fmla="val 19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 descr="Земля контур">
            <a:extLst>
              <a:ext uri="{FF2B5EF4-FFF2-40B4-BE49-F238E27FC236}">
                <a16:creationId xmlns:a16="http://schemas.microsoft.com/office/drawing/2014/main" id="{51105AC6-0906-09FF-4C21-CB913203AC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6088" y="1807168"/>
            <a:ext cx="324000" cy="324000"/>
          </a:xfrm>
          <a:prstGeom prst="rect">
            <a:avLst/>
          </a:prstGeom>
        </p:spPr>
      </p:pic>
      <p:sp>
        <p:nvSpPr>
          <p:cNvPr id="33" name="Рисунок 7">
            <a:extLst>
              <a:ext uri="{FF2B5EF4-FFF2-40B4-BE49-F238E27FC236}">
                <a16:creationId xmlns:a16="http://schemas.microsoft.com/office/drawing/2014/main" id="{163D6EB4-51DC-E3FC-AB65-B36C62844EA1}"/>
              </a:ext>
            </a:extLst>
          </p:cNvPr>
          <p:cNvSpPr/>
          <p:nvPr userDrawn="1"/>
        </p:nvSpPr>
        <p:spPr>
          <a:xfrm>
            <a:off x="1869201" y="2087043"/>
            <a:ext cx="704785" cy="421995"/>
          </a:xfrm>
          <a:custGeom>
            <a:avLst/>
            <a:gdLst>
              <a:gd name="connsiteX0" fmla="*/ 451066 w 969479"/>
              <a:gd name="connsiteY0" fmla="*/ 214307 h 580483"/>
              <a:gd name="connsiteX1" fmla="*/ 423580 w 969479"/>
              <a:gd name="connsiteY1" fmla="*/ 241794 h 580483"/>
              <a:gd name="connsiteX2" fmla="*/ 423580 w 969479"/>
              <a:gd name="connsiteY2" fmla="*/ 372170 h 580483"/>
              <a:gd name="connsiteX3" fmla="*/ 396093 w 969479"/>
              <a:gd name="connsiteY3" fmla="*/ 399657 h 580483"/>
              <a:gd name="connsiteX4" fmla="*/ 238207 w 969479"/>
              <a:gd name="connsiteY4" fmla="*/ 399657 h 580483"/>
              <a:gd name="connsiteX5" fmla="*/ 210720 w 969479"/>
              <a:gd name="connsiteY5" fmla="*/ 372170 h 580483"/>
              <a:gd name="connsiteX6" fmla="*/ 210720 w 969479"/>
              <a:gd name="connsiteY6" fmla="*/ 241794 h 580483"/>
              <a:gd name="connsiteX7" fmla="*/ 183233 w 969479"/>
              <a:gd name="connsiteY7" fmla="*/ 214307 h 580483"/>
              <a:gd name="connsiteX8" fmla="*/ 27487 w 969479"/>
              <a:gd name="connsiteY8" fmla="*/ 214307 h 580483"/>
              <a:gd name="connsiteX9" fmla="*/ 0 w 969479"/>
              <a:gd name="connsiteY9" fmla="*/ 186821 h 580483"/>
              <a:gd name="connsiteX10" fmla="*/ 0 w 969479"/>
              <a:gd name="connsiteY10" fmla="*/ 27487 h 580483"/>
              <a:gd name="connsiteX11" fmla="*/ 27487 w 969479"/>
              <a:gd name="connsiteY11" fmla="*/ 0 h 580483"/>
              <a:gd name="connsiteX12" fmla="*/ 185373 w 969479"/>
              <a:gd name="connsiteY12" fmla="*/ 0 h 580483"/>
              <a:gd name="connsiteX13" fmla="*/ 212859 w 969479"/>
              <a:gd name="connsiteY13" fmla="*/ 27487 h 580483"/>
              <a:gd name="connsiteX14" fmla="*/ 212859 w 969479"/>
              <a:gd name="connsiteY14" fmla="*/ 172343 h 580483"/>
              <a:gd name="connsiteX15" fmla="*/ 240346 w 969479"/>
              <a:gd name="connsiteY15" fmla="*/ 199830 h 580483"/>
              <a:gd name="connsiteX16" fmla="*/ 342520 w 969479"/>
              <a:gd name="connsiteY16" fmla="*/ 199830 h 580483"/>
              <a:gd name="connsiteX17" fmla="*/ 370007 w 969479"/>
              <a:gd name="connsiteY17" fmla="*/ 172343 h 580483"/>
              <a:gd name="connsiteX18" fmla="*/ 370007 w 969479"/>
              <a:gd name="connsiteY18" fmla="*/ 27487 h 580483"/>
              <a:gd name="connsiteX19" fmla="*/ 397494 w 969479"/>
              <a:gd name="connsiteY19" fmla="*/ 0 h 580483"/>
              <a:gd name="connsiteX20" fmla="*/ 565515 w 969479"/>
              <a:gd name="connsiteY20" fmla="*/ 0 h 580483"/>
              <a:gd name="connsiteX21" fmla="*/ 593002 w 969479"/>
              <a:gd name="connsiteY21" fmla="*/ 27487 h 580483"/>
              <a:gd name="connsiteX22" fmla="*/ 593002 w 969479"/>
              <a:gd name="connsiteY22" fmla="*/ 147727 h 580483"/>
              <a:gd name="connsiteX23" fmla="*/ 620489 w 969479"/>
              <a:gd name="connsiteY23" fmla="*/ 175213 h 580483"/>
              <a:gd name="connsiteX24" fmla="*/ 941997 w 969479"/>
              <a:gd name="connsiteY24" fmla="*/ 175213 h 580483"/>
              <a:gd name="connsiteX25" fmla="*/ 969479 w 969479"/>
              <a:gd name="connsiteY25" fmla="*/ 202700 h 580483"/>
              <a:gd name="connsiteX26" fmla="*/ 969479 w 969479"/>
              <a:gd name="connsiteY26" fmla="*/ 364929 h 580483"/>
              <a:gd name="connsiteX27" fmla="*/ 941997 w 969479"/>
              <a:gd name="connsiteY27" fmla="*/ 392416 h 580483"/>
              <a:gd name="connsiteX28" fmla="*/ 712828 w 969479"/>
              <a:gd name="connsiteY28" fmla="*/ 392416 h 580483"/>
              <a:gd name="connsiteX29" fmla="*/ 685339 w 969479"/>
              <a:gd name="connsiteY29" fmla="*/ 419903 h 580483"/>
              <a:gd name="connsiteX30" fmla="*/ 685339 w 969479"/>
              <a:gd name="connsiteY30" fmla="*/ 552997 h 580483"/>
              <a:gd name="connsiteX31" fmla="*/ 657855 w 969479"/>
              <a:gd name="connsiteY31" fmla="*/ 580484 h 580483"/>
              <a:gd name="connsiteX32" fmla="*/ 510106 w 969479"/>
              <a:gd name="connsiteY32" fmla="*/ 580484 h 580483"/>
              <a:gd name="connsiteX33" fmla="*/ 482619 w 969479"/>
              <a:gd name="connsiteY33" fmla="*/ 552997 h 580483"/>
              <a:gd name="connsiteX34" fmla="*/ 482619 w 969479"/>
              <a:gd name="connsiteY34" fmla="*/ 408144 h 580483"/>
              <a:gd name="connsiteX35" fmla="*/ 510106 w 969479"/>
              <a:gd name="connsiteY35" fmla="*/ 380657 h 580483"/>
              <a:gd name="connsiteX36" fmla="*/ 555374 w 969479"/>
              <a:gd name="connsiteY36" fmla="*/ 380657 h 580483"/>
              <a:gd name="connsiteX37" fmla="*/ 582860 w 969479"/>
              <a:gd name="connsiteY37" fmla="*/ 353170 h 580483"/>
              <a:gd name="connsiteX38" fmla="*/ 582860 w 969479"/>
              <a:gd name="connsiteY38" fmla="*/ 241794 h 580483"/>
              <a:gd name="connsiteX39" fmla="*/ 555374 w 969479"/>
              <a:gd name="connsiteY39" fmla="*/ 214307 h 580483"/>
              <a:gd name="connsiteX40" fmla="*/ 451066 w 969479"/>
              <a:gd name="connsiteY40" fmla="*/ 214307 h 5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9479" h="580483">
                <a:moveTo>
                  <a:pt x="451066" y="214307"/>
                </a:moveTo>
                <a:cubicBezTo>
                  <a:pt x="435886" y="214307"/>
                  <a:pt x="423580" y="226613"/>
                  <a:pt x="423580" y="241794"/>
                </a:cubicBezTo>
                <a:lnTo>
                  <a:pt x="423580" y="372170"/>
                </a:lnTo>
                <a:cubicBezTo>
                  <a:pt x="423580" y="387350"/>
                  <a:pt x="411273" y="399657"/>
                  <a:pt x="396093" y="399657"/>
                </a:cubicBezTo>
                <a:lnTo>
                  <a:pt x="238207" y="399657"/>
                </a:lnTo>
                <a:cubicBezTo>
                  <a:pt x="223026" y="399657"/>
                  <a:pt x="210720" y="387351"/>
                  <a:pt x="210720" y="372170"/>
                </a:cubicBezTo>
                <a:lnTo>
                  <a:pt x="210720" y="241794"/>
                </a:lnTo>
                <a:cubicBezTo>
                  <a:pt x="210720" y="226614"/>
                  <a:pt x="198414" y="214307"/>
                  <a:pt x="183233" y="214307"/>
                </a:cubicBezTo>
                <a:lnTo>
                  <a:pt x="27487" y="214307"/>
                </a:lnTo>
                <a:cubicBezTo>
                  <a:pt x="12306" y="214307"/>
                  <a:pt x="0" y="202001"/>
                  <a:pt x="0" y="186821"/>
                </a:cubicBezTo>
                <a:lnTo>
                  <a:pt x="0" y="27487"/>
                </a:lnTo>
                <a:cubicBezTo>
                  <a:pt x="0" y="12307"/>
                  <a:pt x="12306" y="0"/>
                  <a:pt x="27487" y="0"/>
                </a:cubicBezTo>
                <a:lnTo>
                  <a:pt x="185373" y="0"/>
                </a:lnTo>
                <a:cubicBezTo>
                  <a:pt x="200553" y="0"/>
                  <a:pt x="212859" y="12307"/>
                  <a:pt x="212859" y="27487"/>
                </a:cubicBezTo>
                <a:lnTo>
                  <a:pt x="212859" y="172343"/>
                </a:lnTo>
                <a:cubicBezTo>
                  <a:pt x="212859" y="187523"/>
                  <a:pt x="225165" y="199830"/>
                  <a:pt x="240346" y="199830"/>
                </a:cubicBezTo>
                <a:lnTo>
                  <a:pt x="342520" y="199830"/>
                </a:lnTo>
                <a:cubicBezTo>
                  <a:pt x="357701" y="199830"/>
                  <a:pt x="370007" y="187523"/>
                  <a:pt x="370007" y="172343"/>
                </a:cubicBezTo>
                <a:lnTo>
                  <a:pt x="370007" y="27487"/>
                </a:lnTo>
                <a:cubicBezTo>
                  <a:pt x="370007" y="12306"/>
                  <a:pt x="382313" y="0"/>
                  <a:pt x="397494" y="0"/>
                </a:cubicBezTo>
                <a:lnTo>
                  <a:pt x="565515" y="0"/>
                </a:lnTo>
                <a:cubicBezTo>
                  <a:pt x="580696" y="0"/>
                  <a:pt x="593002" y="12306"/>
                  <a:pt x="593002" y="27487"/>
                </a:cubicBezTo>
                <a:lnTo>
                  <a:pt x="593002" y="147727"/>
                </a:lnTo>
                <a:cubicBezTo>
                  <a:pt x="593002" y="162907"/>
                  <a:pt x="605309" y="175213"/>
                  <a:pt x="620489" y="175213"/>
                </a:cubicBezTo>
                <a:lnTo>
                  <a:pt x="941997" y="175213"/>
                </a:lnTo>
                <a:cubicBezTo>
                  <a:pt x="957176" y="175213"/>
                  <a:pt x="969479" y="187519"/>
                  <a:pt x="969479" y="202700"/>
                </a:cubicBezTo>
                <a:lnTo>
                  <a:pt x="969479" y="364929"/>
                </a:lnTo>
                <a:cubicBezTo>
                  <a:pt x="969479" y="380110"/>
                  <a:pt x="957176" y="392416"/>
                  <a:pt x="941997" y="392416"/>
                </a:cubicBezTo>
                <a:lnTo>
                  <a:pt x="712828" y="392416"/>
                </a:lnTo>
                <a:cubicBezTo>
                  <a:pt x="697649" y="392416"/>
                  <a:pt x="685339" y="404722"/>
                  <a:pt x="685339" y="419903"/>
                </a:cubicBezTo>
                <a:lnTo>
                  <a:pt x="685339" y="552997"/>
                </a:lnTo>
                <a:cubicBezTo>
                  <a:pt x="685339" y="568178"/>
                  <a:pt x="673036" y="580484"/>
                  <a:pt x="657855" y="580484"/>
                </a:cubicBezTo>
                <a:lnTo>
                  <a:pt x="510106" y="580484"/>
                </a:lnTo>
                <a:cubicBezTo>
                  <a:pt x="494925" y="580484"/>
                  <a:pt x="482619" y="568178"/>
                  <a:pt x="482619" y="552997"/>
                </a:cubicBezTo>
                <a:lnTo>
                  <a:pt x="482619" y="408144"/>
                </a:lnTo>
                <a:cubicBezTo>
                  <a:pt x="482619" y="392963"/>
                  <a:pt x="494925" y="380657"/>
                  <a:pt x="510106" y="380657"/>
                </a:cubicBezTo>
                <a:lnTo>
                  <a:pt x="555374" y="380657"/>
                </a:lnTo>
                <a:cubicBezTo>
                  <a:pt x="570554" y="380657"/>
                  <a:pt x="582860" y="368351"/>
                  <a:pt x="582860" y="353170"/>
                </a:cubicBezTo>
                <a:lnTo>
                  <a:pt x="582860" y="241794"/>
                </a:lnTo>
                <a:cubicBezTo>
                  <a:pt x="582860" y="226613"/>
                  <a:pt x="570554" y="214307"/>
                  <a:pt x="555374" y="214307"/>
                </a:cubicBezTo>
                <a:lnTo>
                  <a:pt x="451066" y="214307"/>
                </a:lnTo>
                <a:close/>
              </a:path>
            </a:pathLst>
          </a:custGeom>
          <a:solidFill>
            <a:schemeClr val="accent1"/>
          </a:solidFill>
          <a:ln w="67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2A5ACA70-105E-B322-7898-67DA51CB4282}"/>
              </a:ext>
            </a:extLst>
          </p:cNvPr>
          <p:cNvSpPr/>
          <p:nvPr userDrawn="1"/>
        </p:nvSpPr>
        <p:spPr>
          <a:xfrm>
            <a:off x="8145230" y="5322356"/>
            <a:ext cx="3425631" cy="817695"/>
          </a:xfrm>
          <a:prstGeom prst="roundRect">
            <a:avLst/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8FA260-B9EB-E42D-878C-79712A1C5F4E}"/>
              </a:ext>
            </a:extLst>
          </p:cNvPr>
          <p:cNvSpPr txBox="1"/>
          <p:nvPr userDrawn="1"/>
        </p:nvSpPr>
        <p:spPr>
          <a:xfrm>
            <a:off x="8513575" y="5837196"/>
            <a:ext cx="139157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газоснабжения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71F457-991D-2FF3-9173-1D17834FA9CD}"/>
              </a:ext>
            </a:extLst>
          </p:cNvPr>
          <p:cNvSpPr txBox="1"/>
          <p:nvPr userDrawn="1"/>
        </p:nvSpPr>
        <p:spPr>
          <a:xfrm>
            <a:off x="8530621" y="5430594"/>
            <a:ext cx="13915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электроснабжения</a:t>
            </a:r>
          </a:p>
        </p:txBody>
      </p:sp>
      <p:pic>
        <p:nvPicPr>
          <p:cNvPr id="41" name="Рисунок 40" descr="Огонь со сплошной заливкой">
            <a:extLst>
              <a:ext uri="{FF2B5EF4-FFF2-40B4-BE49-F238E27FC236}">
                <a16:creationId xmlns:a16="http://schemas.microsoft.com/office/drawing/2014/main" id="{D292FFC3-C1B7-8A33-0679-A34F24D35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8307" y="5777903"/>
            <a:ext cx="216139" cy="216139"/>
          </a:xfrm>
          <a:prstGeom prst="rect">
            <a:avLst/>
          </a:prstGeom>
        </p:spPr>
      </p:pic>
      <p:pic>
        <p:nvPicPr>
          <p:cNvPr id="42" name="Рисунок 41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575F7B37-6DF0-F526-4AC7-475EB4380B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38307" y="5432555"/>
            <a:ext cx="216139" cy="216139"/>
          </a:xfrm>
          <a:prstGeom prst="rect">
            <a:avLst/>
          </a:prstGeom>
        </p:spPr>
      </p:pic>
      <p:pic>
        <p:nvPicPr>
          <p:cNvPr id="43" name="Рисунок 42" descr="Производство со сплошной заливкой">
            <a:extLst>
              <a:ext uri="{FF2B5EF4-FFF2-40B4-BE49-F238E27FC236}">
                <a16:creationId xmlns:a16="http://schemas.microsoft.com/office/drawing/2014/main" id="{EBF863E4-8BF0-E6CA-464E-2EBA80B0B72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04786" y="5404176"/>
            <a:ext cx="254468" cy="25446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62084D7-EB6C-1968-42A7-54371A91E945}"/>
              </a:ext>
            </a:extLst>
          </p:cNvPr>
          <p:cNvSpPr txBox="1"/>
          <p:nvPr userDrawn="1"/>
        </p:nvSpPr>
        <p:spPr>
          <a:xfrm>
            <a:off x="10438579" y="5430594"/>
            <a:ext cx="106102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индустриальный</a:t>
            </a:r>
            <a:r>
              <a:rPr lang="ru-RU" sz="1000" b="1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парк,   промышленная площадка</a:t>
            </a:r>
          </a:p>
        </p:txBody>
      </p:sp>
      <p:sp>
        <p:nvSpPr>
          <p:cNvPr id="46" name="Текст 58">
            <a:extLst>
              <a:ext uri="{FF2B5EF4-FFF2-40B4-BE49-F238E27FC236}">
                <a16:creationId xmlns:a16="http://schemas.microsoft.com/office/drawing/2014/main" id="{EF07334C-9757-0CCD-D7DF-939C9817B9A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971977" y="1673744"/>
            <a:ext cx="172623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Около ХХХ га</a:t>
            </a:r>
          </a:p>
        </p:txBody>
      </p:sp>
      <p:sp>
        <p:nvSpPr>
          <p:cNvPr id="53" name="Текст 58">
            <a:extLst>
              <a:ext uri="{FF2B5EF4-FFF2-40B4-BE49-F238E27FC236}">
                <a16:creationId xmlns:a16="http://schemas.microsoft.com/office/drawing/2014/main" id="{4B9C5F70-865F-D0E0-3DD8-3C1C372147A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720583" y="1734695"/>
            <a:ext cx="27528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54" name="Текст 58">
            <a:extLst>
              <a:ext uri="{FF2B5EF4-FFF2-40B4-BE49-F238E27FC236}">
                <a16:creationId xmlns:a16="http://schemas.microsoft.com/office/drawing/2014/main" id="{F2CFAA52-B751-D45B-C7B7-A57022A1A8C2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720583" y="2201420"/>
            <a:ext cx="27528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55" name="Текст 58">
            <a:extLst>
              <a:ext uri="{FF2B5EF4-FFF2-40B4-BE49-F238E27FC236}">
                <a16:creationId xmlns:a16="http://schemas.microsoft.com/office/drawing/2014/main" id="{850FD1A8-E856-1684-74B7-0329D2DB7C5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972763" y="3382064"/>
            <a:ext cx="209976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индустриального парка</a:t>
            </a:r>
          </a:p>
        </p:txBody>
      </p:sp>
      <p:sp>
        <p:nvSpPr>
          <p:cNvPr id="58" name="Текст 58">
            <a:extLst>
              <a:ext uri="{FF2B5EF4-FFF2-40B4-BE49-F238E27FC236}">
                <a16:creationId xmlns:a16="http://schemas.microsoft.com/office/drawing/2014/main" id="{82CD931B-F785-2262-B509-0DDF49B099A3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969508" y="5028784"/>
            <a:ext cx="1955305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индустриального парка</a:t>
            </a:r>
          </a:p>
        </p:txBody>
      </p:sp>
      <p:sp>
        <p:nvSpPr>
          <p:cNvPr id="66" name="Текст 58">
            <a:extLst>
              <a:ext uri="{FF2B5EF4-FFF2-40B4-BE49-F238E27FC236}">
                <a16:creationId xmlns:a16="http://schemas.microsoft.com/office/drawing/2014/main" id="{EA24B0A2-D7E8-8446-F49D-EA783E94FBF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495888" y="3382064"/>
            <a:ext cx="209976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индустриального парка</a:t>
            </a:r>
          </a:p>
        </p:txBody>
      </p:sp>
      <p:sp>
        <p:nvSpPr>
          <p:cNvPr id="7" name="Рисунок 4">
            <a:extLst>
              <a:ext uri="{FF2B5EF4-FFF2-40B4-BE49-F238E27FC236}">
                <a16:creationId xmlns:a16="http://schemas.microsoft.com/office/drawing/2014/main" id="{FA89E7F5-1030-EAD1-61DD-3C6D3ED543C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8145230" y="758019"/>
            <a:ext cx="3394837" cy="4406553"/>
          </a:xfrm>
          <a:prstGeom prst="roundRect">
            <a:avLst>
              <a:gd name="adj" fmla="val 462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Карта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6A3351-931B-9246-B70A-B9CFC10F3327}"/>
              </a:ext>
            </a:extLst>
          </p:cNvPr>
          <p:cNvSpPr txBox="1"/>
          <p:nvPr userDrawn="1"/>
        </p:nvSpPr>
        <p:spPr>
          <a:xfrm>
            <a:off x="615963" y="2578290"/>
            <a:ext cx="1971351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Ознакомиться с информацией 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свободных площадках, можно 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разделе «Малое и среднее предпринимательство, промышленность и инвестиции» на сайте: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разделе: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 инвестиционном портале Московской области </a:t>
            </a:r>
            <a:r>
              <a:rPr lang="ru-RU" sz="1000" spc="-3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https://invest.mosreg.ru/investor/map</a:t>
            </a:r>
            <a:endParaRPr lang="ru-RU" sz="1000" spc="-3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F35BFD-E321-1B4E-BAA7-FCF047CE3F48}"/>
              </a:ext>
            </a:extLst>
          </p:cNvPr>
          <p:cNvSpPr txBox="1"/>
          <p:nvPr userDrawn="1"/>
        </p:nvSpPr>
        <p:spPr>
          <a:xfrm>
            <a:off x="621139" y="4597612"/>
            <a:ext cx="1966175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Ознакомиться с перечнем муниципального имущества 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округе можно на сайте 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сайте: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разделе:</a:t>
            </a:r>
          </a:p>
          <a:p>
            <a:endParaRPr lang="ru-RU" sz="1000" spc="-3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 инвестиционном 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портале Московской области </a:t>
            </a:r>
            <a:r>
              <a:rPr lang="ru-RU" sz="1000" spc="-3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https://invest.mosreg.ru/investor/map </a:t>
            </a:r>
            <a:endParaRPr lang="ru-RU" sz="1000" spc="-3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56AC438-F7C9-C843-BBEC-73D356709197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62" name="Текст 6">
            <a:extLst>
              <a:ext uri="{FF2B5EF4-FFF2-40B4-BE49-F238E27FC236}">
                <a16:creationId xmlns:a16="http://schemas.microsoft.com/office/drawing/2014/main" id="{109ECD25-CABC-7D43-9072-925180BF0A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10" name="Рисунок 62">
            <a:extLst>
              <a:ext uri="{FF2B5EF4-FFF2-40B4-BE49-F238E27FC236}">
                <a16:creationId xmlns:a16="http://schemas.microsoft.com/office/drawing/2014/main" id="{6185EE48-DFBB-4E40-8E2E-F7A34238EF7F}"/>
              </a:ext>
            </a:extLst>
          </p:cNvPr>
          <p:cNvSpPr/>
          <p:nvPr/>
        </p:nvSpPr>
        <p:spPr>
          <a:xfrm rot="16200000">
            <a:off x="6941984" y="5979418"/>
            <a:ext cx="381273" cy="547468"/>
          </a:xfrm>
          <a:custGeom>
            <a:avLst/>
            <a:gdLst>
              <a:gd name="connsiteX0" fmla="*/ 160395 w 381273"/>
              <a:gd name="connsiteY0" fmla="*/ 358462 h 547468"/>
              <a:gd name="connsiteX1" fmla="*/ 179231 w 381273"/>
              <a:gd name="connsiteY1" fmla="*/ 339626 h 547468"/>
              <a:gd name="connsiteX2" fmla="*/ 179231 w 381273"/>
              <a:gd name="connsiteY2" fmla="*/ 220879 h 547468"/>
              <a:gd name="connsiteX3" fmla="*/ 160395 w 381273"/>
              <a:gd name="connsiteY3" fmla="*/ 202043 h 547468"/>
              <a:gd name="connsiteX4" fmla="*/ 18836 w 381273"/>
              <a:gd name="connsiteY4" fmla="*/ 202043 h 547468"/>
              <a:gd name="connsiteX5" fmla="*/ 0 w 381273"/>
              <a:gd name="connsiteY5" fmla="*/ 183206 h 547468"/>
              <a:gd name="connsiteX6" fmla="*/ 0 w 381273"/>
              <a:gd name="connsiteY6" fmla="*/ 18836 h 547468"/>
              <a:gd name="connsiteX7" fmla="*/ 18836 w 381273"/>
              <a:gd name="connsiteY7" fmla="*/ 0 h 547468"/>
              <a:gd name="connsiteX8" fmla="*/ 196241 w 381273"/>
              <a:gd name="connsiteY8" fmla="*/ 0 h 547468"/>
              <a:gd name="connsiteX9" fmla="*/ 215078 w 381273"/>
              <a:gd name="connsiteY9" fmla="*/ 18836 h 547468"/>
              <a:gd name="connsiteX10" fmla="*/ 215078 w 381273"/>
              <a:gd name="connsiteY10" fmla="*/ 163654 h 547468"/>
              <a:gd name="connsiteX11" fmla="*/ 233914 w 381273"/>
              <a:gd name="connsiteY11" fmla="*/ 182490 h 547468"/>
              <a:gd name="connsiteX12" fmla="*/ 362437 w 381273"/>
              <a:gd name="connsiteY12" fmla="*/ 182490 h 547468"/>
              <a:gd name="connsiteX13" fmla="*/ 381273 w 381273"/>
              <a:gd name="connsiteY13" fmla="*/ 201325 h 547468"/>
              <a:gd name="connsiteX14" fmla="*/ 381273 w 381273"/>
              <a:gd name="connsiteY14" fmla="*/ 352661 h 547468"/>
              <a:gd name="connsiteX15" fmla="*/ 362437 w 381273"/>
              <a:gd name="connsiteY15" fmla="*/ 371497 h 547468"/>
              <a:gd name="connsiteX16" fmla="*/ 220879 w 381273"/>
              <a:gd name="connsiteY16" fmla="*/ 371497 h 547468"/>
              <a:gd name="connsiteX17" fmla="*/ 202043 w 381273"/>
              <a:gd name="connsiteY17" fmla="*/ 390333 h 547468"/>
              <a:gd name="connsiteX18" fmla="*/ 202043 w 381273"/>
              <a:gd name="connsiteY18" fmla="*/ 528634 h 547468"/>
              <a:gd name="connsiteX19" fmla="*/ 183206 w 381273"/>
              <a:gd name="connsiteY19" fmla="*/ 547469 h 547468"/>
              <a:gd name="connsiteX20" fmla="*/ 18836 w 381273"/>
              <a:gd name="connsiteY20" fmla="*/ 547469 h 547468"/>
              <a:gd name="connsiteX21" fmla="*/ 0 w 381273"/>
              <a:gd name="connsiteY21" fmla="*/ 528634 h 547468"/>
              <a:gd name="connsiteX22" fmla="*/ 0 w 381273"/>
              <a:gd name="connsiteY22" fmla="*/ 377299 h 547468"/>
              <a:gd name="connsiteX23" fmla="*/ 18836 w 381273"/>
              <a:gd name="connsiteY23" fmla="*/ 358462 h 547468"/>
              <a:gd name="connsiteX24" fmla="*/ 160395 w 381273"/>
              <a:gd name="connsiteY24" fmla="*/ 358462 h 54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1273" h="547468">
                <a:moveTo>
                  <a:pt x="160395" y="358462"/>
                </a:moveTo>
                <a:cubicBezTo>
                  <a:pt x="170798" y="358462"/>
                  <a:pt x="179231" y="350029"/>
                  <a:pt x="179231" y="339626"/>
                </a:cubicBezTo>
                <a:lnTo>
                  <a:pt x="179231" y="220879"/>
                </a:lnTo>
                <a:cubicBezTo>
                  <a:pt x="179231" y="210476"/>
                  <a:pt x="170798" y="202043"/>
                  <a:pt x="160395" y="202043"/>
                </a:cubicBezTo>
                <a:lnTo>
                  <a:pt x="18836" y="202043"/>
                </a:lnTo>
                <a:cubicBezTo>
                  <a:pt x="8433" y="202043"/>
                  <a:pt x="0" y="193610"/>
                  <a:pt x="0" y="183206"/>
                </a:cubicBezTo>
                <a:lnTo>
                  <a:pt x="0" y="18836"/>
                </a:lnTo>
                <a:cubicBezTo>
                  <a:pt x="0" y="8433"/>
                  <a:pt x="8433" y="0"/>
                  <a:pt x="18836" y="0"/>
                </a:cubicBezTo>
                <a:lnTo>
                  <a:pt x="196241" y="0"/>
                </a:lnTo>
                <a:cubicBezTo>
                  <a:pt x="206645" y="0"/>
                  <a:pt x="215078" y="8433"/>
                  <a:pt x="215078" y="18836"/>
                </a:cubicBezTo>
                <a:lnTo>
                  <a:pt x="215078" y="163654"/>
                </a:lnTo>
                <a:cubicBezTo>
                  <a:pt x="215078" y="174057"/>
                  <a:pt x="223511" y="182490"/>
                  <a:pt x="233914" y="182490"/>
                </a:cubicBezTo>
                <a:lnTo>
                  <a:pt x="362437" y="182490"/>
                </a:lnTo>
                <a:cubicBezTo>
                  <a:pt x="372840" y="182490"/>
                  <a:pt x="381273" y="190924"/>
                  <a:pt x="381273" y="201325"/>
                </a:cubicBezTo>
                <a:lnTo>
                  <a:pt x="381273" y="352661"/>
                </a:lnTo>
                <a:cubicBezTo>
                  <a:pt x="381273" y="363064"/>
                  <a:pt x="372840" y="371497"/>
                  <a:pt x="362437" y="371497"/>
                </a:cubicBezTo>
                <a:lnTo>
                  <a:pt x="220879" y="371497"/>
                </a:lnTo>
                <a:cubicBezTo>
                  <a:pt x="210476" y="371497"/>
                  <a:pt x="202043" y="379930"/>
                  <a:pt x="202043" y="390333"/>
                </a:cubicBezTo>
                <a:lnTo>
                  <a:pt x="202043" y="528634"/>
                </a:lnTo>
                <a:cubicBezTo>
                  <a:pt x="202043" y="539035"/>
                  <a:pt x="193610" y="547469"/>
                  <a:pt x="183206" y="547469"/>
                </a:cubicBezTo>
                <a:lnTo>
                  <a:pt x="18836" y="547469"/>
                </a:lnTo>
                <a:cubicBezTo>
                  <a:pt x="8433" y="547469"/>
                  <a:pt x="0" y="539035"/>
                  <a:pt x="0" y="528634"/>
                </a:cubicBezTo>
                <a:lnTo>
                  <a:pt x="0" y="377299"/>
                </a:lnTo>
                <a:cubicBezTo>
                  <a:pt x="0" y="366895"/>
                  <a:pt x="8433" y="358462"/>
                  <a:pt x="18836" y="358462"/>
                </a:cubicBezTo>
                <a:lnTo>
                  <a:pt x="160395" y="358462"/>
                </a:lnTo>
                <a:close/>
              </a:path>
            </a:pathLst>
          </a:custGeom>
          <a:solidFill>
            <a:srgbClr val="FFFFFF"/>
          </a:solidFill>
          <a:ln w="187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" name="Рисунок 63">
            <a:extLst>
              <a:ext uri="{FF2B5EF4-FFF2-40B4-BE49-F238E27FC236}">
                <a16:creationId xmlns:a16="http://schemas.microsoft.com/office/drawing/2014/main" id="{28E489A2-FFDD-B24E-AD34-00460D5E0006}"/>
              </a:ext>
            </a:extLst>
          </p:cNvPr>
          <p:cNvSpPr/>
          <p:nvPr/>
        </p:nvSpPr>
        <p:spPr>
          <a:xfrm rot="10800000" flipH="1">
            <a:off x="7123538" y="5989730"/>
            <a:ext cx="561178" cy="753874"/>
          </a:xfrm>
          <a:custGeom>
            <a:avLst/>
            <a:gdLst>
              <a:gd name="connsiteX0" fmla="*/ 249420 w 561178"/>
              <a:gd name="connsiteY0" fmla="*/ 185933 h 753874"/>
              <a:gd name="connsiteX1" fmla="*/ 229880 w 561178"/>
              <a:gd name="connsiteY1" fmla="*/ 166393 h 753874"/>
              <a:gd name="connsiteX2" fmla="*/ 229880 w 561178"/>
              <a:gd name="connsiteY2" fmla="*/ 12654 h 753874"/>
              <a:gd name="connsiteX3" fmla="*/ 217226 w 561178"/>
              <a:gd name="connsiteY3" fmla="*/ 0 h 753874"/>
              <a:gd name="connsiteX4" fmla="*/ 12654 w 561178"/>
              <a:gd name="connsiteY4" fmla="*/ 0 h 753874"/>
              <a:gd name="connsiteX5" fmla="*/ 0 w 561178"/>
              <a:gd name="connsiteY5" fmla="*/ 12654 h 753874"/>
              <a:gd name="connsiteX6" fmla="*/ 0 w 561178"/>
              <a:gd name="connsiteY6" fmla="*/ 196943 h 753874"/>
              <a:gd name="connsiteX7" fmla="*/ 12654 w 561178"/>
              <a:gd name="connsiteY7" fmla="*/ 209597 h 753874"/>
              <a:gd name="connsiteX8" fmla="*/ 183296 w 561178"/>
              <a:gd name="connsiteY8" fmla="*/ 209597 h 753874"/>
              <a:gd name="connsiteX9" fmla="*/ 202836 w 561178"/>
              <a:gd name="connsiteY9" fmla="*/ 229137 h 753874"/>
              <a:gd name="connsiteX10" fmla="*/ 202836 w 561178"/>
              <a:gd name="connsiteY10" fmla="*/ 369352 h 753874"/>
              <a:gd name="connsiteX11" fmla="*/ 215490 w 561178"/>
              <a:gd name="connsiteY11" fmla="*/ 382008 h 753874"/>
              <a:gd name="connsiteX12" fmla="*/ 352450 w 561178"/>
              <a:gd name="connsiteY12" fmla="*/ 382008 h 753874"/>
              <a:gd name="connsiteX13" fmla="*/ 365104 w 561178"/>
              <a:gd name="connsiteY13" fmla="*/ 394662 h 753874"/>
              <a:gd name="connsiteX14" fmla="*/ 365104 w 561178"/>
              <a:gd name="connsiteY14" fmla="*/ 531622 h 753874"/>
              <a:gd name="connsiteX15" fmla="*/ 352450 w 561178"/>
              <a:gd name="connsiteY15" fmla="*/ 544276 h 753874"/>
              <a:gd name="connsiteX16" fmla="*/ 215490 w 561178"/>
              <a:gd name="connsiteY16" fmla="*/ 544276 h 753874"/>
              <a:gd name="connsiteX17" fmla="*/ 202836 w 561178"/>
              <a:gd name="connsiteY17" fmla="*/ 556932 h 753874"/>
              <a:gd name="connsiteX18" fmla="*/ 202836 w 561178"/>
              <a:gd name="connsiteY18" fmla="*/ 741219 h 753874"/>
              <a:gd name="connsiteX19" fmla="*/ 215490 w 561178"/>
              <a:gd name="connsiteY19" fmla="*/ 753875 h 753874"/>
              <a:gd name="connsiteX20" fmla="*/ 386257 w 561178"/>
              <a:gd name="connsiteY20" fmla="*/ 753875 h 753874"/>
              <a:gd name="connsiteX21" fmla="*/ 398911 w 561178"/>
              <a:gd name="connsiteY21" fmla="*/ 741219 h 753874"/>
              <a:gd name="connsiteX22" fmla="*/ 398911 w 561178"/>
              <a:gd name="connsiteY22" fmla="*/ 590736 h 753874"/>
              <a:gd name="connsiteX23" fmla="*/ 411564 w 561178"/>
              <a:gd name="connsiteY23" fmla="*/ 578083 h 753874"/>
              <a:gd name="connsiteX24" fmla="*/ 548525 w 561178"/>
              <a:gd name="connsiteY24" fmla="*/ 578083 h 753874"/>
              <a:gd name="connsiteX25" fmla="*/ 561179 w 561178"/>
              <a:gd name="connsiteY25" fmla="*/ 565427 h 753874"/>
              <a:gd name="connsiteX26" fmla="*/ 561179 w 561178"/>
              <a:gd name="connsiteY26" fmla="*/ 198587 h 753874"/>
              <a:gd name="connsiteX27" fmla="*/ 548525 w 561178"/>
              <a:gd name="connsiteY27" fmla="*/ 185933 h 753874"/>
              <a:gd name="connsiteX28" fmla="*/ 377759 w 561178"/>
              <a:gd name="connsiteY28" fmla="*/ 185933 h 753874"/>
              <a:gd name="connsiteX29" fmla="*/ 377723 w 561178"/>
              <a:gd name="connsiteY29" fmla="*/ 185933 h 753874"/>
              <a:gd name="connsiteX30" fmla="*/ 249420 w 561178"/>
              <a:gd name="connsiteY30" fmla="*/ 185933 h 75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61178" h="753874">
                <a:moveTo>
                  <a:pt x="249420" y="185933"/>
                </a:moveTo>
                <a:cubicBezTo>
                  <a:pt x="238630" y="185933"/>
                  <a:pt x="229880" y="177185"/>
                  <a:pt x="229880" y="166393"/>
                </a:cubicBezTo>
                <a:lnTo>
                  <a:pt x="229880" y="12654"/>
                </a:lnTo>
                <a:cubicBezTo>
                  <a:pt x="229880" y="5666"/>
                  <a:pt x="224215" y="0"/>
                  <a:pt x="217226" y="0"/>
                </a:cubicBezTo>
                <a:lnTo>
                  <a:pt x="12654" y="0"/>
                </a:lnTo>
                <a:cubicBezTo>
                  <a:pt x="5666" y="0"/>
                  <a:pt x="0" y="5666"/>
                  <a:pt x="0" y="12654"/>
                </a:cubicBezTo>
                <a:lnTo>
                  <a:pt x="0" y="196943"/>
                </a:lnTo>
                <a:cubicBezTo>
                  <a:pt x="0" y="203932"/>
                  <a:pt x="5666" y="209597"/>
                  <a:pt x="12654" y="209597"/>
                </a:cubicBezTo>
                <a:lnTo>
                  <a:pt x="183296" y="209597"/>
                </a:lnTo>
                <a:cubicBezTo>
                  <a:pt x="194087" y="209597"/>
                  <a:pt x="202836" y="218346"/>
                  <a:pt x="202836" y="229137"/>
                </a:cubicBezTo>
                <a:lnTo>
                  <a:pt x="202836" y="369352"/>
                </a:lnTo>
                <a:cubicBezTo>
                  <a:pt x="202836" y="376341"/>
                  <a:pt x="208502" y="382008"/>
                  <a:pt x="215490" y="382008"/>
                </a:cubicBezTo>
                <a:lnTo>
                  <a:pt x="352450" y="382008"/>
                </a:lnTo>
                <a:cubicBezTo>
                  <a:pt x="359439" y="382008"/>
                  <a:pt x="365104" y="387673"/>
                  <a:pt x="365104" y="394662"/>
                </a:cubicBezTo>
                <a:lnTo>
                  <a:pt x="365104" y="531622"/>
                </a:lnTo>
                <a:cubicBezTo>
                  <a:pt x="365104" y="538611"/>
                  <a:pt x="359439" y="544276"/>
                  <a:pt x="352450" y="544276"/>
                </a:cubicBezTo>
                <a:lnTo>
                  <a:pt x="215490" y="544276"/>
                </a:lnTo>
                <a:cubicBezTo>
                  <a:pt x="208501" y="544276"/>
                  <a:pt x="202836" y="549943"/>
                  <a:pt x="202836" y="556932"/>
                </a:cubicBezTo>
                <a:lnTo>
                  <a:pt x="202836" y="741219"/>
                </a:lnTo>
                <a:cubicBezTo>
                  <a:pt x="202836" y="748208"/>
                  <a:pt x="208501" y="753875"/>
                  <a:pt x="215490" y="753875"/>
                </a:cubicBezTo>
                <a:lnTo>
                  <a:pt x="386257" y="753875"/>
                </a:lnTo>
                <a:cubicBezTo>
                  <a:pt x="393244" y="753875"/>
                  <a:pt x="398911" y="748208"/>
                  <a:pt x="398911" y="741219"/>
                </a:cubicBezTo>
                <a:lnTo>
                  <a:pt x="398911" y="590736"/>
                </a:lnTo>
                <a:cubicBezTo>
                  <a:pt x="398911" y="583747"/>
                  <a:pt x="404575" y="578083"/>
                  <a:pt x="411564" y="578083"/>
                </a:cubicBezTo>
                <a:lnTo>
                  <a:pt x="548525" y="578083"/>
                </a:lnTo>
                <a:cubicBezTo>
                  <a:pt x="555514" y="578083"/>
                  <a:pt x="561179" y="572416"/>
                  <a:pt x="561179" y="565427"/>
                </a:cubicBezTo>
                <a:lnTo>
                  <a:pt x="561179" y="198587"/>
                </a:lnTo>
                <a:cubicBezTo>
                  <a:pt x="561179" y="191599"/>
                  <a:pt x="555514" y="185933"/>
                  <a:pt x="548525" y="185933"/>
                </a:cubicBezTo>
                <a:lnTo>
                  <a:pt x="377759" y="185933"/>
                </a:lnTo>
                <a:lnTo>
                  <a:pt x="377723" y="185933"/>
                </a:lnTo>
                <a:lnTo>
                  <a:pt x="249420" y="185933"/>
                </a:lnTo>
                <a:close/>
              </a:path>
            </a:pathLst>
          </a:custGeom>
          <a:solidFill>
            <a:srgbClr val="FFFFFF"/>
          </a:solidFill>
          <a:ln w="21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" name="Текст 58">
            <a:extLst>
              <a:ext uri="{FF2B5EF4-FFF2-40B4-BE49-F238E27FC236}">
                <a16:creationId xmlns:a16="http://schemas.microsoft.com/office/drawing/2014/main" id="{BE1B257E-597E-254C-B919-8F76CD3A15F1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149787" y="3340282"/>
            <a:ext cx="143752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sz="1000" spc="-3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https://город-reg.ru </a:t>
            </a:r>
            <a:endParaRPr lang="ru-RU" dirty="0"/>
          </a:p>
        </p:txBody>
      </p:sp>
      <p:sp>
        <p:nvSpPr>
          <p:cNvPr id="67" name="Текст 58">
            <a:extLst>
              <a:ext uri="{FF2B5EF4-FFF2-40B4-BE49-F238E27FC236}">
                <a16:creationId xmlns:a16="http://schemas.microsoft.com/office/drawing/2014/main" id="{7B9048F7-56A4-C147-9E52-243569E0C248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623212" y="3650657"/>
            <a:ext cx="195077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sz="1000" spc="-3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раздела в одну-две строки</a:t>
            </a:r>
            <a:endParaRPr lang="ru-RU" dirty="0"/>
          </a:p>
        </p:txBody>
      </p:sp>
      <p:sp>
        <p:nvSpPr>
          <p:cNvPr id="68" name="Текст 58">
            <a:extLst>
              <a:ext uri="{FF2B5EF4-FFF2-40B4-BE49-F238E27FC236}">
                <a16:creationId xmlns:a16="http://schemas.microsoft.com/office/drawing/2014/main" id="{C7B8EF24-A445-C242-9890-351A6C06909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149787" y="5054077"/>
            <a:ext cx="143752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sz="1000" spc="-3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https://город-reg.ru </a:t>
            </a:r>
            <a:endParaRPr lang="ru-RU" dirty="0"/>
          </a:p>
        </p:txBody>
      </p:sp>
      <p:sp>
        <p:nvSpPr>
          <p:cNvPr id="56" name="Текст 58">
            <a:extLst>
              <a:ext uri="{FF2B5EF4-FFF2-40B4-BE49-F238E27FC236}">
                <a16:creationId xmlns:a16="http://schemas.microsoft.com/office/drawing/2014/main" id="{F111BD2E-0AAB-154D-A9D2-FD87469C197C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23212" y="5365157"/>
            <a:ext cx="195077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sz="1000" spc="-3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раздела в одну-две строки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7F372B-EC89-6747-9E94-BA4C5D760E1C}"/>
              </a:ext>
            </a:extLst>
          </p:cNvPr>
          <p:cNvSpPr txBox="1"/>
          <p:nvPr userDrawn="1"/>
        </p:nvSpPr>
        <p:spPr>
          <a:xfrm>
            <a:off x="2971977" y="2105060"/>
            <a:ext cx="20477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Свободно в индустриальных парках и промышленных площадках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053916F-BA07-9C40-BBA5-D0D15A16F8FB}"/>
              </a:ext>
            </a:extLst>
          </p:cNvPr>
          <p:cNvSpPr txBox="1"/>
          <p:nvPr userDrawn="1"/>
        </p:nvSpPr>
        <p:spPr>
          <a:xfrm>
            <a:off x="6133433" y="1734695"/>
            <a:ext cx="1462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Индустриальных парков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41EB51-BB20-F749-8555-D9893B4965AA}"/>
              </a:ext>
            </a:extLst>
          </p:cNvPr>
          <p:cNvSpPr txBox="1"/>
          <p:nvPr userDrawn="1"/>
        </p:nvSpPr>
        <p:spPr>
          <a:xfrm>
            <a:off x="6133434" y="2201420"/>
            <a:ext cx="1462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Промышленных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площадок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8586E1C-3F93-2D43-92B9-DE7725FF8516}"/>
              </a:ext>
            </a:extLst>
          </p:cNvPr>
          <p:cNvSpPr txBox="1"/>
          <p:nvPr userDrawn="1"/>
        </p:nvSpPr>
        <p:spPr>
          <a:xfrm>
            <a:off x="2971977" y="3996423"/>
            <a:ext cx="204772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 –</a:t>
            </a:r>
          </a:p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Свободно –</a:t>
            </a:r>
          </a:p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резидентов –</a:t>
            </a:r>
          </a:p>
        </p:txBody>
      </p:sp>
      <p:sp>
        <p:nvSpPr>
          <p:cNvPr id="71" name="Текст 58">
            <a:extLst>
              <a:ext uri="{FF2B5EF4-FFF2-40B4-BE49-F238E27FC236}">
                <a16:creationId xmlns:a16="http://schemas.microsoft.com/office/drawing/2014/main" id="{A79F6F6C-3B34-F344-89D7-1DB78B404908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3793212" y="3996423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 га</a:t>
            </a:r>
          </a:p>
        </p:txBody>
      </p:sp>
      <p:sp>
        <p:nvSpPr>
          <p:cNvPr id="72" name="Текст 58">
            <a:extLst>
              <a:ext uri="{FF2B5EF4-FFF2-40B4-BE49-F238E27FC236}">
                <a16:creationId xmlns:a16="http://schemas.microsoft.com/office/drawing/2014/main" id="{C99B04A7-6542-8348-9F30-0776FB6C67D9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3974320" y="4204172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 га</a:t>
            </a:r>
          </a:p>
        </p:txBody>
      </p:sp>
      <p:sp>
        <p:nvSpPr>
          <p:cNvPr id="73" name="Текст 58">
            <a:extLst>
              <a:ext uri="{FF2B5EF4-FFF2-40B4-BE49-F238E27FC236}">
                <a16:creationId xmlns:a16="http://schemas.microsoft.com/office/drawing/2014/main" id="{012D2725-009E-5D40-A343-FD7B5CB793D4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857832" y="4411921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6FBD37D-0CB9-0A49-A1D6-4EC030AAB1E0}"/>
              </a:ext>
            </a:extLst>
          </p:cNvPr>
          <p:cNvSpPr txBox="1"/>
          <p:nvPr userDrawn="1"/>
        </p:nvSpPr>
        <p:spPr>
          <a:xfrm>
            <a:off x="5486577" y="3996423"/>
            <a:ext cx="204772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 –</a:t>
            </a:r>
          </a:p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Свободно –</a:t>
            </a:r>
          </a:p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резидентов –</a:t>
            </a:r>
          </a:p>
        </p:txBody>
      </p:sp>
      <p:sp>
        <p:nvSpPr>
          <p:cNvPr id="75" name="Текст 58">
            <a:extLst>
              <a:ext uri="{FF2B5EF4-FFF2-40B4-BE49-F238E27FC236}">
                <a16:creationId xmlns:a16="http://schemas.microsoft.com/office/drawing/2014/main" id="{93D67329-8952-0044-A892-69A7A4FB96E0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307812" y="3996423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 га</a:t>
            </a:r>
          </a:p>
        </p:txBody>
      </p:sp>
      <p:sp>
        <p:nvSpPr>
          <p:cNvPr id="76" name="Текст 58">
            <a:extLst>
              <a:ext uri="{FF2B5EF4-FFF2-40B4-BE49-F238E27FC236}">
                <a16:creationId xmlns:a16="http://schemas.microsoft.com/office/drawing/2014/main" id="{24FE7363-5276-8047-8059-09DEB69D4A4C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488920" y="4204172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 га</a:t>
            </a:r>
          </a:p>
        </p:txBody>
      </p:sp>
      <p:sp>
        <p:nvSpPr>
          <p:cNvPr id="81" name="Текст 58">
            <a:extLst>
              <a:ext uri="{FF2B5EF4-FFF2-40B4-BE49-F238E27FC236}">
                <a16:creationId xmlns:a16="http://schemas.microsoft.com/office/drawing/2014/main" id="{62CCD879-DA34-4040-9C1D-607502149E99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7372432" y="4411921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18B9148-7E80-8441-AFB3-8BF9EB534BD5}"/>
              </a:ext>
            </a:extLst>
          </p:cNvPr>
          <p:cNvSpPr txBox="1"/>
          <p:nvPr userDrawn="1"/>
        </p:nvSpPr>
        <p:spPr>
          <a:xfrm>
            <a:off x="2969508" y="3772273"/>
            <a:ext cx="123807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–</a:t>
            </a:r>
          </a:p>
        </p:txBody>
      </p:sp>
      <p:sp>
        <p:nvSpPr>
          <p:cNvPr id="86" name="Текст 58">
            <a:extLst>
              <a:ext uri="{FF2B5EF4-FFF2-40B4-BE49-F238E27FC236}">
                <a16:creationId xmlns:a16="http://schemas.microsoft.com/office/drawing/2014/main" id="{544966F6-FA09-2A4E-BC3A-0BEF97C1438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230708" y="3772273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53B2FE-D768-A249-8B36-7A3207A2FE46}"/>
              </a:ext>
            </a:extLst>
          </p:cNvPr>
          <p:cNvSpPr txBox="1"/>
          <p:nvPr userDrawn="1"/>
        </p:nvSpPr>
        <p:spPr>
          <a:xfrm>
            <a:off x="5484108" y="3772273"/>
            <a:ext cx="123807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–</a:t>
            </a:r>
          </a:p>
        </p:txBody>
      </p:sp>
      <p:sp>
        <p:nvSpPr>
          <p:cNvPr id="88" name="Текст 58">
            <a:extLst>
              <a:ext uri="{FF2B5EF4-FFF2-40B4-BE49-F238E27FC236}">
                <a16:creationId xmlns:a16="http://schemas.microsoft.com/office/drawing/2014/main" id="{863A0BE8-D83F-EF41-BAF0-09226C221567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6745308" y="3772273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A0CEEF2-CC94-5A46-B442-702639985C01}"/>
              </a:ext>
            </a:extLst>
          </p:cNvPr>
          <p:cNvSpPr txBox="1"/>
          <p:nvPr userDrawn="1"/>
        </p:nvSpPr>
        <p:spPr>
          <a:xfrm>
            <a:off x="2971977" y="5653773"/>
            <a:ext cx="204772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 –</a:t>
            </a:r>
          </a:p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Свободно –</a:t>
            </a:r>
          </a:p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резидентов –</a:t>
            </a:r>
          </a:p>
        </p:txBody>
      </p:sp>
      <p:sp>
        <p:nvSpPr>
          <p:cNvPr id="90" name="Текст 58">
            <a:extLst>
              <a:ext uri="{FF2B5EF4-FFF2-40B4-BE49-F238E27FC236}">
                <a16:creationId xmlns:a16="http://schemas.microsoft.com/office/drawing/2014/main" id="{7E9989A2-9219-5647-BF91-EF60761B530B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3793212" y="5653773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 га</a:t>
            </a:r>
          </a:p>
        </p:txBody>
      </p:sp>
      <p:sp>
        <p:nvSpPr>
          <p:cNvPr id="91" name="Текст 58">
            <a:extLst>
              <a:ext uri="{FF2B5EF4-FFF2-40B4-BE49-F238E27FC236}">
                <a16:creationId xmlns:a16="http://schemas.microsoft.com/office/drawing/2014/main" id="{DAF5CB6F-C065-2949-9B71-4C096963E4B8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3974320" y="5861522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 га</a:t>
            </a:r>
          </a:p>
        </p:txBody>
      </p:sp>
      <p:sp>
        <p:nvSpPr>
          <p:cNvPr id="92" name="Текст 58">
            <a:extLst>
              <a:ext uri="{FF2B5EF4-FFF2-40B4-BE49-F238E27FC236}">
                <a16:creationId xmlns:a16="http://schemas.microsoft.com/office/drawing/2014/main" id="{34B413D3-AE64-C44C-92C4-9C38C2335D0C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4857832" y="6069271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A857492-01DB-3144-ABCB-F66AF8B8FF70}"/>
              </a:ext>
            </a:extLst>
          </p:cNvPr>
          <p:cNvSpPr txBox="1"/>
          <p:nvPr userDrawn="1"/>
        </p:nvSpPr>
        <p:spPr>
          <a:xfrm>
            <a:off x="2969508" y="5429623"/>
            <a:ext cx="123807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–</a:t>
            </a:r>
          </a:p>
        </p:txBody>
      </p:sp>
      <p:sp>
        <p:nvSpPr>
          <p:cNvPr id="94" name="Текст 58">
            <a:extLst>
              <a:ext uri="{FF2B5EF4-FFF2-40B4-BE49-F238E27FC236}">
                <a16:creationId xmlns:a16="http://schemas.microsoft.com/office/drawing/2014/main" id="{EC4BDA70-9EFF-F542-B7C4-0962E22CAD7D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230708" y="5429623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</p:spTree>
    <p:extLst>
      <p:ext uri="{BB962C8B-B14F-4D97-AF65-F5344CB8AC3E}">
        <p14:creationId xmlns:p14="http://schemas.microsoft.com/office/powerpoint/2010/main" val="3379795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бодные инвестиционные площадки (2 ш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49">
            <a:extLst>
              <a:ext uri="{FF2B5EF4-FFF2-40B4-BE49-F238E27FC236}">
                <a16:creationId xmlns:a16="http://schemas.microsoft.com/office/drawing/2014/main" id="{3BB753E1-87F1-9574-3FDF-D85FCDCCA888}"/>
              </a:ext>
            </a:extLst>
          </p:cNvPr>
          <p:cNvSpPr/>
          <p:nvPr/>
        </p:nvSpPr>
        <p:spPr>
          <a:xfrm>
            <a:off x="2813268" y="1520825"/>
            <a:ext cx="5011519" cy="1306291"/>
          </a:xfrm>
          <a:custGeom>
            <a:avLst/>
            <a:gdLst>
              <a:gd name="connsiteX0" fmla="*/ 2491879 w 5011519"/>
              <a:gd name="connsiteY0" fmla="*/ 1080840 h 1306291"/>
              <a:gd name="connsiteX1" fmla="*/ 2313717 w 5011519"/>
              <a:gd name="connsiteY1" fmla="*/ 1306291 h 1306291"/>
              <a:gd name="connsiteX2" fmla="*/ 183125 w 5011519"/>
              <a:gd name="connsiteY2" fmla="*/ 1306291 h 1306291"/>
              <a:gd name="connsiteX3" fmla="*/ 0 w 5011519"/>
              <a:gd name="connsiteY3" fmla="*/ 1123166 h 1306291"/>
              <a:gd name="connsiteX4" fmla="*/ 0 w 5011519"/>
              <a:gd name="connsiteY4" fmla="*/ 183125 h 1306291"/>
              <a:gd name="connsiteX5" fmla="*/ 183125 w 5011519"/>
              <a:gd name="connsiteY5" fmla="*/ 0 h 1306291"/>
              <a:gd name="connsiteX6" fmla="*/ 2090408 w 5011519"/>
              <a:gd name="connsiteY6" fmla="*/ 0 h 1306291"/>
              <a:gd name="connsiteX7" fmla="*/ 2268576 w 5011519"/>
              <a:gd name="connsiteY7" fmla="*/ 140802 h 1306291"/>
              <a:gd name="connsiteX8" fmla="*/ 2358442 w 5011519"/>
              <a:gd name="connsiteY8" fmla="*/ 519113 h 1306291"/>
              <a:gd name="connsiteX9" fmla="*/ 2412183 w 5011519"/>
              <a:gd name="connsiteY9" fmla="*/ 561583 h 1306291"/>
              <a:gd name="connsiteX10" fmla="*/ 2412183 w 5011519"/>
              <a:gd name="connsiteY10" fmla="*/ 561583 h 1306291"/>
              <a:gd name="connsiteX11" fmla="*/ 2465961 w 5011519"/>
              <a:gd name="connsiteY11" fmla="*/ 493729 h 1306291"/>
              <a:gd name="connsiteX12" fmla="*/ 2402892 w 5011519"/>
              <a:gd name="connsiteY12" fmla="*/ 224960 h 1306291"/>
              <a:gd name="connsiteX13" fmla="*/ 2581170 w 5011519"/>
              <a:gd name="connsiteY13" fmla="*/ 0 h 1306291"/>
              <a:gd name="connsiteX14" fmla="*/ 4828394 w 5011519"/>
              <a:gd name="connsiteY14" fmla="*/ 0 h 1306291"/>
              <a:gd name="connsiteX15" fmla="*/ 5011519 w 5011519"/>
              <a:gd name="connsiteY15" fmla="*/ 183125 h 1306291"/>
              <a:gd name="connsiteX16" fmla="*/ 5011519 w 5011519"/>
              <a:gd name="connsiteY16" fmla="*/ 1123166 h 1306291"/>
              <a:gd name="connsiteX17" fmla="*/ 4828394 w 5011519"/>
              <a:gd name="connsiteY17" fmla="*/ 1306291 h 1306291"/>
              <a:gd name="connsiteX18" fmla="*/ 2801757 w 5011519"/>
              <a:gd name="connsiteY18" fmla="*/ 1306291 h 1306291"/>
              <a:gd name="connsiteX19" fmla="*/ 2623472 w 5011519"/>
              <a:gd name="connsiteY19" fmla="*/ 1164998 h 1306291"/>
              <a:gd name="connsiteX20" fmla="*/ 2534779 w 5011519"/>
              <a:gd name="connsiteY20" fmla="*/ 787004 h 1306291"/>
              <a:gd name="connsiteX21" fmla="*/ 2481404 w 5011519"/>
              <a:gd name="connsiteY21" fmla="*/ 744708 h 1306291"/>
              <a:gd name="connsiteX22" fmla="*/ 2481404 w 5011519"/>
              <a:gd name="connsiteY22" fmla="*/ 744708 h 1306291"/>
              <a:gd name="connsiteX23" fmla="*/ 2428066 w 5011519"/>
              <a:gd name="connsiteY23" fmla="*/ 812202 h 1306291"/>
              <a:gd name="connsiteX24" fmla="*/ 2491879 w 5011519"/>
              <a:gd name="connsiteY24" fmla="*/ 1080840 h 130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11519" h="1306291">
                <a:moveTo>
                  <a:pt x="2491879" y="1080840"/>
                </a:moveTo>
                <a:cubicBezTo>
                  <a:pt x="2519213" y="1195891"/>
                  <a:pt x="2431966" y="1306291"/>
                  <a:pt x="2313717" y="1306291"/>
                </a:cubicBezTo>
                <a:lnTo>
                  <a:pt x="183125" y="1306291"/>
                </a:lnTo>
                <a:cubicBezTo>
                  <a:pt x="81988" y="1306291"/>
                  <a:pt x="0" y="1224306"/>
                  <a:pt x="0" y="1123166"/>
                </a:cubicBezTo>
                <a:lnTo>
                  <a:pt x="0" y="183125"/>
                </a:lnTo>
                <a:cubicBezTo>
                  <a:pt x="0" y="81988"/>
                  <a:pt x="81988" y="0"/>
                  <a:pt x="183125" y="0"/>
                </a:cubicBezTo>
                <a:lnTo>
                  <a:pt x="2090408" y="0"/>
                </a:lnTo>
                <a:cubicBezTo>
                  <a:pt x="2175244" y="0"/>
                  <a:pt x="2248970" y="58265"/>
                  <a:pt x="2268576" y="140802"/>
                </a:cubicBezTo>
                <a:lnTo>
                  <a:pt x="2358442" y="519113"/>
                </a:lnTo>
                <a:cubicBezTo>
                  <a:pt x="2364357" y="544009"/>
                  <a:pt x="2386594" y="561583"/>
                  <a:pt x="2412183" y="561583"/>
                </a:cubicBezTo>
                <a:lnTo>
                  <a:pt x="2412183" y="561583"/>
                </a:lnTo>
                <a:cubicBezTo>
                  <a:pt x="2447788" y="561583"/>
                  <a:pt x="2474091" y="528392"/>
                  <a:pt x="2465961" y="493729"/>
                </a:cubicBezTo>
                <a:lnTo>
                  <a:pt x="2402892" y="224960"/>
                </a:lnTo>
                <a:cubicBezTo>
                  <a:pt x="2375924" y="110039"/>
                  <a:pt x="2463128" y="0"/>
                  <a:pt x="2581170" y="0"/>
                </a:cubicBezTo>
                <a:lnTo>
                  <a:pt x="4828394" y="0"/>
                </a:lnTo>
                <a:cubicBezTo>
                  <a:pt x="4929534" y="0"/>
                  <a:pt x="5011519" y="81988"/>
                  <a:pt x="5011519" y="183125"/>
                </a:cubicBezTo>
                <a:lnTo>
                  <a:pt x="5011519" y="1123166"/>
                </a:lnTo>
                <a:cubicBezTo>
                  <a:pt x="5011519" y="1224306"/>
                  <a:pt x="4929534" y="1306291"/>
                  <a:pt x="4828394" y="1306291"/>
                </a:cubicBezTo>
                <a:lnTo>
                  <a:pt x="2801757" y="1306291"/>
                </a:lnTo>
                <a:cubicBezTo>
                  <a:pt x="2716738" y="1306291"/>
                  <a:pt x="2642896" y="1247770"/>
                  <a:pt x="2623472" y="1164998"/>
                </a:cubicBezTo>
                <a:lnTo>
                  <a:pt x="2534779" y="787004"/>
                </a:lnTo>
                <a:cubicBezTo>
                  <a:pt x="2528962" y="762227"/>
                  <a:pt x="2506858" y="744708"/>
                  <a:pt x="2481404" y="744708"/>
                </a:cubicBezTo>
                <a:lnTo>
                  <a:pt x="2481404" y="744708"/>
                </a:lnTo>
                <a:cubicBezTo>
                  <a:pt x="2446006" y="744708"/>
                  <a:pt x="2419886" y="777756"/>
                  <a:pt x="2428066" y="812202"/>
                </a:cubicBezTo>
                <a:lnTo>
                  <a:pt x="2491879" y="1080840"/>
                </a:lnTo>
                <a:close/>
              </a:path>
            </a:pathLst>
          </a:custGeom>
          <a:solidFill>
            <a:schemeClr val="accent2"/>
          </a:solidFill>
          <a:ln w="610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Рисунок 26">
            <a:extLst>
              <a:ext uri="{FF2B5EF4-FFF2-40B4-BE49-F238E27FC236}">
                <a16:creationId xmlns:a16="http://schemas.microsoft.com/office/drawing/2014/main" id="{F9839B4C-4042-2DB4-8DB4-7694E74B2A41}"/>
              </a:ext>
            </a:extLst>
          </p:cNvPr>
          <p:cNvSpPr/>
          <p:nvPr/>
        </p:nvSpPr>
        <p:spPr>
          <a:xfrm>
            <a:off x="442911" y="1530768"/>
            <a:ext cx="2259257" cy="4814470"/>
          </a:xfrm>
          <a:custGeom>
            <a:avLst/>
            <a:gdLst>
              <a:gd name="connsiteX0" fmla="*/ 942397 w 2259257"/>
              <a:gd name="connsiteY0" fmla="*/ 182828 h 4814470"/>
              <a:gd name="connsiteX1" fmla="*/ 755166 w 2259257"/>
              <a:gd name="connsiteY1" fmla="*/ 0 h 4814470"/>
              <a:gd name="connsiteX2" fmla="*/ 187231 w 2259257"/>
              <a:gd name="connsiteY2" fmla="*/ 0 h 4814470"/>
              <a:gd name="connsiteX3" fmla="*/ 0 w 2259257"/>
              <a:gd name="connsiteY3" fmla="*/ 182828 h 4814470"/>
              <a:gd name="connsiteX4" fmla="*/ 0 w 2259257"/>
              <a:gd name="connsiteY4" fmla="*/ 755689 h 4814470"/>
              <a:gd name="connsiteX5" fmla="*/ 0 w 2259257"/>
              <a:gd name="connsiteY5" fmla="*/ 914140 h 4814470"/>
              <a:gd name="connsiteX6" fmla="*/ 0 w 2259257"/>
              <a:gd name="connsiteY6" fmla="*/ 4631642 h 4814470"/>
              <a:gd name="connsiteX7" fmla="*/ 187231 w 2259257"/>
              <a:gd name="connsiteY7" fmla="*/ 4814470 h 4814470"/>
              <a:gd name="connsiteX8" fmla="*/ 2072026 w 2259257"/>
              <a:gd name="connsiteY8" fmla="*/ 4814470 h 4814470"/>
              <a:gd name="connsiteX9" fmla="*/ 2259257 w 2259257"/>
              <a:gd name="connsiteY9" fmla="*/ 4631642 h 4814470"/>
              <a:gd name="connsiteX10" fmla="*/ 2259257 w 2259257"/>
              <a:gd name="connsiteY10" fmla="*/ 938517 h 4814470"/>
              <a:gd name="connsiteX11" fmla="*/ 2072026 w 2259257"/>
              <a:gd name="connsiteY11" fmla="*/ 755689 h 4814470"/>
              <a:gd name="connsiteX12" fmla="*/ 1129629 w 2259257"/>
              <a:gd name="connsiteY12" fmla="*/ 755689 h 4814470"/>
              <a:gd name="connsiteX13" fmla="*/ 942397 w 2259257"/>
              <a:gd name="connsiteY13" fmla="*/ 572861 h 4814470"/>
              <a:gd name="connsiteX14" fmla="*/ 942397 w 2259257"/>
              <a:gd name="connsiteY14" fmla="*/ 182828 h 481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59257" h="4814470">
                <a:moveTo>
                  <a:pt x="942397" y="182828"/>
                </a:moveTo>
                <a:cubicBezTo>
                  <a:pt x="942397" y="81855"/>
                  <a:pt x="858574" y="0"/>
                  <a:pt x="755166" y="0"/>
                </a:cubicBezTo>
                <a:lnTo>
                  <a:pt x="187231" y="0"/>
                </a:lnTo>
                <a:cubicBezTo>
                  <a:pt x="83827" y="0"/>
                  <a:pt x="0" y="81855"/>
                  <a:pt x="0" y="182828"/>
                </a:cubicBezTo>
                <a:lnTo>
                  <a:pt x="0" y="755689"/>
                </a:lnTo>
                <a:lnTo>
                  <a:pt x="0" y="914140"/>
                </a:lnTo>
                <a:lnTo>
                  <a:pt x="0" y="4631642"/>
                </a:lnTo>
                <a:cubicBezTo>
                  <a:pt x="0" y="4732618"/>
                  <a:pt x="83827" y="4814470"/>
                  <a:pt x="187231" y="4814470"/>
                </a:cubicBezTo>
                <a:lnTo>
                  <a:pt x="2072026" y="4814470"/>
                </a:lnTo>
                <a:cubicBezTo>
                  <a:pt x="2175434" y="4814470"/>
                  <a:pt x="2259257" y="4732618"/>
                  <a:pt x="2259257" y="4631642"/>
                </a:cubicBezTo>
                <a:lnTo>
                  <a:pt x="2259257" y="938517"/>
                </a:lnTo>
                <a:cubicBezTo>
                  <a:pt x="2259257" y="837541"/>
                  <a:pt x="2175434" y="755689"/>
                  <a:pt x="2072026" y="755689"/>
                </a:cubicBezTo>
                <a:lnTo>
                  <a:pt x="1129629" y="755689"/>
                </a:lnTo>
                <a:cubicBezTo>
                  <a:pt x="1026221" y="755689"/>
                  <a:pt x="942397" y="673837"/>
                  <a:pt x="942397" y="572861"/>
                </a:cubicBezTo>
                <a:lnTo>
                  <a:pt x="942397" y="182828"/>
                </a:lnTo>
                <a:close/>
              </a:path>
            </a:pathLst>
          </a:custGeom>
          <a:solidFill>
            <a:srgbClr val="E4E7EE"/>
          </a:solidFill>
          <a:ln w="623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6ECAE39-0384-65E0-51C5-55ADBF6A0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69D10-993D-926B-B656-FF5A6BEAD882}"/>
              </a:ext>
            </a:extLst>
          </p:cNvPr>
          <p:cNvSpPr txBox="1"/>
          <p:nvPr userDrawn="1"/>
        </p:nvSpPr>
        <p:spPr>
          <a:xfrm>
            <a:off x="442913" y="474027"/>
            <a:ext cx="513974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СВОБОДНЫЕ ИНВЕСТИЦИОННЫЕ ПЛОЩАДКИ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88BFB3-0FA9-6A44-7ED7-DD1D8075362C}"/>
              </a:ext>
            </a:extLst>
          </p:cNvPr>
          <p:cNvSpPr txBox="1"/>
          <p:nvPr userDrawn="1"/>
        </p:nvSpPr>
        <p:spPr>
          <a:xfrm>
            <a:off x="8518844" y="6004797"/>
            <a:ext cx="139157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газоснабжения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D1B2C1-E764-6BE2-E5DE-12AA2A3FB9F4}"/>
              </a:ext>
            </a:extLst>
          </p:cNvPr>
          <p:cNvSpPr txBox="1"/>
          <p:nvPr userDrawn="1"/>
        </p:nvSpPr>
        <p:spPr>
          <a:xfrm>
            <a:off x="8535890" y="5557555"/>
            <a:ext cx="13915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электроснабжения</a:t>
            </a:r>
          </a:p>
        </p:txBody>
      </p:sp>
      <p:pic>
        <p:nvPicPr>
          <p:cNvPr id="13" name="Рисунок 12" descr="Огонь со сплошной заливкой">
            <a:extLst>
              <a:ext uri="{FF2B5EF4-FFF2-40B4-BE49-F238E27FC236}">
                <a16:creationId xmlns:a16="http://schemas.microsoft.com/office/drawing/2014/main" id="{5F3AEA8C-4F62-80AD-D7D4-16F979D1F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8651" y="5945504"/>
            <a:ext cx="216139" cy="216139"/>
          </a:xfrm>
          <a:prstGeom prst="rect">
            <a:avLst/>
          </a:prstGeom>
        </p:spPr>
      </p:pic>
      <p:pic>
        <p:nvPicPr>
          <p:cNvPr id="14" name="Рисунок 13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74B0B102-4FD0-8385-D70C-B52179D351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8651" y="5559516"/>
            <a:ext cx="216139" cy="216139"/>
          </a:xfrm>
          <a:prstGeom prst="rect">
            <a:avLst/>
          </a:prstGeom>
        </p:spPr>
      </p:pic>
      <p:pic>
        <p:nvPicPr>
          <p:cNvPr id="15" name="Рисунок 14" descr="Производство со сплошной заливкой">
            <a:extLst>
              <a:ext uri="{FF2B5EF4-FFF2-40B4-BE49-F238E27FC236}">
                <a16:creationId xmlns:a16="http://schemas.microsoft.com/office/drawing/2014/main" id="{1429A2A8-2EDA-B2BE-C9B7-A705C7DDEE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8567" y="5557555"/>
            <a:ext cx="254468" cy="2544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882CAD-7998-0714-2247-FDA4D63A43DB}"/>
              </a:ext>
            </a:extLst>
          </p:cNvPr>
          <p:cNvSpPr txBox="1"/>
          <p:nvPr userDrawn="1"/>
        </p:nvSpPr>
        <p:spPr>
          <a:xfrm>
            <a:off x="10402840" y="5557555"/>
            <a:ext cx="10610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индустриальный</a:t>
            </a:r>
            <a:r>
              <a:rPr lang="ru-RU" sz="9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парк,   промышленная площадка</a:t>
            </a:r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FA837ACD-6B2A-79D8-AFCF-30A24D6FAE95}"/>
              </a:ext>
            </a:extLst>
          </p:cNvPr>
          <p:cNvSpPr/>
          <p:nvPr/>
        </p:nvSpPr>
        <p:spPr>
          <a:xfrm>
            <a:off x="2813269" y="556419"/>
            <a:ext cx="8935819" cy="5790765"/>
          </a:xfrm>
          <a:custGeom>
            <a:avLst/>
            <a:gdLst>
              <a:gd name="connsiteX0" fmla="*/ 5126210 w 8935819"/>
              <a:gd name="connsiteY0" fmla="*/ 182674 h 5790765"/>
              <a:gd name="connsiteX1" fmla="*/ 5309071 w 8935819"/>
              <a:gd name="connsiteY1" fmla="*/ 0 h 5790765"/>
              <a:gd name="connsiteX2" fmla="*/ 8752958 w 8935819"/>
              <a:gd name="connsiteY2" fmla="*/ 0 h 5790765"/>
              <a:gd name="connsiteX3" fmla="*/ 8935819 w 8935819"/>
              <a:gd name="connsiteY3" fmla="*/ 182674 h 5790765"/>
              <a:gd name="connsiteX4" fmla="*/ 8935819 w 8935819"/>
              <a:gd name="connsiteY4" fmla="*/ 5608091 h 5790765"/>
              <a:gd name="connsiteX5" fmla="*/ 8752958 w 8935819"/>
              <a:gd name="connsiteY5" fmla="*/ 5790765 h 5790765"/>
              <a:gd name="connsiteX6" fmla="*/ 5309071 w 8935819"/>
              <a:gd name="connsiteY6" fmla="*/ 5790765 h 5790765"/>
              <a:gd name="connsiteX7" fmla="*/ 5126210 w 8935819"/>
              <a:gd name="connsiteY7" fmla="*/ 5608091 h 5790765"/>
              <a:gd name="connsiteX8" fmla="*/ 5126210 w 8935819"/>
              <a:gd name="connsiteY8" fmla="*/ 4149744 h 5790765"/>
              <a:gd name="connsiteX9" fmla="*/ 5068304 w 8935819"/>
              <a:gd name="connsiteY9" fmla="*/ 4091897 h 5790765"/>
              <a:gd name="connsiteX10" fmla="*/ 5068304 w 8935819"/>
              <a:gd name="connsiteY10" fmla="*/ 4091897 h 5790765"/>
              <a:gd name="connsiteX11" fmla="*/ 5010398 w 8935819"/>
              <a:gd name="connsiteY11" fmla="*/ 4149744 h 5790765"/>
              <a:gd name="connsiteX12" fmla="*/ 5010398 w 8935819"/>
              <a:gd name="connsiteY12" fmla="*/ 5608091 h 5790765"/>
              <a:gd name="connsiteX13" fmla="*/ 4827537 w 8935819"/>
              <a:gd name="connsiteY13" fmla="*/ 5790765 h 5790765"/>
              <a:gd name="connsiteX14" fmla="*/ 182861 w 8935819"/>
              <a:gd name="connsiteY14" fmla="*/ 5790765 h 5790765"/>
              <a:gd name="connsiteX15" fmla="*/ 0 w 8935819"/>
              <a:gd name="connsiteY15" fmla="*/ 5608091 h 5790765"/>
              <a:gd name="connsiteX16" fmla="*/ 0 w 8935819"/>
              <a:gd name="connsiteY16" fmla="*/ 2569614 h 5790765"/>
              <a:gd name="connsiteX17" fmla="*/ 182861 w 8935819"/>
              <a:gd name="connsiteY17" fmla="*/ 2386940 h 5790765"/>
              <a:gd name="connsiteX18" fmla="*/ 4827537 w 8935819"/>
              <a:gd name="connsiteY18" fmla="*/ 2386940 h 5790765"/>
              <a:gd name="connsiteX19" fmla="*/ 5010398 w 8935819"/>
              <a:gd name="connsiteY19" fmla="*/ 2569614 h 5790765"/>
              <a:gd name="connsiteX20" fmla="*/ 5010398 w 8935819"/>
              <a:gd name="connsiteY20" fmla="*/ 3729594 h 5790765"/>
              <a:gd name="connsiteX21" fmla="*/ 5068304 w 8935819"/>
              <a:gd name="connsiteY21" fmla="*/ 3787441 h 5790765"/>
              <a:gd name="connsiteX22" fmla="*/ 5068304 w 8935819"/>
              <a:gd name="connsiteY22" fmla="*/ 3787441 h 5790765"/>
              <a:gd name="connsiteX23" fmla="*/ 5126210 w 8935819"/>
              <a:gd name="connsiteY23" fmla="*/ 3729594 h 5790765"/>
              <a:gd name="connsiteX24" fmla="*/ 5126210 w 8935819"/>
              <a:gd name="connsiteY24" fmla="*/ 182674 h 579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935819" h="5790765">
                <a:moveTo>
                  <a:pt x="5126210" y="182674"/>
                </a:moveTo>
                <a:cubicBezTo>
                  <a:pt x="5126210" y="81786"/>
                  <a:pt x="5208077" y="0"/>
                  <a:pt x="5309071" y="0"/>
                </a:cubicBezTo>
                <a:lnTo>
                  <a:pt x="8752958" y="0"/>
                </a:lnTo>
                <a:cubicBezTo>
                  <a:pt x="8853958" y="0"/>
                  <a:pt x="8935819" y="81786"/>
                  <a:pt x="8935819" y="182674"/>
                </a:cubicBezTo>
                <a:lnTo>
                  <a:pt x="8935819" y="5608091"/>
                </a:lnTo>
                <a:cubicBezTo>
                  <a:pt x="8935819" y="5708982"/>
                  <a:pt x="8853958" y="5790765"/>
                  <a:pt x="8752958" y="5790765"/>
                </a:cubicBezTo>
                <a:lnTo>
                  <a:pt x="5309071" y="5790765"/>
                </a:lnTo>
                <a:cubicBezTo>
                  <a:pt x="5208077" y="5790765"/>
                  <a:pt x="5126210" y="5708982"/>
                  <a:pt x="5126210" y="5608091"/>
                </a:cubicBezTo>
                <a:lnTo>
                  <a:pt x="5126210" y="4149744"/>
                </a:lnTo>
                <a:cubicBezTo>
                  <a:pt x="5126210" y="4117794"/>
                  <a:pt x="5100287" y="4091897"/>
                  <a:pt x="5068304" y="4091897"/>
                </a:cubicBezTo>
                <a:lnTo>
                  <a:pt x="5068304" y="4091897"/>
                </a:lnTo>
                <a:cubicBezTo>
                  <a:pt x="5036322" y="4091897"/>
                  <a:pt x="5010398" y="4117794"/>
                  <a:pt x="5010398" y="4149744"/>
                </a:cubicBezTo>
                <a:lnTo>
                  <a:pt x="5010398" y="5608091"/>
                </a:lnTo>
                <a:cubicBezTo>
                  <a:pt x="5010398" y="5708982"/>
                  <a:pt x="4928531" y="5790765"/>
                  <a:pt x="4827537" y="5790765"/>
                </a:cubicBezTo>
                <a:lnTo>
                  <a:pt x="182861" y="5790765"/>
                </a:lnTo>
                <a:cubicBezTo>
                  <a:pt x="81870" y="5790765"/>
                  <a:pt x="0" y="5708982"/>
                  <a:pt x="0" y="5608091"/>
                </a:cubicBezTo>
                <a:lnTo>
                  <a:pt x="0" y="2569614"/>
                </a:lnTo>
                <a:cubicBezTo>
                  <a:pt x="0" y="2468723"/>
                  <a:pt x="81870" y="2386940"/>
                  <a:pt x="182861" y="2386940"/>
                </a:cubicBezTo>
                <a:lnTo>
                  <a:pt x="4827537" y="2386940"/>
                </a:lnTo>
                <a:cubicBezTo>
                  <a:pt x="4928531" y="2386940"/>
                  <a:pt x="5010398" y="2468723"/>
                  <a:pt x="5010398" y="2569614"/>
                </a:cubicBezTo>
                <a:lnTo>
                  <a:pt x="5010398" y="3729594"/>
                </a:lnTo>
                <a:cubicBezTo>
                  <a:pt x="5010398" y="3761544"/>
                  <a:pt x="5036322" y="3787441"/>
                  <a:pt x="5068304" y="3787441"/>
                </a:cubicBezTo>
                <a:lnTo>
                  <a:pt x="5068304" y="3787441"/>
                </a:lnTo>
                <a:cubicBezTo>
                  <a:pt x="5100287" y="3787441"/>
                  <a:pt x="5126210" y="3761544"/>
                  <a:pt x="5126210" y="3729594"/>
                </a:cubicBezTo>
                <a:lnTo>
                  <a:pt x="5126210" y="182674"/>
                </a:lnTo>
                <a:close/>
              </a:path>
            </a:pathLst>
          </a:custGeom>
          <a:solidFill>
            <a:schemeClr val="accent1"/>
          </a:solidFill>
          <a:ln w="60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A082048-8718-5169-EB41-85E6456C851D}"/>
              </a:ext>
            </a:extLst>
          </p:cNvPr>
          <p:cNvSpPr/>
          <p:nvPr userDrawn="1"/>
        </p:nvSpPr>
        <p:spPr>
          <a:xfrm>
            <a:off x="600723" y="1679893"/>
            <a:ext cx="614730" cy="578550"/>
          </a:xfrm>
          <a:prstGeom prst="roundRect">
            <a:avLst>
              <a:gd name="adj" fmla="val 19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 descr="Земля контур">
            <a:extLst>
              <a:ext uri="{FF2B5EF4-FFF2-40B4-BE49-F238E27FC236}">
                <a16:creationId xmlns:a16="http://schemas.microsoft.com/office/drawing/2014/main" id="{51105AC6-0906-09FF-4C21-CB913203AC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6088" y="1807168"/>
            <a:ext cx="324000" cy="324000"/>
          </a:xfrm>
          <a:prstGeom prst="rect">
            <a:avLst/>
          </a:prstGeom>
        </p:spPr>
      </p:pic>
      <p:sp>
        <p:nvSpPr>
          <p:cNvPr id="33" name="Рисунок 7">
            <a:extLst>
              <a:ext uri="{FF2B5EF4-FFF2-40B4-BE49-F238E27FC236}">
                <a16:creationId xmlns:a16="http://schemas.microsoft.com/office/drawing/2014/main" id="{163D6EB4-51DC-E3FC-AB65-B36C62844EA1}"/>
              </a:ext>
            </a:extLst>
          </p:cNvPr>
          <p:cNvSpPr/>
          <p:nvPr userDrawn="1"/>
        </p:nvSpPr>
        <p:spPr>
          <a:xfrm>
            <a:off x="1869201" y="2087043"/>
            <a:ext cx="704785" cy="421995"/>
          </a:xfrm>
          <a:custGeom>
            <a:avLst/>
            <a:gdLst>
              <a:gd name="connsiteX0" fmla="*/ 451066 w 969479"/>
              <a:gd name="connsiteY0" fmla="*/ 214307 h 580483"/>
              <a:gd name="connsiteX1" fmla="*/ 423580 w 969479"/>
              <a:gd name="connsiteY1" fmla="*/ 241794 h 580483"/>
              <a:gd name="connsiteX2" fmla="*/ 423580 w 969479"/>
              <a:gd name="connsiteY2" fmla="*/ 372170 h 580483"/>
              <a:gd name="connsiteX3" fmla="*/ 396093 w 969479"/>
              <a:gd name="connsiteY3" fmla="*/ 399657 h 580483"/>
              <a:gd name="connsiteX4" fmla="*/ 238207 w 969479"/>
              <a:gd name="connsiteY4" fmla="*/ 399657 h 580483"/>
              <a:gd name="connsiteX5" fmla="*/ 210720 w 969479"/>
              <a:gd name="connsiteY5" fmla="*/ 372170 h 580483"/>
              <a:gd name="connsiteX6" fmla="*/ 210720 w 969479"/>
              <a:gd name="connsiteY6" fmla="*/ 241794 h 580483"/>
              <a:gd name="connsiteX7" fmla="*/ 183233 w 969479"/>
              <a:gd name="connsiteY7" fmla="*/ 214307 h 580483"/>
              <a:gd name="connsiteX8" fmla="*/ 27487 w 969479"/>
              <a:gd name="connsiteY8" fmla="*/ 214307 h 580483"/>
              <a:gd name="connsiteX9" fmla="*/ 0 w 969479"/>
              <a:gd name="connsiteY9" fmla="*/ 186821 h 580483"/>
              <a:gd name="connsiteX10" fmla="*/ 0 w 969479"/>
              <a:gd name="connsiteY10" fmla="*/ 27487 h 580483"/>
              <a:gd name="connsiteX11" fmla="*/ 27487 w 969479"/>
              <a:gd name="connsiteY11" fmla="*/ 0 h 580483"/>
              <a:gd name="connsiteX12" fmla="*/ 185373 w 969479"/>
              <a:gd name="connsiteY12" fmla="*/ 0 h 580483"/>
              <a:gd name="connsiteX13" fmla="*/ 212859 w 969479"/>
              <a:gd name="connsiteY13" fmla="*/ 27487 h 580483"/>
              <a:gd name="connsiteX14" fmla="*/ 212859 w 969479"/>
              <a:gd name="connsiteY14" fmla="*/ 172343 h 580483"/>
              <a:gd name="connsiteX15" fmla="*/ 240346 w 969479"/>
              <a:gd name="connsiteY15" fmla="*/ 199830 h 580483"/>
              <a:gd name="connsiteX16" fmla="*/ 342520 w 969479"/>
              <a:gd name="connsiteY16" fmla="*/ 199830 h 580483"/>
              <a:gd name="connsiteX17" fmla="*/ 370007 w 969479"/>
              <a:gd name="connsiteY17" fmla="*/ 172343 h 580483"/>
              <a:gd name="connsiteX18" fmla="*/ 370007 w 969479"/>
              <a:gd name="connsiteY18" fmla="*/ 27487 h 580483"/>
              <a:gd name="connsiteX19" fmla="*/ 397494 w 969479"/>
              <a:gd name="connsiteY19" fmla="*/ 0 h 580483"/>
              <a:gd name="connsiteX20" fmla="*/ 565515 w 969479"/>
              <a:gd name="connsiteY20" fmla="*/ 0 h 580483"/>
              <a:gd name="connsiteX21" fmla="*/ 593002 w 969479"/>
              <a:gd name="connsiteY21" fmla="*/ 27487 h 580483"/>
              <a:gd name="connsiteX22" fmla="*/ 593002 w 969479"/>
              <a:gd name="connsiteY22" fmla="*/ 147727 h 580483"/>
              <a:gd name="connsiteX23" fmla="*/ 620489 w 969479"/>
              <a:gd name="connsiteY23" fmla="*/ 175213 h 580483"/>
              <a:gd name="connsiteX24" fmla="*/ 941997 w 969479"/>
              <a:gd name="connsiteY24" fmla="*/ 175213 h 580483"/>
              <a:gd name="connsiteX25" fmla="*/ 969479 w 969479"/>
              <a:gd name="connsiteY25" fmla="*/ 202700 h 580483"/>
              <a:gd name="connsiteX26" fmla="*/ 969479 w 969479"/>
              <a:gd name="connsiteY26" fmla="*/ 364929 h 580483"/>
              <a:gd name="connsiteX27" fmla="*/ 941997 w 969479"/>
              <a:gd name="connsiteY27" fmla="*/ 392416 h 580483"/>
              <a:gd name="connsiteX28" fmla="*/ 712828 w 969479"/>
              <a:gd name="connsiteY28" fmla="*/ 392416 h 580483"/>
              <a:gd name="connsiteX29" fmla="*/ 685339 w 969479"/>
              <a:gd name="connsiteY29" fmla="*/ 419903 h 580483"/>
              <a:gd name="connsiteX30" fmla="*/ 685339 w 969479"/>
              <a:gd name="connsiteY30" fmla="*/ 552997 h 580483"/>
              <a:gd name="connsiteX31" fmla="*/ 657855 w 969479"/>
              <a:gd name="connsiteY31" fmla="*/ 580484 h 580483"/>
              <a:gd name="connsiteX32" fmla="*/ 510106 w 969479"/>
              <a:gd name="connsiteY32" fmla="*/ 580484 h 580483"/>
              <a:gd name="connsiteX33" fmla="*/ 482619 w 969479"/>
              <a:gd name="connsiteY33" fmla="*/ 552997 h 580483"/>
              <a:gd name="connsiteX34" fmla="*/ 482619 w 969479"/>
              <a:gd name="connsiteY34" fmla="*/ 408144 h 580483"/>
              <a:gd name="connsiteX35" fmla="*/ 510106 w 969479"/>
              <a:gd name="connsiteY35" fmla="*/ 380657 h 580483"/>
              <a:gd name="connsiteX36" fmla="*/ 555374 w 969479"/>
              <a:gd name="connsiteY36" fmla="*/ 380657 h 580483"/>
              <a:gd name="connsiteX37" fmla="*/ 582860 w 969479"/>
              <a:gd name="connsiteY37" fmla="*/ 353170 h 580483"/>
              <a:gd name="connsiteX38" fmla="*/ 582860 w 969479"/>
              <a:gd name="connsiteY38" fmla="*/ 241794 h 580483"/>
              <a:gd name="connsiteX39" fmla="*/ 555374 w 969479"/>
              <a:gd name="connsiteY39" fmla="*/ 214307 h 580483"/>
              <a:gd name="connsiteX40" fmla="*/ 451066 w 969479"/>
              <a:gd name="connsiteY40" fmla="*/ 214307 h 5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9479" h="580483">
                <a:moveTo>
                  <a:pt x="451066" y="214307"/>
                </a:moveTo>
                <a:cubicBezTo>
                  <a:pt x="435886" y="214307"/>
                  <a:pt x="423580" y="226613"/>
                  <a:pt x="423580" y="241794"/>
                </a:cubicBezTo>
                <a:lnTo>
                  <a:pt x="423580" y="372170"/>
                </a:lnTo>
                <a:cubicBezTo>
                  <a:pt x="423580" y="387350"/>
                  <a:pt x="411273" y="399657"/>
                  <a:pt x="396093" y="399657"/>
                </a:cubicBezTo>
                <a:lnTo>
                  <a:pt x="238207" y="399657"/>
                </a:lnTo>
                <a:cubicBezTo>
                  <a:pt x="223026" y="399657"/>
                  <a:pt x="210720" y="387351"/>
                  <a:pt x="210720" y="372170"/>
                </a:cubicBezTo>
                <a:lnTo>
                  <a:pt x="210720" y="241794"/>
                </a:lnTo>
                <a:cubicBezTo>
                  <a:pt x="210720" y="226614"/>
                  <a:pt x="198414" y="214307"/>
                  <a:pt x="183233" y="214307"/>
                </a:cubicBezTo>
                <a:lnTo>
                  <a:pt x="27487" y="214307"/>
                </a:lnTo>
                <a:cubicBezTo>
                  <a:pt x="12306" y="214307"/>
                  <a:pt x="0" y="202001"/>
                  <a:pt x="0" y="186821"/>
                </a:cubicBezTo>
                <a:lnTo>
                  <a:pt x="0" y="27487"/>
                </a:lnTo>
                <a:cubicBezTo>
                  <a:pt x="0" y="12307"/>
                  <a:pt x="12306" y="0"/>
                  <a:pt x="27487" y="0"/>
                </a:cubicBezTo>
                <a:lnTo>
                  <a:pt x="185373" y="0"/>
                </a:lnTo>
                <a:cubicBezTo>
                  <a:pt x="200553" y="0"/>
                  <a:pt x="212859" y="12307"/>
                  <a:pt x="212859" y="27487"/>
                </a:cubicBezTo>
                <a:lnTo>
                  <a:pt x="212859" y="172343"/>
                </a:lnTo>
                <a:cubicBezTo>
                  <a:pt x="212859" y="187523"/>
                  <a:pt x="225165" y="199830"/>
                  <a:pt x="240346" y="199830"/>
                </a:cubicBezTo>
                <a:lnTo>
                  <a:pt x="342520" y="199830"/>
                </a:lnTo>
                <a:cubicBezTo>
                  <a:pt x="357701" y="199830"/>
                  <a:pt x="370007" y="187523"/>
                  <a:pt x="370007" y="172343"/>
                </a:cubicBezTo>
                <a:lnTo>
                  <a:pt x="370007" y="27487"/>
                </a:lnTo>
                <a:cubicBezTo>
                  <a:pt x="370007" y="12306"/>
                  <a:pt x="382313" y="0"/>
                  <a:pt x="397494" y="0"/>
                </a:cubicBezTo>
                <a:lnTo>
                  <a:pt x="565515" y="0"/>
                </a:lnTo>
                <a:cubicBezTo>
                  <a:pt x="580696" y="0"/>
                  <a:pt x="593002" y="12306"/>
                  <a:pt x="593002" y="27487"/>
                </a:cubicBezTo>
                <a:lnTo>
                  <a:pt x="593002" y="147727"/>
                </a:lnTo>
                <a:cubicBezTo>
                  <a:pt x="593002" y="162907"/>
                  <a:pt x="605309" y="175213"/>
                  <a:pt x="620489" y="175213"/>
                </a:cubicBezTo>
                <a:lnTo>
                  <a:pt x="941997" y="175213"/>
                </a:lnTo>
                <a:cubicBezTo>
                  <a:pt x="957176" y="175213"/>
                  <a:pt x="969479" y="187519"/>
                  <a:pt x="969479" y="202700"/>
                </a:cubicBezTo>
                <a:lnTo>
                  <a:pt x="969479" y="364929"/>
                </a:lnTo>
                <a:cubicBezTo>
                  <a:pt x="969479" y="380110"/>
                  <a:pt x="957176" y="392416"/>
                  <a:pt x="941997" y="392416"/>
                </a:cubicBezTo>
                <a:lnTo>
                  <a:pt x="712828" y="392416"/>
                </a:lnTo>
                <a:cubicBezTo>
                  <a:pt x="697649" y="392416"/>
                  <a:pt x="685339" y="404722"/>
                  <a:pt x="685339" y="419903"/>
                </a:cubicBezTo>
                <a:lnTo>
                  <a:pt x="685339" y="552997"/>
                </a:lnTo>
                <a:cubicBezTo>
                  <a:pt x="685339" y="568178"/>
                  <a:pt x="673036" y="580484"/>
                  <a:pt x="657855" y="580484"/>
                </a:cubicBezTo>
                <a:lnTo>
                  <a:pt x="510106" y="580484"/>
                </a:lnTo>
                <a:cubicBezTo>
                  <a:pt x="494925" y="580484"/>
                  <a:pt x="482619" y="568178"/>
                  <a:pt x="482619" y="552997"/>
                </a:cubicBezTo>
                <a:lnTo>
                  <a:pt x="482619" y="408144"/>
                </a:lnTo>
                <a:cubicBezTo>
                  <a:pt x="482619" y="392963"/>
                  <a:pt x="494925" y="380657"/>
                  <a:pt x="510106" y="380657"/>
                </a:cubicBezTo>
                <a:lnTo>
                  <a:pt x="555374" y="380657"/>
                </a:lnTo>
                <a:cubicBezTo>
                  <a:pt x="570554" y="380657"/>
                  <a:pt x="582860" y="368351"/>
                  <a:pt x="582860" y="353170"/>
                </a:cubicBezTo>
                <a:lnTo>
                  <a:pt x="582860" y="241794"/>
                </a:lnTo>
                <a:cubicBezTo>
                  <a:pt x="582860" y="226613"/>
                  <a:pt x="570554" y="214307"/>
                  <a:pt x="555374" y="214307"/>
                </a:cubicBezTo>
                <a:lnTo>
                  <a:pt x="451066" y="214307"/>
                </a:lnTo>
                <a:close/>
              </a:path>
            </a:pathLst>
          </a:custGeom>
          <a:solidFill>
            <a:schemeClr val="accent1"/>
          </a:solidFill>
          <a:ln w="67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2A5ACA70-105E-B322-7898-67DA51CB4282}"/>
              </a:ext>
            </a:extLst>
          </p:cNvPr>
          <p:cNvSpPr/>
          <p:nvPr userDrawn="1"/>
        </p:nvSpPr>
        <p:spPr>
          <a:xfrm>
            <a:off x="8145230" y="5322356"/>
            <a:ext cx="3425631" cy="817695"/>
          </a:xfrm>
          <a:prstGeom prst="roundRect">
            <a:avLst/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8FA260-B9EB-E42D-878C-79712A1C5F4E}"/>
              </a:ext>
            </a:extLst>
          </p:cNvPr>
          <p:cNvSpPr txBox="1"/>
          <p:nvPr userDrawn="1"/>
        </p:nvSpPr>
        <p:spPr>
          <a:xfrm>
            <a:off x="8513575" y="5837196"/>
            <a:ext cx="139157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газоснабжения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71F457-991D-2FF3-9173-1D17834FA9CD}"/>
              </a:ext>
            </a:extLst>
          </p:cNvPr>
          <p:cNvSpPr txBox="1"/>
          <p:nvPr userDrawn="1"/>
        </p:nvSpPr>
        <p:spPr>
          <a:xfrm>
            <a:off x="8530621" y="5430594"/>
            <a:ext cx="13915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электроснабжения</a:t>
            </a:r>
          </a:p>
        </p:txBody>
      </p:sp>
      <p:pic>
        <p:nvPicPr>
          <p:cNvPr id="41" name="Рисунок 40" descr="Огонь со сплошной заливкой">
            <a:extLst>
              <a:ext uri="{FF2B5EF4-FFF2-40B4-BE49-F238E27FC236}">
                <a16:creationId xmlns:a16="http://schemas.microsoft.com/office/drawing/2014/main" id="{D292FFC3-C1B7-8A33-0679-A34F24D35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8307" y="5777903"/>
            <a:ext cx="216139" cy="216139"/>
          </a:xfrm>
          <a:prstGeom prst="rect">
            <a:avLst/>
          </a:prstGeom>
        </p:spPr>
      </p:pic>
      <p:pic>
        <p:nvPicPr>
          <p:cNvPr id="42" name="Рисунок 41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575F7B37-6DF0-F526-4AC7-475EB4380B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38307" y="5432555"/>
            <a:ext cx="216139" cy="216139"/>
          </a:xfrm>
          <a:prstGeom prst="rect">
            <a:avLst/>
          </a:prstGeom>
        </p:spPr>
      </p:pic>
      <p:pic>
        <p:nvPicPr>
          <p:cNvPr id="43" name="Рисунок 42" descr="Производство со сплошной заливкой">
            <a:extLst>
              <a:ext uri="{FF2B5EF4-FFF2-40B4-BE49-F238E27FC236}">
                <a16:creationId xmlns:a16="http://schemas.microsoft.com/office/drawing/2014/main" id="{EBF863E4-8BF0-E6CA-464E-2EBA80B0B72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04786" y="5404176"/>
            <a:ext cx="254468" cy="25446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62084D7-EB6C-1968-42A7-54371A91E945}"/>
              </a:ext>
            </a:extLst>
          </p:cNvPr>
          <p:cNvSpPr txBox="1"/>
          <p:nvPr userDrawn="1"/>
        </p:nvSpPr>
        <p:spPr>
          <a:xfrm>
            <a:off x="10438579" y="5430594"/>
            <a:ext cx="106102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индустриальный</a:t>
            </a:r>
            <a:r>
              <a:rPr lang="ru-RU" sz="1000" b="1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парк,   промышленная площадка</a:t>
            </a:r>
          </a:p>
        </p:txBody>
      </p:sp>
      <p:sp>
        <p:nvSpPr>
          <p:cNvPr id="46" name="Текст 58">
            <a:extLst>
              <a:ext uri="{FF2B5EF4-FFF2-40B4-BE49-F238E27FC236}">
                <a16:creationId xmlns:a16="http://schemas.microsoft.com/office/drawing/2014/main" id="{EF07334C-9757-0CCD-D7DF-939C9817B9A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053310" y="1673744"/>
            <a:ext cx="172623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Около ХХХ га</a:t>
            </a:r>
          </a:p>
        </p:txBody>
      </p:sp>
      <p:sp>
        <p:nvSpPr>
          <p:cNvPr id="53" name="Текст 58">
            <a:extLst>
              <a:ext uri="{FF2B5EF4-FFF2-40B4-BE49-F238E27FC236}">
                <a16:creationId xmlns:a16="http://schemas.microsoft.com/office/drawing/2014/main" id="{4B9C5F70-865F-D0E0-3DD8-3C1C372147A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720583" y="1734695"/>
            <a:ext cx="27528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54" name="Текст 58">
            <a:extLst>
              <a:ext uri="{FF2B5EF4-FFF2-40B4-BE49-F238E27FC236}">
                <a16:creationId xmlns:a16="http://schemas.microsoft.com/office/drawing/2014/main" id="{F2CFAA52-B751-D45B-C7B7-A57022A1A8C2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720583" y="2201420"/>
            <a:ext cx="27528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55" name="Текст 58">
            <a:extLst>
              <a:ext uri="{FF2B5EF4-FFF2-40B4-BE49-F238E27FC236}">
                <a16:creationId xmlns:a16="http://schemas.microsoft.com/office/drawing/2014/main" id="{850FD1A8-E856-1684-74B7-0329D2DB7C5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051062" y="3382064"/>
            <a:ext cx="454784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индустриального парка</a:t>
            </a:r>
          </a:p>
        </p:txBody>
      </p:sp>
      <p:sp>
        <p:nvSpPr>
          <p:cNvPr id="58" name="Текст 58">
            <a:extLst>
              <a:ext uri="{FF2B5EF4-FFF2-40B4-BE49-F238E27FC236}">
                <a16:creationId xmlns:a16="http://schemas.microsoft.com/office/drawing/2014/main" id="{82CD931B-F785-2262-B509-0DDF49B099A3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047807" y="5028784"/>
            <a:ext cx="454784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индустриального парка</a:t>
            </a:r>
          </a:p>
        </p:txBody>
      </p:sp>
      <p:sp>
        <p:nvSpPr>
          <p:cNvPr id="7" name="Рисунок 4">
            <a:extLst>
              <a:ext uri="{FF2B5EF4-FFF2-40B4-BE49-F238E27FC236}">
                <a16:creationId xmlns:a16="http://schemas.microsoft.com/office/drawing/2014/main" id="{FA89E7F5-1030-EAD1-61DD-3C6D3ED543C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8145230" y="758019"/>
            <a:ext cx="3394837" cy="4406553"/>
          </a:xfrm>
          <a:prstGeom prst="roundRect">
            <a:avLst>
              <a:gd name="adj" fmla="val 462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ru-RU" dirty="0"/>
              <a:t>Карта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6A3351-931B-9246-B70A-B9CFC10F3327}"/>
              </a:ext>
            </a:extLst>
          </p:cNvPr>
          <p:cNvSpPr txBox="1"/>
          <p:nvPr userDrawn="1"/>
        </p:nvSpPr>
        <p:spPr>
          <a:xfrm>
            <a:off x="615963" y="2578290"/>
            <a:ext cx="1971351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Ознакомиться с информацией 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свободных площадках, можно 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разделе «Малое и среднее предпринимательство, промышленность и инвестиции» на сайте: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разделе: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 инвестиционном портале Московской области </a:t>
            </a:r>
            <a:r>
              <a:rPr lang="ru-RU" sz="1000" spc="-3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https://invest.mosreg.ru/investor/map</a:t>
            </a:r>
            <a:endParaRPr lang="ru-RU" sz="1000" spc="-3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F35BFD-E321-1B4E-BAA7-FCF047CE3F48}"/>
              </a:ext>
            </a:extLst>
          </p:cNvPr>
          <p:cNvSpPr txBox="1"/>
          <p:nvPr userDrawn="1"/>
        </p:nvSpPr>
        <p:spPr>
          <a:xfrm>
            <a:off x="621139" y="4597612"/>
            <a:ext cx="1966175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Ознакомиться с перечнем муниципального имущества 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округе можно на сайте 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сайте: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разделе:</a:t>
            </a:r>
          </a:p>
          <a:p>
            <a:endParaRPr lang="ru-RU" sz="1000" spc="-3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 инвестиционном </a:t>
            </a:r>
            <a:b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портале Московской области </a:t>
            </a:r>
            <a:r>
              <a:rPr lang="ru-RU" sz="1000" spc="-3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https://invest.mosreg.ru/investor/map </a:t>
            </a:r>
            <a:endParaRPr lang="ru-RU" sz="1000" spc="-3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56AC438-F7C9-C843-BBEC-73D356709197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62" name="Текст 6">
            <a:extLst>
              <a:ext uri="{FF2B5EF4-FFF2-40B4-BE49-F238E27FC236}">
                <a16:creationId xmlns:a16="http://schemas.microsoft.com/office/drawing/2014/main" id="{109ECD25-CABC-7D43-9072-925180BF0A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10" name="Рисунок 62">
            <a:extLst>
              <a:ext uri="{FF2B5EF4-FFF2-40B4-BE49-F238E27FC236}">
                <a16:creationId xmlns:a16="http://schemas.microsoft.com/office/drawing/2014/main" id="{6185EE48-DFBB-4E40-8E2E-F7A34238EF7F}"/>
              </a:ext>
            </a:extLst>
          </p:cNvPr>
          <p:cNvSpPr/>
          <p:nvPr/>
        </p:nvSpPr>
        <p:spPr>
          <a:xfrm rot="16200000">
            <a:off x="6941984" y="5979418"/>
            <a:ext cx="381273" cy="547468"/>
          </a:xfrm>
          <a:custGeom>
            <a:avLst/>
            <a:gdLst>
              <a:gd name="connsiteX0" fmla="*/ 160395 w 381273"/>
              <a:gd name="connsiteY0" fmla="*/ 358462 h 547468"/>
              <a:gd name="connsiteX1" fmla="*/ 179231 w 381273"/>
              <a:gd name="connsiteY1" fmla="*/ 339626 h 547468"/>
              <a:gd name="connsiteX2" fmla="*/ 179231 w 381273"/>
              <a:gd name="connsiteY2" fmla="*/ 220879 h 547468"/>
              <a:gd name="connsiteX3" fmla="*/ 160395 w 381273"/>
              <a:gd name="connsiteY3" fmla="*/ 202043 h 547468"/>
              <a:gd name="connsiteX4" fmla="*/ 18836 w 381273"/>
              <a:gd name="connsiteY4" fmla="*/ 202043 h 547468"/>
              <a:gd name="connsiteX5" fmla="*/ 0 w 381273"/>
              <a:gd name="connsiteY5" fmla="*/ 183206 h 547468"/>
              <a:gd name="connsiteX6" fmla="*/ 0 w 381273"/>
              <a:gd name="connsiteY6" fmla="*/ 18836 h 547468"/>
              <a:gd name="connsiteX7" fmla="*/ 18836 w 381273"/>
              <a:gd name="connsiteY7" fmla="*/ 0 h 547468"/>
              <a:gd name="connsiteX8" fmla="*/ 196241 w 381273"/>
              <a:gd name="connsiteY8" fmla="*/ 0 h 547468"/>
              <a:gd name="connsiteX9" fmla="*/ 215078 w 381273"/>
              <a:gd name="connsiteY9" fmla="*/ 18836 h 547468"/>
              <a:gd name="connsiteX10" fmla="*/ 215078 w 381273"/>
              <a:gd name="connsiteY10" fmla="*/ 163654 h 547468"/>
              <a:gd name="connsiteX11" fmla="*/ 233914 w 381273"/>
              <a:gd name="connsiteY11" fmla="*/ 182490 h 547468"/>
              <a:gd name="connsiteX12" fmla="*/ 362437 w 381273"/>
              <a:gd name="connsiteY12" fmla="*/ 182490 h 547468"/>
              <a:gd name="connsiteX13" fmla="*/ 381273 w 381273"/>
              <a:gd name="connsiteY13" fmla="*/ 201325 h 547468"/>
              <a:gd name="connsiteX14" fmla="*/ 381273 w 381273"/>
              <a:gd name="connsiteY14" fmla="*/ 352661 h 547468"/>
              <a:gd name="connsiteX15" fmla="*/ 362437 w 381273"/>
              <a:gd name="connsiteY15" fmla="*/ 371497 h 547468"/>
              <a:gd name="connsiteX16" fmla="*/ 220879 w 381273"/>
              <a:gd name="connsiteY16" fmla="*/ 371497 h 547468"/>
              <a:gd name="connsiteX17" fmla="*/ 202043 w 381273"/>
              <a:gd name="connsiteY17" fmla="*/ 390333 h 547468"/>
              <a:gd name="connsiteX18" fmla="*/ 202043 w 381273"/>
              <a:gd name="connsiteY18" fmla="*/ 528634 h 547468"/>
              <a:gd name="connsiteX19" fmla="*/ 183206 w 381273"/>
              <a:gd name="connsiteY19" fmla="*/ 547469 h 547468"/>
              <a:gd name="connsiteX20" fmla="*/ 18836 w 381273"/>
              <a:gd name="connsiteY20" fmla="*/ 547469 h 547468"/>
              <a:gd name="connsiteX21" fmla="*/ 0 w 381273"/>
              <a:gd name="connsiteY21" fmla="*/ 528634 h 547468"/>
              <a:gd name="connsiteX22" fmla="*/ 0 w 381273"/>
              <a:gd name="connsiteY22" fmla="*/ 377299 h 547468"/>
              <a:gd name="connsiteX23" fmla="*/ 18836 w 381273"/>
              <a:gd name="connsiteY23" fmla="*/ 358462 h 547468"/>
              <a:gd name="connsiteX24" fmla="*/ 160395 w 381273"/>
              <a:gd name="connsiteY24" fmla="*/ 358462 h 54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1273" h="547468">
                <a:moveTo>
                  <a:pt x="160395" y="358462"/>
                </a:moveTo>
                <a:cubicBezTo>
                  <a:pt x="170798" y="358462"/>
                  <a:pt x="179231" y="350029"/>
                  <a:pt x="179231" y="339626"/>
                </a:cubicBezTo>
                <a:lnTo>
                  <a:pt x="179231" y="220879"/>
                </a:lnTo>
                <a:cubicBezTo>
                  <a:pt x="179231" y="210476"/>
                  <a:pt x="170798" y="202043"/>
                  <a:pt x="160395" y="202043"/>
                </a:cubicBezTo>
                <a:lnTo>
                  <a:pt x="18836" y="202043"/>
                </a:lnTo>
                <a:cubicBezTo>
                  <a:pt x="8433" y="202043"/>
                  <a:pt x="0" y="193610"/>
                  <a:pt x="0" y="183206"/>
                </a:cubicBezTo>
                <a:lnTo>
                  <a:pt x="0" y="18836"/>
                </a:lnTo>
                <a:cubicBezTo>
                  <a:pt x="0" y="8433"/>
                  <a:pt x="8433" y="0"/>
                  <a:pt x="18836" y="0"/>
                </a:cubicBezTo>
                <a:lnTo>
                  <a:pt x="196241" y="0"/>
                </a:lnTo>
                <a:cubicBezTo>
                  <a:pt x="206645" y="0"/>
                  <a:pt x="215078" y="8433"/>
                  <a:pt x="215078" y="18836"/>
                </a:cubicBezTo>
                <a:lnTo>
                  <a:pt x="215078" y="163654"/>
                </a:lnTo>
                <a:cubicBezTo>
                  <a:pt x="215078" y="174057"/>
                  <a:pt x="223511" y="182490"/>
                  <a:pt x="233914" y="182490"/>
                </a:cubicBezTo>
                <a:lnTo>
                  <a:pt x="362437" y="182490"/>
                </a:lnTo>
                <a:cubicBezTo>
                  <a:pt x="372840" y="182490"/>
                  <a:pt x="381273" y="190924"/>
                  <a:pt x="381273" y="201325"/>
                </a:cubicBezTo>
                <a:lnTo>
                  <a:pt x="381273" y="352661"/>
                </a:lnTo>
                <a:cubicBezTo>
                  <a:pt x="381273" y="363064"/>
                  <a:pt x="372840" y="371497"/>
                  <a:pt x="362437" y="371497"/>
                </a:cubicBezTo>
                <a:lnTo>
                  <a:pt x="220879" y="371497"/>
                </a:lnTo>
                <a:cubicBezTo>
                  <a:pt x="210476" y="371497"/>
                  <a:pt x="202043" y="379930"/>
                  <a:pt x="202043" y="390333"/>
                </a:cubicBezTo>
                <a:lnTo>
                  <a:pt x="202043" y="528634"/>
                </a:lnTo>
                <a:cubicBezTo>
                  <a:pt x="202043" y="539035"/>
                  <a:pt x="193610" y="547469"/>
                  <a:pt x="183206" y="547469"/>
                </a:cubicBezTo>
                <a:lnTo>
                  <a:pt x="18836" y="547469"/>
                </a:lnTo>
                <a:cubicBezTo>
                  <a:pt x="8433" y="547469"/>
                  <a:pt x="0" y="539035"/>
                  <a:pt x="0" y="528634"/>
                </a:cubicBezTo>
                <a:lnTo>
                  <a:pt x="0" y="377299"/>
                </a:lnTo>
                <a:cubicBezTo>
                  <a:pt x="0" y="366895"/>
                  <a:pt x="8433" y="358462"/>
                  <a:pt x="18836" y="358462"/>
                </a:cubicBezTo>
                <a:lnTo>
                  <a:pt x="160395" y="358462"/>
                </a:lnTo>
                <a:close/>
              </a:path>
            </a:pathLst>
          </a:custGeom>
          <a:solidFill>
            <a:srgbClr val="FFFFFF"/>
          </a:solidFill>
          <a:ln w="187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" name="Рисунок 63">
            <a:extLst>
              <a:ext uri="{FF2B5EF4-FFF2-40B4-BE49-F238E27FC236}">
                <a16:creationId xmlns:a16="http://schemas.microsoft.com/office/drawing/2014/main" id="{28E489A2-FFDD-B24E-AD34-00460D5E0006}"/>
              </a:ext>
            </a:extLst>
          </p:cNvPr>
          <p:cNvSpPr/>
          <p:nvPr/>
        </p:nvSpPr>
        <p:spPr>
          <a:xfrm rot="10800000" flipH="1">
            <a:off x="7123538" y="5989730"/>
            <a:ext cx="561178" cy="753874"/>
          </a:xfrm>
          <a:custGeom>
            <a:avLst/>
            <a:gdLst>
              <a:gd name="connsiteX0" fmla="*/ 249420 w 561178"/>
              <a:gd name="connsiteY0" fmla="*/ 185933 h 753874"/>
              <a:gd name="connsiteX1" fmla="*/ 229880 w 561178"/>
              <a:gd name="connsiteY1" fmla="*/ 166393 h 753874"/>
              <a:gd name="connsiteX2" fmla="*/ 229880 w 561178"/>
              <a:gd name="connsiteY2" fmla="*/ 12654 h 753874"/>
              <a:gd name="connsiteX3" fmla="*/ 217226 w 561178"/>
              <a:gd name="connsiteY3" fmla="*/ 0 h 753874"/>
              <a:gd name="connsiteX4" fmla="*/ 12654 w 561178"/>
              <a:gd name="connsiteY4" fmla="*/ 0 h 753874"/>
              <a:gd name="connsiteX5" fmla="*/ 0 w 561178"/>
              <a:gd name="connsiteY5" fmla="*/ 12654 h 753874"/>
              <a:gd name="connsiteX6" fmla="*/ 0 w 561178"/>
              <a:gd name="connsiteY6" fmla="*/ 196943 h 753874"/>
              <a:gd name="connsiteX7" fmla="*/ 12654 w 561178"/>
              <a:gd name="connsiteY7" fmla="*/ 209597 h 753874"/>
              <a:gd name="connsiteX8" fmla="*/ 183296 w 561178"/>
              <a:gd name="connsiteY8" fmla="*/ 209597 h 753874"/>
              <a:gd name="connsiteX9" fmla="*/ 202836 w 561178"/>
              <a:gd name="connsiteY9" fmla="*/ 229137 h 753874"/>
              <a:gd name="connsiteX10" fmla="*/ 202836 w 561178"/>
              <a:gd name="connsiteY10" fmla="*/ 369352 h 753874"/>
              <a:gd name="connsiteX11" fmla="*/ 215490 w 561178"/>
              <a:gd name="connsiteY11" fmla="*/ 382008 h 753874"/>
              <a:gd name="connsiteX12" fmla="*/ 352450 w 561178"/>
              <a:gd name="connsiteY12" fmla="*/ 382008 h 753874"/>
              <a:gd name="connsiteX13" fmla="*/ 365104 w 561178"/>
              <a:gd name="connsiteY13" fmla="*/ 394662 h 753874"/>
              <a:gd name="connsiteX14" fmla="*/ 365104 w 561178"/>
              <a:gd name="connsiteY14" fmla="*/ 531622 h 753874"/>
              <a:gd name="connsiteX15" fmla="*/ 352450 w 561178"/>
              <a:gd name="connsiteY15" fmla="*/ 544276 h 753874"/>
              <a:gd name="connsiteX16" fmla="*/ 215490 w 561178"/>
              <a:gd name="connsiteY16" fmla="*/ 544276 h 753874"/>
              <a:gd name="connsiteX17" fmla="*/ 202836 w 561178"/>
              <a:gd name="connsiteY17" fmla="*/ 556932 h 753874"/>
              <a:gd name="connsiteX18" fmla="*/ 202836 w 561178"/>
              <a:gd name="connsiteY18" fmla="*/ 741219 h 753874"/>
              <a:gd name="connsiteX19" fmla="*/ 215490 w 561178"/>
              <a:gd name="connsiteY19" fmla="*/ 753875 h 753874"/>
              <a:gd name="connsiteX20" fmla="*/ 386257 w 561178"/>
              <a:gd name="connsiteY20" fmla="*/ 753875 h 753874"/>
              <a:gd name="connsiteX21" fmla="*/ 398911 w 561178"/>
              <a:gd name="connsiteY21" fmla="*/ 741219 h 753874"/>
              <a:gd name="connsiteX22" fmla="*/ 398911 w 561178"/>
              <a:gd name="connsiteY22" fmla="*/ 590736 h 753874"/>
              <a:gd name="connsiteX23" fmla="*/ 411564 w 561178"/>
              <a:gd name="connsiteY23" fmla="*/ 578083 h 753874"/>
              <a:gd name="connsiteX24" fmla="*/ 548525 w 561178"/>
              <a:gd name="connsiteY24" fmla="*/ 578083 h 753874"/>
              <a:gd name="connsiteX25" fmla="*/ 561179 w 561178"/>
              <a:gd name="connsiteY25" fmla="*/ 565427 h 753874"/>
              <a:gd name="connsiteX26" fmla="*/ 561179 w 561178"/>
              <a:gd name="connsiteY26" fmla="*/ 198587 h 753874"/>
              <a:gd name="connsiteX27" fmla="*/ 548525 w 561178"/>
              <a:gd name="connsiteY27" fmla="*/ 185933 h 753874"/>
              <a:gd name="connsiteX28" fmla="*/ 377759 w 561178"/>
              <a:gd name="connsiteY28" fmla="*/ 185933 h 753874"/>
              <a:gd name="connsiteX29" fmla="*/ 377723 w 561178"/>
              <a:gd name="connsiteY29" fmla="*/ 185933 h 753874"/>
              <a:gd name="connsiteX30" fmla="*/ 249420 w 561178"/>
              <a:gd name="connsiteY30" fmla="*/ 185933 h 75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61178" h="753874">
                <a:moveTo>
                  <a:pt x="249420" y="185933"/>
                </a:moveTo>
                <a:cubicBezTo>
                  <a:pt x="238630" y="185933"/>
                  <a:pt x="229880" y="177185"/>
                  <a:pt x="229880" y="166393"/>
                </a:cubicBezTo>
                <a:lnTo>
                  <a:pt x="229880" y="12654"/>
                </a:lnTo>
                <a:cubicBezTo>
                  <a:pt x="229880" y="5666"/>
                  <a:pt x="224215" y="0"/>
                  <a:pt x="217226" y="0"/>
                </a:cubicBezTo>
                <a:lnTo>
                  <a:pt x="12654" y="0"/>
                </a:lnTo>
                <a:cubicBezTo>
                  <a:pt x="5666" y="0"/>
                  <a:pt x="0" y="5666"/>
                  <a:pt x="0" y="12654"/>
                </a:cubicBezTo>
                <a:lnTo>
                  <a:pt x="0" y="196943"/>
                </a:lnTo>
                <a:cubicBezTo>
                  <a:pt x="0" y="203932"/>
                  <a:pt x="5666" y="209597"/>
                  <a:pt x="12654" y="209597"/>
                </a:cubicBezTo>
                <a:lnTo>
                  <a:pt x="183296" y="209597"/>
                </a:lnTo>
                <a:cubicBezTo>
                  <a:pt x="194087" y="209597"/>
                  <a:pt x="202836" y="218346"/>
                  <a:pt x="202836" y="229137"/>
                </a:cubicBezTo>
                <a:lnTo>
                  <a:pt x="202836" y="369352"/>
                </a:lnTo>
                <a:cubicBezTo>
                  <a:pt x="202836" y="376341"/>
                  <a:pt x="208502" y="382008"/>
                  <a:pt x="215490" y="382008"/>
                </a:cubicBezTo>
                <a:lnTo>
                  <a:pt x="352450" y="382008"/>
                </a:lnTo>
                <a:cubicBezTo>
                  <a:pt x="359439" y="382008"/>
                  <a:pt x="365104" y="387673"/>
                  <a:pt x="365104" y="394662"/>
                </a:cubicBezTo>
                <a:lnTo>
                  <a:pt x="365104" y="531622"/>
                </a:lnTo>
                <a:cubicBezTo>
                  <a:pt x="365104" y="538611"/>
                  <a:pt x="359439" y="544276"/>
                  <a:pt x="352450" y="544276"/>
                </a:cubicBezTo>
                <a:lnTo>
                  <a:pt x="215490" y="544276"/>
                </a:lnTo>
                <a:cubicBezTo>
                  <a:pt x="208501" y="544276"/>
                  <a:pt x="202836" y="549943"/>
                  <a:pt x="202836" y="556932"/>
                </a:cubicBezTo>
                <a:lnTo>
                  <a:pt x="202836" y="741219"/>
                </a:lnTo>
                <a:cubicBezTo>
                  <a:pt x="202836" y="748208"/>
                  <a:pt x="208501" y="753875"/>
                  <a:pt x="215490" y="753875"/>
                </a:cubicBezTo>
                <a:lnTo>
                  <a:pt x="386257" y="753875"/>
                </a:lnTo>
                <a:cubicBezTo>
                  <a:pt x="393244" y="753875"/>
                  <a:pt x="398911" y="748208"/>
                  <a:pt x="398911" y="741219"/>
                </a:cubicBezTo>
                <a:lnTo>
                  <a:pt x="398911" y="590736"/>
                </a:lnTo>
                <a:cubicBezTo>
                  <a:pt x="398911" y="583747"/>
                  <a:pt x="404575" y="578083"/>
                  <a:pt x="411564" y="578083"/>
                </a:cubicBezTo>
                <a:lnTo>
                  <a:pt x="548525" y="578083"/>
                </a:lnTo>
                <a:cubicBezTo>
                  <a:pt x="555514" y="578083"/>
                  <a:pt x="561179" y="572416"/>
                  <a:pt x="561179" y="565427"/>
                </a:cubicBezTo>
                <a:lnTo>
                  <a:pt x="561179" y="198587"/>
                </a:lnTo>
                <a:cubicBezTo>
                  <a:pt x="561179" y="191599"/>
                  <a:pt x="555514" y="185933"/>
                  <a:pt x="548525" y="185933"/>
                </a:cubicBezTo>
                <a:lnTo>
                  <a:pt x="377759" y="185933"/>
                </a:lnTo>
                <a:lnTo>
                  <a:pt x="377723" y="185933"/>
                </a:lnTo>
                <a:lnTo>
                  <a:pt x="249420" y="185933"/>
                </a:lnTo>
                <a:close/>
              </a:path>
            </a:pathLst>
          </a:custGeom>
          <a:solidFill>
            <a:srgbClr val="FFFFFF"/>
          </a:solidFill>
          <a:ln w="21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" name="Текст 58">
            <a:extLst>
              <a:ext uri="{FF2B5EF4-FFF2-40B4-BE49-F238E27FC236}">
                <a16:creationId xmlns:a16="http://schemas.microsoft.com/office/drawing/2014/main" id="{BE1B257E-597E-254C-B919-8F76CD3A15F1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149787" y="3340282"/>
            <a:ext cx="143752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sz="1000" spc="-3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https://город-reg.ru </a:t>
            </a:r>
            <a:endParaRPr lang="ru-RU" dirty="0"/>
          </a:p>
        </p:txBody>
      </p:sp>
      <p:sp>
        <p:nvSpPr>
          <p:cNvPr id="67" name="Текст 58">
            <a:extLst>
              <a:ext uri="{FF2B5EF4-FFF2-40B4-BE49-F238E27FC236}">
                <a16:creationId xmlns:a16="http://schemas.microsoft.com/office/drawing/2014/main" id="{7B9048F7-56A4-C147-9E52-243569E0C248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623212" y="3650657"/>
            <a:ext cx="195077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sz="1000" spc="-3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раздела в одну-две строки</a:t>
            </a:r>
            <a:endParaRPr lang="ru-RU" dirty="0"/>
          </a:p>
        </p:txBody>
      </p:sp>
      <p:sp>
        <p:nvSpPr>
          <p:cNvPr id="68" name="Текст 58">
            <a:extLst>
              <a:ext uri="{FF2B5EF4-FFF2-40B4-BE49-F238E27FC236}">
                <a16:creationId xmlns:a16="http://schemas.microsoft.com/office/drawing/2014/main" id="{C7B8EF24-A445-C242-9890-351A6C06909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149787" y="5054077"/>
            <a:ext cx="143752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sz="1000" spc="-3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https://город-reg.ru </a:t>
            </a:r>
            <a:endParaRPr lang="ru-RU" dirty="0"/>
          </a:p>
        </p:txBody>
      </p:sp>
      <p:sp>
        <p:nvSpPr>
          <p:cNvPr id="56" name="Текст 58">
            <a:extLst>
              <a:ext uri="{FF2B5EF4-FFF2-40B4-BE49-F238E27FC236}">
                <a16:creationId xmlns:a16="http://schemas.microsoft.com/office/drawing/2014/main" id="{F111BD2E-0AAB-154D-A9D2-FD87469C197C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23212" y="5365157"/>
            <a:ext cx="195077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sz="1000" spc="-3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раздела в одну-две строки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7F372B-EC89-6747-9E94-BA4C5D760E1C}"/>
              </a:ext>
            </a:extLst>
          </p:cNvPr>
          <p:cNvSpPr txBox="1"/>
          <p:nvPr userDrawn="1"/>
        </p:nvSpPr>
        <p:spPr>
          <a:xfrm>
            <a:off x="3053310" y="2105060"/>
            <a:ext cx="20477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Свободно в индустриальных парках и промышленных площадках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053916F-BA07-9C40-BBA5-D0D15A16F8FB}"/>
              </a:ext>
            </a:extLst>
          </p:cNvPr>
          <p:cNvSpPr txBox="1"/>
          <p:nvPr userDrawn="1"/>
        </p:nvSpPr>
        <p:spPr>
          <a:xfrm>
            <a:off x="6133433" y="1734695"/>
            <a:ext cx="1462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Индустриальных парков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41EB51-BB20-F749-8555-D9893B4965AA}"/>
              </a:ext>
            </a:extLst>
          </p:cNvPr>
          <p:cNvSpPr txBox="1"/>
          <p:nvPr userDrawn="1"/>
        </p:nvSpPr>
        <p:spPr>
          <a:xfrm>
            <a:off x="6133434" y="2201420"/>
            <a:ext cx="1462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Промышленных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площадок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8586E1C-3F93-2D43-92B9-DE7725FF8516}"/>
              </a:ext>
            </a:extLst>
          </p:cNvPr>
          <p:cNvSpPr txBox="1"/>
          <p:nvPr userDrawn="1"/>
        </p:nvSpPr>
        <p:spPr>
          <a:xfrm>
            <a:off x="3050276" y="3879024"/>
            <a:ext cx="204772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 –</a:t>
            </a:r>
          </a:p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Свободно –</a:t>
            </a:r>
          </a:p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резидентов –</a:t>
            </a:r>
          </a:p>
        </p:txBody>
      </p:sp>
      <p:sp>
        <p:nvSpPr>
          <p:cNvPr id="71" name="Текст 58">
            <a:extLst>
              <a:ext uri="{FF2B5EF4-FFF2-40B4-BE49-F238E27FC236}">
                <a16:creationId xmlns:a16="http://schemas.microsoft.com/office/drawing/2014/main" id="{A79F6F6C-3B34-F344-89D7-1DB78B404908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3871511" y="3879024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 га</a:t>
            </a:r>
          </a:p>
        </p:txBody>
      </p:sp>
      <p:sp>
        <p:nvSpPr>
          <p:cNvPr id="72" name="Текст 58">
            <a:extLst>
              <a:ext uri="{FF2B5EF4-FFF2-40B4-BE49-F238E27FC236}">
                <a16:creationId xmlns:a16="http://schemas.microsoft.com/office/drawing/2014/main" id="{C99B04A7-6542-8348-9F30-0776FB6C67D9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052619" y="4086773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 га</a:t>
            </a:r>
          </a:p>
        </p:txBody>
      </p:sp>
      <p:sp>
        <p:nvSpPr>
          <p:cNvPr id="73" name="Текст 58">
            <a:extLst>
              <a:ext uri="{FF2B5EF4-FFF2-40B4-BE49-F238E27FC236}">
                <a16:creationId xmlns:a16="http://schemas.microsoft.com/office/drawing/2014/main" id="{012D2725-009E-5D40-A343-FD7B5CB793D4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936131" y="4294522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18B9148-7E80-8441-AFB3-8BF9EB534BD5}"/>
              </a:ext>
            </a:extLst>
          </p:cNvPr>
          <p:cNvSpPr txBox="1"/>
          <p:nvPr userDrawn="1"/>
        </p:nvSpPr>
        <p:spPr>
          <a:xfrm>
            <a:off x="3047807" y="3654874"/>
            <a:ext cx="123807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–</a:t>
            </a:r>
          </a:p>
        </p:txBody>
      </p:sp>
      <p:sp>
        <p:nvSpPr>
          <p:cNvPr id="86" name="Текст 58">
            <a:extLst>
              <a:ext uri="{FF2B5EF4-FFF2-40B4-BE49-F238E27FC236}">
                <a16:creationId xmlns:a16="http://schemas.microsoft.com/office/drawing/2014/main" id="{544966F6-FA09-2A4E-BC3A-0BEF97C1438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309007" y="3654874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A0CEEF2-CC94-5A46-B442-702639985C01}"/>
              </a:ext>
            </a:extLst>
          </p:cNvPr>
          <p:cNvSpPr txBox="1"/>
          <p:nvPr userDrawn="1"/>
        </p:nvSpPr>
        <p:spPr>
          <a:xfrm>
            <a:off x="3050276" y="5536374"/>
            <a:ext cx="204772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 –</a:t>
            </a:r>
          </a:p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Свободно –</a:t>
            </a:r>
          </a:p>
          <a:p>
            <a:pPr marL="171450" indent="-17145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резидентов –</a:t>
            </a:r>
          </a:p>
        </p:txBody>
      </p:sp>
      <p:sp>
        <p:nvSpPr>
          <p:cNvPr id="90" name="Текст 58">
            <a:extLst>
              <a:ext uri="{FF2B5EF4-FFF2-40B4-BE49-F238E27FC236}">
                <a16:creationId xmlns:a16="http://schemas.microsoft.com/office/drawing/2014/main" id="{7E9989A2-9219-5647-BF91-EF60761B530B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3871511" y="5536374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 га</a:t>
            </a:r>
          </a:p>
        </p:txBody>
      </p:sp>
      <p:sp>
        <p:nvSpPr>
          <p:cNvPr id="91" name="Текст 58">
            <a:extLst>
              <a:ext uri="{FF2B5EF4-FFF2-40B4-BE49-F238E27FC236}">
                <a16:creationId xmlns:a16="http://schemas.microsoft.com/office/drawing/2014/main" id="{DAF5CB6F-C065-2949-9B71-4C096963E4B8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4052619" y="5744123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 га</a:t>
            </a:r>
          </a:p>
        </p:txBody>
      </p:sp>
      <p:sp>
        <p:nvSpPr>
          <p:cNvPr id="92" name="Текст 58">
            <a:extLst>
              <a:ext uri="{FF2B5EF4-FFF2-40B4-BE49-F238E27FC236}">
                <a16:creationId xmlns:a16="http://schemas.microsoft.com/office/drawing/2014/main" id="{34B413D3-AE64-C44C-92C4-9C38C2335D0C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4936131" y="5951872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A857492-01DB-3144-ABCB-F66AF8B8FF70}"/>
              </a:ext>
            </a:extLst>
          </p:cNvPr>
          <p:cNvSpPr txBox="1"/>
          <p:nvPr userDrawn="1"/>
        </p:nvSpPr>
        <p:spPr>
          <a:xfrm>
            <a:off x="3047807" y="5312224"/>
            <a:ext cx="123807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–</a:t>
            </a:r>
          </a:p>
        </p:txBody>
      </p:sp>
      <p:sp>
        <p:nvSpPr>
          <p:cNvPr id="94" name="Текст 58">
            <a:extLst>
              <a:ext uri="{FF2B5EF4-FFF2-40B4-BE49-F238E27FC236}">
                <a16:creationId xmlns:a16="http://schemas.microsoft.com/office/drawing/2014/main" id="{EC4BDA70-9EFF-F542-B7C4-0962E22CAD7D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309007" y="5312224"/>
            <a:ext cx="56426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ХХХ</a:t>
            </a:r>
          </a:p>
        </p:txBody>
      </p:sp>
    </p:spTree>
    <p:extLst>
      <p:ext uri="{BB962C8B-B14F-4D97-AF65-F5344CB8AC3E}">
        <p14:creationId xmlns:p14="http://schemas.microsoft.com/office/powerpoint/2010/main" val="75985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щение заместителя глав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1A914A-3822-A04D-B988-F49E2E936E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BF2D16C6-DB9F-9F4B-8AE8-1711A7755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2" y="474027"/>
            <a:ext cx="89417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ОБРАЩЕНИЕ ЗАМЕСТИТЕЛЯ ГЛАВЫ </a:t>
            </a:r>
            <a:br>
              <a:rPr lang="ru-RU" dirty="0"/>
            </a:br>
            <a:r>
              <a:rPr lang="ru-RU" dirty="0"/>
              <a:t>______________ ГОРОДСКОГО ОКРУГА К ИНВЕСТОРАМ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BF86C5DB-FBB6-B742-96AF-51EDFA45C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9848" y="1965325"/>
            <a:ext cx="3232616" cy="400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</a:t>
            </a:r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1E4BB923-0835-0A4C-9465-82C0DF9BEE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4342" y="1965325"/>
            <a:ext cx="3232616" cy="29290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Образец текста в несколько строк.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в несколько строк. Образец текста в несколько строк. Образец текста в несколько строк. Образец текста в несколько строк. </a:t>
            </a:r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9190ACE-9FCC-C14B-B6CA-E2D5DC4BF9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14342" y="6129794"/>
            <a:ext cx="31869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Имя Отчество Фамилия</a:t>
            </a:r>
          </a:p>
        </p:txBody>
      </p:sp>
      <p:sp>
        <p:nvSpPr>
          <p:cNvPr id="31" name="Рисунок 29">
            <a:extLst>
              <a:ext uri="{FF2B5EF4-FFF2-40B4-BE49-F238E27FC236}">
                <a16:creationId xmlns:a16="http://schemas.microsoft.com/office/drawing/2014/main" id="{A96F65E5-23C9-E34A-AC5E-934328455C8F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42912" y="1965325"/>
            <a:ext cx="3828807" cy="4376824"/>
          </a:xfrm>
          <a:prstGeom prst="roundRect">
            <a:avLst>
              <a:gd name="adj" fmla="val 434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76FEB4F1-34F6-6545-AEAB-EBABF590297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6E87EB-3E8F-6848-BAF5-BA55285928B4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478168-6B6A-284A-B99A-C3FF34B4E6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259" y="459523"/>
            <a:ext cx="938213" cy="749390"/>
          </a:xfrm>
          <a:prstGeom prst="rect">
            <a:avLst/>
          </a:prstGeom>
        </p:spPr>
      </p:pic>
      <p:sp>
        <p:nvSpPr>
          <p:cNvPr id="15" name="Рисунок 18">
            <a:extLst>
              <a:ext uri="{FF2B5EF4-FFF2-40B4-BE49-F238E27FC236}">
                <a16:creationId xmlns:a16="http://schemas.microsoft.com/office/drawing/2014/main" id="{67B7E000-07A2-4540-8BB1-13A5DA2A7A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263472" y="551432"/>
            <a:ext cx="486000" cy="67568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Tx/>
              <a:buNone/>
              <a:defRPr sz="400"/>
            </a:lvl1pPr>
          </a:lstStyle>
          <a:p>
            <a:r>
              <a:rPr lang="ru-RU" dirty="0"/>
              <a:t>ГЕРБ МУНИЦИПАЛИТЕТА</a:t>
            </a:r>
          </a:p>
          <a:p>
            <a:r>
              <a:rPr lang="ru-RU" dirty="0"/>
              <a:t>НА ПРОЗРАЧНОМ ФОНЕ</a:t>
            </a:r>
          </a:p>
        </p:txBody>
      </p:sp>
      <p:sp>
        <p:nvSpPr>
          <p:cNvPr id="12" name="Текст 27">
            <a:extLst>
              <a:ext uri="{FF2B5EF4-FFF2-40B4-BE49-F238E27FC236}">
                <a16:creationId xmlns:a16="http://schemas.microsoft.com/office/drawing/2014/main" id="{5394A044-9FCD-094F-80F2-DFFD9390054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514341" y="5395651"/>
            <a:ext cx="323474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chemeClr val="accent1"/>
                </a:solidFill>
              </a:rPr>
              <a:t>Инвестиционный уполномоченный 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по _____________ городскому округу</a:t>
            </a:r>
          </a:p>
        </p:txBody>
      </p:sp>
    </p:spTree>
    <p:extLst>
      <p:ext uri="{BB962C8B-B14F-4D97-AF65-F5344CB8AC3E}">
        <p14:creationId xmlns:p14="http://schemas.microsoft.com/office/powerpoint/2010/main" val="9947745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дпринимательское сообще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12">
            <a:extLst>
              <a:ext uri="{FF2B5EF4-FFF2-40B4-BE49-F238E27FC236}">
                <a16:creationId xmlns:a16="http://schemas.microsoft.com/office/drawing/2014/main" id="{FC32E32C-DAE4-4933-9B06-1BDD038446CD}"/>
              </a:ext>
            </a:extLst>
          </p:cNvPr>
          <p:cNvSpPr/>
          <p:nvPr/>
        </p:nvSpPr>
        <p:spPr>
          <a:xfrm>
            <a:off x="455612" y="545223"/>
            <a:ext cx="11293476" cy="5800015"/>
          </a:xfrm>
          <a:custGeom>
            <a:avLst/>
            <a:gdLst>
              <a:gd name="connsiteX0" fmla="*/ 11293476 w 11293476"/>
              <a:gd name="connsiteY0" fmla="*/ 134884 h 5800015"/>
              <a:gd name="connsiteX1" fmla="*/ 11158592 w 11293476"/>
              <a:gd name="connsiteY1" fmla="*/ 0 h 5800015"/>
              <a:gd name="connsiteX2" fmla="*/ 7197905 w 11293476"/>
              <a:gd name="connsiteY2" fmla="*/ 0 h 5800015"/>
              <a:gd name="connsiteX3" fmla="*/ 7063021 w 11293476"/>
              <a:gd name="connsiteY3" fmla="*/ 134884 h 5800015"/>
              <a:gd name="connsiteX4" fmla="*/ 7063021 w 11293476"/>
              <a:gd name="connsiteY4" fmla="*/ 3310791 h 5800015"/>
              <a:gd name="connsiteX5" fmla="*/ 6928137 w 11293476"/>
              <a:gd name="connsiteY5" fmla="*/ 3445675 h 5800015"/>
              <a:gd name="connsiteX6" fmla="*/ 134884 w 11293476"/>
              <a:gd name="connsiteY6" fmla="*/ 3445675 h 5800015"/>
              <a:gd name="connsiteX7" fmla="*/ 0 w 11293476"/>
              <a:gd name="connsiteY7" fmla="*/ 3580559 h 5800015"/>
              <a:gd name="connsiteX8" fmla="*/ 0 w 11293476"/>
              <a:gd name="connsiteY8" fmla="*/ 5665131 h 5800015"/>
              <a:gd name="connsiteX9" fmla="*/ 134884 w 11293476"/>
              <a:gd name="connsiteY9" fmla="*/ 5800015 h 5800015"/>
              <a:gd name="connsiteX10" fmla="*/ 11152461 w 11293476"/>
              <a:gd name="connsiteY10" fmla="*/ 5800015 h 5800015"/>
              <a:gd name="connsiteX11" fmla="*/ 11287345 w 11293476"/>
              <a:gd name="connsiteY11" fmla="*/ 5665131 h 5800015"/>
              <a:gd name="connsiteX12" fmla="*/ 11287345 w 11293476"/>
              <a:gd name="connsiteY12" fmla="*/ 3448741 h 5800015"/>
              <a:gd name="connsiteX13" fmla="*/ 11290410 w 11293476"/>
              <a:gd name="connsiteY13" fmla="*/ 3445675 h 5800015"/>
              <a:gd name="connsiteX14" fmla="*/ 11290410 w 11293476"/>
              <a:gd name="connsiteY14" fmla="*/ 3445675 h 5800015"/>
              <a:gd name="connsiteX15" fmla="*/ 11293476 w 11293476"/>
              <a:gd name="connsiteY15" fmla="*/ 3442609 h 5800015"/>
              <a:gd name="connsiteX16" fmla="*/ 11293476 w 11293476"/>
              <a:gd name="connsiteY16" fmla="*/ 134884 h 580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93476" h="5800015">
                <a:moveTo>
                  <a:pt x="11293476" y="134884"/>
                </a:moveTo>
                <a:cubicBezTo>
                  <a:pt x="11293476" y="60390"/>
                  <a:pt x="11233085" y="0"/>
                  <a:pt x="11158592" y="0"/>
                </a:cubicBezTo>
                <a:lnTo>
                  <a:pt x="7197905" y="0"/>
                </a:lnTo>
                <a:cubicBezTo>
                  <a:pt x="7123412" y="0"/>
                  <a:pt x="7063021" y="60390"/>
                  <a:pt x="7063021" y="134884"/>
                </a:cubicBezTo>
                <a:lnTo>
                  <a:pt x="7063021" y="3310791"/>
                </a:lnTo>
                <a:cubicBezTo>
                  <a:pt x="7063021" y="3385284"/>
                  <a:pt x="7002630" y="3445675"/>
                  <a:pt x="6928137" y="3445675"/>
                </a:cubicBezTo>
                <a:lnTo>
                  <a:pt x="134884" y="3445675"/>
                </a:lnTo>
                <a:cubicBezTo>
                  <a:pt x="60390" y="3445675"/>
                  <a:pt x="0" y="3506066"/>
                  <a:pt x="0" y="3580559"/>
                </a:cubicBezTo>
                <a:lnTo>
                  <a:pt x="0" y="5665131"/>
                </a:lnTo>
                <a:cubicBezTo>
                  <a:pt x="0" y="5739624"/>
                  <a:pt x="60390" y="5800015"/>
                  <a:pt x="134884" y="5800015"/>
                </a:cubicBezTo>
                <a:lnTo>
                  <a:pt x="11152461" y="5800015"/>
                </a:lnTo>
                <a:cubicBezTo>
                  <a:pt x="11226954" y="5800015"/>
                  <a:pt x="11287345" y="5739624"/>
                  <a:pt x="11287345" y="5665131"/>
                </a:cubicBezTo>
                <a:lnTo>
                  <a:pt x="11287345" y="3448741"/>
                </a:lnTo>
                <a:cubicBezTo>
                  <a:pt x="11287345" y="3447048"/>
                  <a:pt x="11288694" y="3445675"/>
                  <a:pt x="11290410" y="3445675"/>
                </a:cubicBezTo>
                <a:lnTo>
                  <a:pt x="11290410" y="3445675"/>
                </a:lnTo>
                <a:cubicBezTo>
                  <a:pt x="11292127" y="3445675"/>
                  <a:pt x="11293476" y="3444302"/>
                  <a:pt x="11293476" y="3442609"/>
                </a:cubicBezTo>
                <a:lnTo>
                  <a:pt x="11293476" y="134884"/>
                </a:lnTo>
                <a:close/>
              </a:path>
            </a:pathLst>
          </a:custGeom>
          <a:solidFill>
            <a:srgbClr val="1A356D"/>
          </a:solidFill>
          <a:ln w="61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0EBA144-91DD-4928-8E81-F6738CC4059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C03730F6-6A00-6444-9CA4-E56936C34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Рисунок 107">
            <a:extLst>
              <a:ext uri="{FF2B5EF4-FFF2-40B4-BE49-F238E27FC236}">
                <a16:creationId xmlns:a16="http://schemas.microsoft.com/office/drawing/2014/main" id="{C1568B7C-2DC6-481A-9F9E-0CF4B4932DA2}"/>
              </a:ext>
            </a:extLst>
          </p:cNvPr>
          <p:cNvSpPr/>
          <p:nvPr userDrawn="1"/>
        </p:nvSpPr>
        <p:spPr>
          <a:xfrm>
            <a:off x="2811328" y="4826368"/>
            <a:ext cx="3455883" cy="1930857"/>
          </a:xfrm>
          <a:custGeom>
            <a:avLst/>
            <a:gdLst>
              <a:gd name="connsiteX0" fmla="*/ 0 w 3668349"/>
              <a:gd name="connsiteY0" fmla="*/ 2049566 h 2049565"/>
              <a:gd name="connsiteX1" fmla="*/ 0 w 3668349"/>
              <a:gd name="connsiteY1" fmla="*/ 488661 h 2049565"/>
              <a:gd name="connsiteX2" fmla="*/ 135739 w 3668349"/>
              <a:gd name="connsiteY2" fmla="*/ 352922 h 2049565"/>
              <a:gd name="connsiteX3" fmla="*/ 389903 w 3668349"/>
              <a:gd name="connsiteY3" fmla="*/ 352922 h 2049565"/>
              <a:gd name="connsiteX4" fmla="*/ 525642 w 3668349"/>
              <a:gd name="connsiteY4" fmla="*/ 217183 h 2049565"/>
              <a:gd name="connsiteX5" fmla="*/ 525642 w 3668349"/>
              <a:gd name="connsiteY5" fmla="*/ 135739 h 2049565"/>
              <a:gd name="connsiteX6" fmla="*/ 661382 w 3668349"/>
              <a:gd name="connsiteY6" fmla="*/ 0 h 2049565"/>
              <a:gd name="connsiteX7" fmla="*/ 790335 w 3668349"/>
              <a:gd name="connsiteY7" fmla="*/ 0 h 2049565"/>
              <a:gd name="connsiteX8" fmla="*/ 926074 w 3668349"/>
              <a:gd name="connsiteY8" fmla="*/ 135739 h 2049565"/>
              <a:gd name="connsiteX9" fmla="*/ 926074 w 3668349"/>
              <a:gd name="connsiteY9" fmla="*/ 217183 h 2049565"/>
              <a:gd name="connsiteX10" fmla="*/ 1061813 w 3668349"/>
              <a:gd name="connsiteY10" fmla="*/ 352922 h 2049565"/>
              <a:gd name="connsiteX11" fmla="*/ 1530113 w 3668349"/>
              <a:gd name="connsiteY11" fmla="*/ 352922 h 2049565"/>
              <a:gd name="connsiteX12" fmla="*/ 1665852 w 3668349"/>
              <a:gd name="connsiteY12" fmla="*/ 217183 h 2049565"/>
              <a:gd name="connsiteX13" fmla="*/ 1665852 w 3668349"/>
              <a:gd name="connsiteY13" fmla="*/ 135739 h 2049565"/>
              <a:gd name="connsiteX14" fmla="*/ 1801591 w 3668349"/>
              <a:gd name="connsiteY14" fmla="*/ 0 h 2049565"/>
              <a:gd name="connsiteX15" fmla="*/ 1916969 w 3668349"/>
              <a:gd name="connsiteY15" fmla="*/ 0 h 2049565"/>
              <a:gd name="connsiteX16" fmla="*/ 2052708 w 3668349"/>
              <a:gd name="connsiteY16" fmla="*/ 135740 h 2049565"/>
              <a:gd name="connsiteX17" fmla="*/ 2052708 w 3668349"/>
              <a:gd name="connsiteY17" fmla="*/ 217183 h 2049565"/>
              <a:gd name="connsiteX18" fmla="*/ 2188448 w 3668349"/>
              <a:gd name="connsiteY18" fmla="*/ 352922 h 2049565"/>
              <a:gd name="connsiteX19" fmla="*/ 3668350 w 3668349"/>
              <a:gd name="connsiteY19" fmla="*/ 352922 h 204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68349" h="2049565">
                <a:moveTo>
                  <a:pt x="0" y="2049566"/>
                </a:moveTo>
                <a:lnTo>
                  <a:pt x="0" y="488661"/>
                </a:lnTo>
                <a:cubicBezTo>
                  <a:pt x="0" y="413694"/>
                  <a:pt x="60773" y="352922"/>
                  <a:pt x="135739" y="352922"/>
                </a:cubicBezTo>
                <a:lnTo>
                  <a:pt x="389903" y="352922"/>
                </a:lnTo>
                <a:cubicBezTo>
                  <a:pt x="464870" y="352922"/>
                  <a:pt x="525642" y="292149"/>
                  <a:pt x="525642" y="217183"/>
                </a:cubicBezTo>
                <a:lnTo>
                  <a:pt x="525642" y="135739"/>
                </a:lnTo>
                <a:cubicBezTo>
                  <a:pt x="525643" y="60772"/>
                  <a:pt x="586415" y="0"/>
                  <a:pt x="661382" y="0"/>
                </a:cubicBezTo>
                <a:lnTo>
                  <a:pt x="790335" y="0"/>
                </a:lnTo>
                <a:cubicBezTo>
                  <a:pt x="865303" y="0"/>
                  <a:pt x="926074" y="60773"/>
                  <a:pt x="926074" y="135739"/>
                </a:cubicBezTo>
                <a:lnTo>
                  <a:pt x="926074" y="217183"/>
                </a:lnTo>
                <a:cubicBezTo>
                  <a:pt x="926074" y="292149"/>
                  <a:pt x="986844" y="352922"/>
                  <a:pt x="1061813" y="352922"/>
                </a:cubicBezTo>
                <a:lnTo>
                  <a:pt x="1530113" y="352922"/>
                </a:lnTo>
                <a:cubicBezTo>
                  <a:pt x="1605081" y="352922"/>
                  <a:pt x="1665852" y="292149"/>
                  <a:pt x="1665852" y="217183"/>
                </a:cubicBezTo>
                <a:lnTo>
                  <a:pt x="1665852" y="135739"/>
                </a:lnTo>
                <a:cubicBezTo>
                  <a:pt x="1665852" y="60773"/>
                  <a:pt x="1726622" y="0"/>
                  <a:pt x="1801591" y="0"/>
                </a:cubicBezTo>
                <a:lnTo>
                  <a:pt x="1916969" y="0"/>
                </a:lnTo>
                <a:cubicBezTo>
                  <a:pt x="1991938" y="0"/>
                  <a:pt x="2052708" y="60773"/>
                  <a:pt x="2052708" y="135740"/>
                </a:cubicBezTo>
                <a:lnTo>
                  <a:pt x="2052708" y="217183"/>
                </a:lnTo>
                <a:cubicBezTo>
                  <a:pt x="2052708" y="292149"/>
                  <a:pt x="2113479" y="352922"/>
                  <a:pt x="2188448" y="352922"/>
                </a:cubicBezTo>
                <a:lnTo>
                  <a:pt x="3668350" y="352922"/>
                </a:lnTo>
              </a:path>
            </a:pathLst>
          </a:custGeom>
          <a:noFill/>
          <a:ln w="4748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1" name="Текст 6">
            <a:extLst>
              <a:ext uri="{FF2B5EF4-FFF2-40B4-BE49-F238E27FC236}">
                <a16:creationId xmlns:a16="http://schemas.microsoft.com/office/drawing/2014/main" id="{DC44FBF0-9CBE-6744-8361-29C2A7FC11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0E452B-408D-F84E-AB0C-EF3B3CB25DB7}"/>
              </a:ext>
            </a:extLst>
          </p:cNvPr>
          <p:cNvSpPr txBox="1"/>
          <p:nvPr userDrawn="1"/>
        </p:nvSpPr>
        <p:spPr>
          <a:xfrm>
            <a:off x="442913" y="474027"/>
            <a:ext cx="575468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ПРЕДПРИНИМАТЕЛЬСКОЕ ГОРОДСКОЕ СООБЩЕСТВО</a:t>
            </a:r>
          </a:p>
        </p:txBody>
      </p:sp>
      <p:sp>
        <p:nvSpPr>
          <p:cNvPr id="2" name="Рисунок 2">
            <a:extLst>
              <a:ext uri="{FF2B5EF4-FFF2-40B4-BE49-F238E27FC236}">
                <a16:creationId xmlns:a16="http://schemas.microsoft.com/office/drawing/2014/main" id="{57BEAC17-C628-4B24-BDD0-417945205E92}"/>
              </a:ext>
            </a:extLst>
          </p:cNvPr>
          <p:cNvSpPr/>
          <p:nvPr/>
        </p:nvSpPr>
        <p:spPr>
          <a:xfrm>
            <a:off x="455611" y="1787900"/>
            <a:ext cx="6932159" cy="4231687"/>
          </a:xfrm>
          <a:custGeom>
            <a:avLst/>
            <a:gdLst>
              <a:gd name="connsiteX0" fmla="*/ 6932160 w 6932159"/>
              <a:gd name="connsiteY0" fmla="*/ 4098725 h 4231687"/>
              <a:gd name="connsiteX1" fmla="*/ 6797198 w 6932159"/>
              <a:gd name="connsiteY1" fmla="*/ 4231688 h 4231687"/>
              <a:gd name="connsiteX2" fmla="*/ 4861438 w 6932159"/>
              <a:gd name="connsiteY2" fmla="*/ 4231688 h 4231687"/>
              <a:gd name="connsiteX3" fmla="*/ 4726476 w 6932159"/>
              <a:gd name="connsiteY3" fmla="*/ 4098725 h 4231687"/>
              <a:gd name="connsiteX4" fmla="*/ 4726476 w 6932159"/>
              <a:gd name="connsiteY4" fmla="*/ 1281485 h 4231687"/>
              <a:gd name="connsiteX5" fmla="*/ 4648394 w 6932159"/>
              <a:gd name="connsiteY5" fmla="*/ 1204566 h 4231687"/>
              <a:gd name="connsiteX6" fmla="*/ 4648394 w 6932159"/>
              <a:gd name="connsiteY6" fmla="*/ 1204566 h 4231687"/>
              <a:gd name="connsiteX7" fmla="*/ 4570318 w 6932159"/>
              <a:gd name="connsiteY7" fmla="*/ 1281485 h 4231687"/>
              <a:gd name="connsiteX8" fmla="*/ 4570318 w 6932159"/>
              <a:gd name="connsiteY8" fmla="*/ 2411452 h 4231687"/>
              <a:gd name="connsiteX9" fmla="*/ 4435356 w 6932159"/>
              <a:gd name="connsiteY9" fmla="*/ 2544415 h 4231687"/>
              <a:gd name="connsiteX10" fmla="*/ 2496805 w 6932159"/>
              <a:gd name="connsiteY10" fmla="*/ 2544415 h 4231687"/>
              <a:gd name="connsiteX11" fmla="*/ 2361843 w 6932159"/>
              <a:gd name="connsiteY11" fmla="*/ 2411452 h 4231687"/>
              <a:gd name="connsiteX12" fmla="*/ 2361843 w 6932159"/>
              <a:gd name="connsiteY12" fmla="*/ 1281485 h 4231687"/>
              <a:gd name="connsiteX13" fmla="*/ 2283767 w 6932159"/>
              <a:gd name="connsiteY13" fmla="*/ 1204566 h 4231687"/>
              <a:gd name="connsiteX14" fmla="*/ 2283767 w 6932159"/>
              <a:gd name="connsiteY14" fmla="*/ 1204566 h 4231687"/>
              <a:gd name="connsiteX15" fmla="*/ 2205685 w 6932159"/>
              <a:gd name="connsiteY15" fmla="*/ 1281485 h 4231687"/>
              <a:gd name="connsiteX16" fmla="*/ 2205685 w 6932159"/>
              <a:gd name="connsiteY16" fmla="*/ 4098725 h 4231687"/>
              <a:gd name="connsiteX17" fmla="*/ 2070723 w 6932159"/>
              <a:gd name="connsiteY17" fmla="*/ 4231688 h 4231687"/>
              <a:gd name="connsiteX18" fmla="*/ 134963 w 6932159"/>
              <a:gd name="connsiteY18" fmla="*/ 4231688 h 4231687"/>
              <a:gd name="connsiteX19" fmla="*/ 0 w 6932159"/>
              <a:gd name="connsiteY19" fmla="*/ 4098725 h 4231687"/>
              <a:gd name="connsiteX20" fmla="*/ 0 w 6932159"/>
              <a:gd name="connsiteY20" fmla="*/ 132963 h 4231687"/>
              <a:gd name="connsiteX21" fmla="*/ 134963 w 6932159"/>
              <a:gd name="connsiteY21" fmla="*/ 1 h 4231687"/>
              <a:gd name="connsiteX22" fmla="*/ 2070723 w 6932159"/>
              <a:gd name="connsiteY22" fmla="*/ 1 h 4231687"/>
              <a:gd name="connsiteX23" fmla="*/ 2205685 w 6932159"/>
              <a:gd name="connsiteY23" fmla="*/ 132963 h 4231687"/>
              <a:gd name="connsiteX24" fmla="*/ 2205685 w 6932159"/>
              <a:gd name="connsiteY24" fmla="*/ 823883 h 4231687"/>
              <a:gd name="connsiteX25" fmla="*/ 2283767 w 6932159"/>
              <a:gd name="connsiteY25" fmla="*/ 900808 h 4231687"/>
              <a:gd name="connsiteX26" fmla="*/ 2283767 w 6932159"/>
              <a:gd name="connsiteY26" fmla="*/ 900808 h 4231687"/>
              <a:gd name="connsiteX27" fmla="*/ 2361843 w 6932159"/>
              <a:gd name="connsiteY27" fmla="*/ 823883 h 4231687"/>
              <a:gd name="connsiteX28" fmla="*/ 2361843 w 6932159"/>
              <a:gd name="connsiteY28" fmla="*/ 132962 h 4231687"/>
              <a:gd name="connsiteX29" fmla="*/ 2496805 w 6932159"/>
              <a:gd name="connsiteY29" fmla="*/ 0 h 4231687"/>
              <a:gd name="connsiteX30" fmla="*/ 4435356 w 6932159"/>
              <a:gd name="connsiteY30" fmla="*/ 0 h 4231687"/>
              <a:gd name="connsiteX31" fmla="*/ 4570318 w 6932159"/>
              <a:gd name="connsiteY31" fmla="*/ 132963 h 4231687"/>
              <a:gd name="connsiteX32" fmla="*/ 4570318 w 6932159"/>
              <a:gd name="connsiteY32" fmla="*/ 823889 h 4231687"/>
              <a:gd name="connsiteX33" fmla="*/ 4648394 w 6932159"/>
              <a:gd name="connsiteY33" fmla="*/ 900808 h 4231687"/>
              <a:gd name="connsiteX34" fmla="*/ 4648394 w 6932159"/>
              <a:gd name="connsiteY34" fmla="*/ 900808 h 4231687"/>
              <a:gd name="connsiteX35" fmla="*/ 4726476 w 6932159"/>
              <a:gd name="connsiteY35" fmla="*/ 823889 h 4231687"/>
              <a:gd name="connsiteX36" fmla="*/ 4726476 w 6932159"/>
              <a:gd name="connsiteY36" fmla="*/ 132963 h 4231687"/>
              <a:gd name="connsiteX37" fmla="*/ 4861438 w 6932159"/>
              <a:gd name="connsiteY37" fmla="*/ 1 h 4231687"/>
              <a:gd name="connsiteX38" fmla="*/ 6797198 w 6932159"/>
              <a:gd name="connsiteY38" fmla="*/ 1 h 4231687"/>
              <a:gd name="connsiteX39" fmla="*/ 6932160 w 6932159"/>
              <a:gd name="connsiteY39" fmla="*/ 132963 h 4231687"/>
              <a:gd name="connsiteX40" fmla="*/ 6932160 w 6932159"/>
              <a:gd name="connsiteY40" fmla="*/ 4098725 h 423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932159" h="4231687">
                <a:moveTo>
                  <a:pt x="6932160" y="4098725"/>
                </a:moveTo>
                <a:cubicBezTo>
                  <a:pt x="6932160" y="4172157"/>
                  <a:pt x="6871734" y="4231688"/>
                  <a:pt x="6797198" y="4231688"/>
                </a:cubicBezTo>
                <a:lnTo>
                  <a:pt x="4861438" y="4231688"/>
                </a:lnTo>
                <a:cubicBezTo>
                  <a:pt x="4786896" y="4231688"/>
                  <a:pt x="4726476" y="4172157"/>
                  <a:pt x="4726476" y="4098725"/>
                </a:cubicBezTo>
                <a:lnTo>
                  <a:pt x="4726476" y="1281485"/>
                </a:lnTo>
                <a:cubicBezTo>
                  <a:pt x="4726476" y="1239003"/>
                  <a:pt x="4691514" y="1204566"/>
                  <a:pt x="4648394" y="1204566"/>
                </a:cubicBezTo>
                <a:lnTo>
                  <a:pt x="4648394" y="1204566"/>
                </a:lnTo>
                <a:cubicBezTo>
                  <a:pt x="4605273" y="1204566"/>
                  <a:pt x="4570318" y="1239003"/>
                  <a:pt x="4570318" y="1281485"/>
                </a:cubicBezTo>
                <a:lnTo>
                  <a:pt x="4570318" y="2411452"/>
                </a:lnTo>
                <a:cubicBezTo>
                  <a:pt x="4570318" y="2484884"/>
                  <a:pt x="4509892" y="2544415"/>
                  <a:pt x="4435356" y="2544415"/>
                </a:cubicBezTo>
                <a:lnTo>
                  <a:pt x="2496805" y="2544415"/>
                </a:lnTo>
                <a:cubicBezTo>
                  <a:pt x="2422269" y="2544415"/>
                  <a:pt x="2361843" y="2484884"/>
                  <a:pt x="2361843" y="2411452"/>
                </a:cubicBezTo>
                <a:lnTo>
                  <a:pt x="2361843" y="1281485"/>
                </a:lnTo>
                <a:cubicBezTo>
                  <a:pt x="2361843" y="1239003"/>
                  <a:pt x="2326887" y="1204566"/>
                  <a:pt x="2283767" y="1204566"/>
                </a:cubicBezTo>
                <a:lnTo>
                  <a:pt x="2283767" y="1204566"/>
                </a:lnTo>
                <a:cubicBezTo>
                  <a:pt x="2240646" y="1204566"/>
                  <a:pt x="2205685" y="1239003"/>
                  <a:pt x="2205685" y="1281485"/>
                </a:cubicBezTo>
                <a:lnTo>
                  <a:pt x="2205685" y="4098725"/>
                </a:lnTo>
                <a:cubicBezTo>
                  <a:pt x="2205685" y="4172157"/>
                  <a:pt x="2145265" y="4231688"/>
                  <a:pt x="2070723" y="4231688"/>
                </a:cubicBezTo>
                <a:lnTo>
                  <a:pt x="134963" y="4231688"/>
                </a:lnTo>
                <a:cubicBezTo>
                  <a:pt x="60425" y="4231688"/>
                  <a:pt x="0" y="4172157"/>
                  <a:pt x="0" y="4098725"/>
                </a:cubicBezTo>
                <a:lnTo>
                  <a:pt x="0" y="132963"/>
                </a:lnTo>
                <a:cubicBezTo>
                  <a:pt x="0" y="59530"/>
                  <a:pt x="60425" y="1"/>
                  <a:pt x="134963" y="1"/>
                </a:cubicBezTo>
                <a:lnTo>
                  <a:pt x="2070723" y="1"/>
                </a:lnTo>
                <a:cubicBezTo>
                  <a:pt x="2145265" y="1"/>
                  <a:pt x="2205685" y="59530"/>
                  <a:pt x="2205685" y="132963"/>
                </a:cubicBezTo>
                <a:lnTo>
                  <a:pt x="2205685" y="823883"/>
                </a:lnTo>
                <a:cubicBezTo>
                  <a:pt x="2205685" y="866371"/>
                  <a:pt x="2240646" y="900808"/>
                  <a:pt x="2283767" y="900808"/>
                </a:cubicBezTo>
                <a:lnTo>
                  <a:pt x="2283767" y="900808"/>
                </a:lnTo>
                <a:cubicBezTo>
                  <a:pt x="2326887" y="900808"/>
                  <a:pt x="2361843" y="866371"/>
                  <a:pt x="2361843" y="823883"/>
                </a:cubicBezTo>
                <a:lnTo>
                  <a:pt x="2361843" y="132962"/>
                </a:lnTo>
                <a:cubicBezTo>
                  <a:pt x="2361843" y="59529"/>
                  <a:pt x="2422269" y="0"/>
                  <a:pt x="2496805" y="0"/>
                </a:cubicBezTo>
                <a:lnTo>
                  <a:pt x="4435356" y="0"/>
                </a:lnTo>
                <a:cubicBezTo>
                  <a:pt x="4509892" y="0"/>
                  <a:pt x="4570318" y="59530"/>
                  <a:pt x="4570318" y="132963"/>
                </a:cubicBezTo>
                <a:lnTo>
                  <a:pt x="4570318" y="823889"/>
                </a:lnTo>
                <a:cubicBezTo>
                  <a:pt x="4570318" y="866371"/>
                  <a:pt x="4605273" y="900808"/>
                  <a:pt x="4648394" y="900808"/>
                </a:cubicBezTo>
                <a:lnTo>
                  <a:pt x="4648394" y="900808"/>
                </a:lnTo>
                <a:cubicBezTo>
                  <a:pt x="4691514" y="900808"/>
                  <a:pt x="4726476" y="866371"/>
                  <a:pt x="4726476" y="823889"/>
                </a:cubicBezTo>
                <a:lnTo>
                  <a:pt x="4726476" y="132963"/>
                </a:lnTo>
                <a:cubicBezTo>
                  <a:pt x="4726476" y="59531"/>
                  <a:pt x="4786896" y="1"/>
                  <a:pt x="4861438" y="1"/>
                </a:cubicBezTo>
                <a:lnTo>
                  <a:pt x="6797198" y="1"/>
                </a:lnTo>
                <a:cubicBezTo>
                  <a:pt x="6871734" y="1"/>
                  <a:pt x="6932160" y="59531"/>
                  <a:pt x="6932160" y="132963"/>
                </a:cubicBezTo>
                <a:lnTo>
                  <a:pt x="6932160" y="4098725"/>
                </a:lnTo>
                <a:close/>
              </a:path>
            </a:pathLst>
          </a:custGeom>
          <a:solidFill>
            <a:srgbClr val="E4E7EE"/>
          </a:solidFill>
          <a:ln w="61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Текст 79">
            <a:extLst>
              <a:ext uri="{FF2B5EF4-FFF2-40B4-BE49-F238E27FC236}">
                <a16:creationId xmlns:a16="http://schemas.microsoft.com/office/drawing/2014/main" id="{A08F67A3-DA92-465D-A2A0-33662F2C70E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12956" y="2018460"/>
            <a:ext cx="1713700" cy="49244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D01DA6-237C-4D54-B624-A609ADE83433}"/>
              </a:ext>
            </a:extLst>
          </p:cNvPr>
          <p:cNvSpPr txBox="1"/>
          <p:nvPr userDrawn="1"/>
        </p:nvSpPr>
        <p:spPr>
          <a:xfrm>
            <a:off x="712956" y="2589405"/>
            <a:ext cx="1713700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крупных предприятий</a:t>
            </a:r>
          </a:p>
        </p:txBody>
      </p:sp>
      <p:sp>
        <p:nvSpPr>
          <p:cNvPr id="16" name="Текст 79">
            <a:extLst>
              <a:ext uri="{FF2B5EF4-FFF2-40B4-BE49-F238E27FC236}">
                <a16:creationId xmlns:a16="http://schemas.microsoft.com/office/drawing/2014/main" id="{A5CCB8AC-1F06-450A-B937-58E11CF5FA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100831" y="2018460"/>
            <a:ext cx="1713700" cy="49244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8A1736-1F06-438F-80E0-BFFF66DF8289}"/>
              </a:ext>
            </a:extLst>
          </p:cNvPr>
          <p:cNvSpPr txBox="1"/>
          <p:nvPr userDrawn="1"/>
        </p:nvSpPr>
        <p:spPr>
          <a:xfrm>
            <a:off x="3100831" y="2589405"/>
            <a:ext cx="1713700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МСП</a:t>
            </a:r>
          </a:p>
        </p:txBody>
      </p:sp>
      <p:sp>
        <p:nvSpPr>
          <p:cNvPr id="18" name="Текст 79">
            <a:extLst>
              <a:ext uri="{FF2B5EF4-FFF2-40B4-BE49-F238E27FC236}">
                <a16:creationId xmlns:a16="http://schemas.microsoft.com/office/drawing/2014/main" id="{6D2603ED-14B3-4ABB-801A-72087E055BF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446367" y="2018460"/>
            <a:ext cx="1713700" cy="49244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A4D8B7-AD48-47ED-94F7-A9BB0E623FB0}"/>
              </a:ext>
            </a:extLst>
          </p:cNvPr>
          <p:cNvSpPr txBox="1"/>
          <p:nvPr userDrawn="1"/>
        </p:nvSpPr>
        <p:spPr>
          <a:xfrm>
            <a:off x="5446367" y="2589405"/>
            <a:ext cx="1713700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микропредприятий</a:t>
            </a:r>
          </a:p>
        </p:txBody>
      </p:sp>
      <p:sp>
        <p:nvSpPr>
          <p:cNvPr id="21" name="Рисунок 107">
            <a:extLst>
              <a:ext uri="{FF2B5EF4-FFF2-40B4-BE49-F238E27FC236}">
                <a16:creationId xmlns:a16="http://schemas.microsoft.com/office/drawing/2014/main" id="{AE4D72EC-B575-416F-A907-406DBFAAB144}"/>
              </a:ext>
            </a:extLst>
          </p:cNvPr>
          <p:cNvSpPr/>
          <p:nvPr userDrawn="1"/>
        </p:nvSpPr>
        <p:spPr>
          <a:xfrm>
            <a:off x="7801838" y="809625"/>
            <a:ext cx="3685582" cy="1104900"/>
          </a:xfrm>
          <a:custGeom>
            <a:avLst/>
            <a:gdLst>
              <a:gd name="connsiteX0" fmla="*/ 3317168 w 3454520"/>
              <a:gd name="connsiteY0" fmla="*/ 720576 h 1035630"/>
              <a:gd name="connsiteX1" fmla="*/ 167639 w 3454520"/>
              <a:gd name="connsiteY1" fmla="*/ 1034863 h 1035630"/>
              <a:gd name="connsiteX2" fmla="*/ 0 w 3454520"/>
              <a:gd name="connsiteY2" fmla="*/ 883119 h 1035630"/>
              <a:gd name="connsiteX3" fmla="*/ 0 w 3454520"/>
              <a:gd name="connsiteY3" fmla="*/ 152497 h 1035630"/>
              <a:gd name="connsiteX4" fmla="*/ 152497 w 3454520"/>
              <a:gd name="connsiteY4" fmla="*/ 0 h 1035630"/>
              <a:gd name="connsiteX5" fmla="*/ 3302024 w 3454520"/>
              <a:gd name="connsiteY5" fmla="*/ 0 h 1035630"/>
              <a:gd name="connsiteX6" fmla="*/ 3454521 w 3454520"/>
              <a:gd name="connsiteY6" fmla="*/ 152497 h 1035630"/>
              <a:gd name="connsiteX7" fmla="*/ 3454521 w 3454520"/>
              <a:gd name="connsiteY7" fmla="*/ 568832 h 1035630"/>
              <a:gd name="connsiteX8" fmla="*/ 3317168 w 3454520"/>
              <a:gd name="connsiteY8" fmla="*/ 720576 h 103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4520" h="1035630">
                <a:moveTo>
                  <a:pt x="3317168" y="720576"/>
                </a:moveTo>
                <a:lnTo>
                  <a:pt x="167639" y="1034863"/>
                </a:lnTo>
                <a:cubicBezTo>
                  <a:pt x="77877" y="1043820"/>
                  <a:pt x="0" y="973329"/>
                  <a:pt x="0" y="883119"/>
                </a:cubicBezTo>
                <a:lnTo>
                  <a:pt x="0" y="152497"/>
                </a:lnTo>
                <a:cubicBezTo>
                  <a:pt x="0" y="68275"/>
                  <a:pt x="68276" y="0"/>
                  <a:pt x="152497" y="0"/>
                </a:cubicBezTo>
                <a:lnTo>
                  <a:pt x="3302024" y="0"/>
                </a:lnTo>
                <a:cubicBezTo>
                  <a:pt x="3386246" y="0"/>
                  <a:pt x="3454521" y="68275"/>
                  <a:pt x="3454521" y="152497"/>
                </a:cubicBezTo>
                <a:lnTo>
                  <a:pt x="3454521" y="568832"/>
                </a:lnTo>
                <a:cubicBezTo>
                  <a:pt x="3454521" y="647191"/>
                  <a:pt x="3395134" y="712795"/>
                  <a:pt x="3317168" y="720576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9C4A40-F2E5-4C07-80B4-188B14A28231}"/>
              </a:ext>
            </a:extLst>
          </p:cNvPr>
          <p:cNvSpPr txBox="1"/>
          <p:nvPr userDrawn="1"/>
        </p:nvSpPr>
        <p:spPr>
          <a:xfrm>
            <a:off x="8202367" y="1159632"/>
            <a:ext cx="1713700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FB66FB-0CBC-49D4-9A80-9353796D2CC1}"/>
              </a:ext>
            </a:extLst>
          </p:cNvPr>
          <p:cNvSpPr txBox="1"/>
          <p:nvPr userDrawn="1"/>
        </p:nvSpPr>
        <p:spPr>
          <a:xfrm>
            <a:off x="8202368" y="3081221"/>
            <a:ext cx="1366061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 Бизнес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9500C5-6B81-458C-A0BF-66143FE4761A}"/>
              </a:ext>
            </a:extLst>
          </p:cNvPr>
          <p:cNvSpPr txBox="1"/>
          <p:nvPr userDrawn="1"/>
        </p:nvSpPr>
        <p:spPr>
          <a:xfrm>
            <a:off x="8202368" y="3851913"/>
            <a:ext cx="495410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МФЦ</a:t>
            </a:r>
          </a:p>
        </p:txBody>
      </p:sp>
      <p:sp>
        <p:nvSpPr>
          <p:cNvPr id="28" name="Текст 58">
            <a:extLst>
              <a:ext uri="{FF2B5EF4-FFF2-40B4-BE49-F238E27FC236}">
                <a16:creationId xmlns:a16="http://schemas.microsoft.com/office/drawing/2014/main" id="{E7F13262-4F68-42D7-AA6F-D7366E09B43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697777" y="3841140"/>
            <a:ext cx="164256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«Наименование»</a:t>
            </a:r>
          </a:p>
        </p:txBody>
      </p:sp>
      <p:sp>
        <p:nvSpPr>
          <p:cNvPr id="4" name="Рисунок 28">
            <a:extLst>
              <a:ext uri="{FF2B5EF4-FFF2-40B4-BE49-F238E27FC236}">
                <a16:creationId xmlns:a16="http://schemas.microsoft.com/office/drawing/2014/main" id="{78C287C5-8405-4E47-AB59-339CD61A1D30}"/>
              </a:ext>
            </a:extLst>
          </p:cNvPr>
          <p:cNvSpPr/>
          <p:nvPr/>
        </p:nvSpPr>
        <p:spPr>
          <a:xfrm rot="10800000">
            <a:off x="1253680" y="4882460"/>
            <a:ext cx="1412299" cy="1142722"/>
          </a:xfrm>
          <a:custGeom>
            <a:avLst/>
            <a:gdLst>
              <a:gd name="connsiteX0" fmla="*/ 1186414 w 1412299"/>
              <a:gd name="connsiteY0" fmla="*/ 553822 h 1142722"/>
              <a:gd name="connsiteX1" fmla="*/ 1145279 w 1412299"/>
              <a:gd name="connsiteY1" fmla="*/ 512687 h 1142722"/>
              <a:gd name="connsiteX2" fmla="*/ 1145279 w 1412299"/>
              <a:gd name="connsiteY2" fmla="*/ 352932 h 1142722"/>
              <a:gd name="connsiteX3" fmla="*/ 1186414 w 1412299"/>
              <a:gd name="connsiteY3" fmla="*/ 311797 h 1142722"/>
              <a:gd name="connsiteX4" fmla="*/ 1371164 w 1412299"/>
              <a:gd name="connsiteY4" fmla="*/ 311797 h 1142722"/>
              <a:gd name="connsiteX5" fmla="*/ 1412299 w 1412299"/>
              <a:gd name="connsiteY5" fmla="*/ 270662 h 1142722"/>
              <a:gd name="connsiteX6" fmla="*/ 1412299 w 1412299"/>
              <a:gd name="connsiteY6" fmla="*/ 41135 h 1142722"/>
              <a:gd name="connsiteX7" fmla="*/ 1371164 w 1412299"/>
              <a:gd name="connsiteY7" fmla="*/ 0 h 1142722"/>
              <a:gd name="connsiteX8" fmla="*/ 1128997 w 1412299"/>
              <a:gd name="connsiteY8" fmla="*/ 0 h 1142722"/>
              <a:gd name="connsiteX9" fmla="*/ 1087862 w 1412299"/>
              <a:gd name="connsiteY9" fmla="*/ 41135 h 1142722"/>
              <a:gd name="connsiteX10" fmla="*/ 1087862 w 1412299"/>
              <a:gd name="connsiteY10" fmla="*/ 235776 h 1142722"/>
              <a:gd name="connsiteX11" fmla="*/ 1046727 w 1412299"/>
              <a:gd name="connsiteY11" fmla="*/ 276909 h 1142722"/>
              <a:gd name="connsiteX12" fmla="*/ 861977 w 1412299"/>
              <a:gd name="connsiteY12" fmla="*/ 276909 h 1142722"/>
              <a:gd name="connsiteX13" fmla="*/ 820842 w 1412299"/>
              <a:gd name="connsiteY13" fmla="*/ 318044 h 1142722"/>
              <a:gd name="connsiteX14" fmla="*/ 820842 w 1412299"/>
              <a:gd name="connsiteY14" fmla="*/ 510473 h 1142722"/>
              <a:gd name="connsiteX15" fmla="*/ 779707 w 1412299"/>
              <a:gd name="connsiteY15" fmla="*/ 551608 h 1142722"/>
              <a:gd name="connsiteX16" fmla="*/ 350826 w 1412299"/>
              <a:gd name="connsiteY16" fmla="*/ 551608 h 1142722"/>
              <a:gd name="connsiteX17" fmla="*/ 309691 w 1412299"/>
              <a:gd name="connsiteY17" fmla="*/ 510473 h 1142722"/>
              <a:gd name="connsiteX18" fmla="*/ 309691 w 1412299"/>
              <a:gd name="connsiteY18" fmla="*/ 298267 h 1142722"/>
              <a:gd name="connsiteX19" fmla="*/ 268555 w 1412299"/>
              <a:gd name="connsiteY19" fmla="*/ 257131 h 1142722"/>
              <a:gd name="connsiteX20" fmla="*/ 41135 w 1412299"/>
              <a:gd name="connsiteY20" fmla="*/ 257131 h 1142722"/>
              <a:gd name="connsiteX21" fmla="*/ 0 w 1412299"/>
              <a:gd name="connsiteY21" fmla="*/ 298267 h 1142722"/>
              <a:gd name="connsiteX22" fmla="*/ 0 w 1412299"/>
              <a:gd name="connsiteY22" fmla="*/ 527794 h 1142722"/>
              <a:gd name="connsiteX23" fmla="*/ 41135 w 1412299"/>
              <a:gd name="connsiteY23" fmla="*/ 568929 h 1142722"/>
              <a:gd name="connsiteX24" fmla="*/ 245665 w 1412299"/>
              <a:gd name="connsiteY24" fmla="*/ 568929 h 1142722"/>
              <a:gd name="connsiteX25" fmla="*/ 286801 w 1412299"/>
              <a:gd name="connsiteY25" fmla="*/ 610064 h 1142722"/>
              <a:gd name="connsiteX26" fmla="*/ 286801 w 1412299"/>
              <a:gd name="connsiteY26" fmla="*/ 789791 h 1142722"/>
              <a:gd name="connsiteX27" fmla="*/ 245665 w 1412299"/>
              <a:gd name="connsiteY27" fmla="*/ 830926 h 1142722"/>
              <a:gd name="connsiteX28" fmla="*/ 41135 w 1412299"/>
              <a:gd name="connsiteY28" fmla="*/ 830926 h 1142722"/>
              <a:gd name="connsiteX29" fmla="*/ 0 w 1412299"/>
              <a:gd name="connsiteY29" fmla="*/ 872061 h 1142722"/>
              <a:gd name="connsiteX30" fmla="*/ 0 w 1412299"/>
              <a:gd name="connsiteY30" fmla="*/ 1101588 h 1142722"/>
              <a:gd name="connsiteX31" fmla="*/ 41135 w 1412299"/>
              <a:gd name="connsiteY31" fmla="*/ 1142723 h 1142722"/>
              <a:gd name="connsiteX32" fmla="*/ 283302 w 1412299"/>
              <a:gd name="connsiteY32" fmla="*/ 1142723 h 1142722"/>
              <a:gd name="connsiteX33" fmla="*/ 324437 w 1412299"/>
              <a:gd name="connsiteY33" fmla="*/ 1101588 h 1142722"/>
              <a:gd name="connsiteX34" fmla="*/ 324437 w 1412299"/>
              <a:gd name="connsiteY34" fmla="*/ 908753 h 1142722"/>
              <a:gd name="connsiteX35" fmla="*/ 365572 w 1412299"/>
              <a:gd name="connsiteY35" fmla="*/ 867618 h 1142722"/>
              <a:gd name="connsiteX36" fmla="*/ 808164 w 1412299"/>
              <a:gd name="connsiteY36" fmla="*/ 867618 h 1142722"/>
              <a:gd name="connsiteX37" fmla="*/ 849299 w 1412299"/>
              <a:gd name="connsiteY37" fmla="*/ 826483 h 1142722"/>
              <a:gd name="connsiteX38" fmla="*/ 849299 w 1412299"/>
              <a:gd name="connsiteY38" fmla="*/ 629842 h 1142722"/>
              <a:gd name="connsiteX39" fmla="*/ 890434 w 1412299"/>
              <a:gd name="connsiteY39" fmla="*/ 588707 h 1142722"/>
              <a:gd name="connsiteX40" fmla="*/ 1043626 w 1412299"/>
              <a:gd name="connsiteY40" fmla="*/ 588707 h 1142722"/>
              <a:gd name="connsiteX41" fmla="*/ 1084761 w 1412299"/>
              <a:gd name="connsiteY41" fmla="*/ 629842 h 1142722"/>
              <a:gd name="connsiteX42" fmla="*/ 1084761 w 1412299"/>
              <a:gd name="connsiteY42" fmla="*/ 824484 h 1142722"/>
              <a:gd name="connsiteX43" fmla="*/ 1125896 w 1412299"/>
              <a:gd name="connsiteY43" fmla="*/ 865619 h 1142722"/>
              <a:gd name="connsiteX44" fmla="*/ 1368063 w 1412299"/>
              <a:gd name="connsiteY44" fmla="*/ 865619 h 1142722"/>
              <a:gd name="connsiteX45" fmla="*/ 1409198 w 1412299"/>
              <a:gd name="connsiteY45" fmla="*/ 824484 h 1142722"/>
              <a:gd name="connsiteX46" fmla="*/ 1409198 w 1412299"/>
              <a:gd name="connsiteY46" fmla="*/ 594956 h 1142722"/>
              <a:gd name="connsiteX47" fmla="*/ 1368063 w 1412299"/>
              <a:gd name="connsiteY47" fmla="*/ 553822 h 1142722"/>
              <a:gd name="connsiteX48" fmla="*/ 1186414 w 1412299"/>
              <a:gd name="connsiteY48" fmla="*/ 553822 h 114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12299" h="1142722">
                <a:moveTo>
                  <a:pt x="1186414" y="553822"/>
                </a:moveTo>
                <a:cubicBezTo>
                  <a:pt x="1163696" y="553822"/>
                  <a:pt x="1145279" y="535404"/>
                  <a:pt x="1145279" y="512687"/>
                </a:cubicBezTo>
                <a:lnTo>
                  <a:pt x="1145279" y="352932"/>
                </a:lnTo>
                <a:cubicBezTo>
                  <a:pt x="1145279" y="330215"/>
                  <a:pt x="1163696" y="311797"/>
                  <a:pt x="1186414" y="311797"/>
                </a:cubicBezTo>
                <a:lnTo>
                  <a:pt x="1371164" y="311797"/>
                </a:lnTo>
                <a:cubicBezTo>
                  <a:pt x="1393882" y="311797"/>
                  <a:pt x="1412299" y="293380"/>
                  <a:pt x="1412299" y="270662"/>
                </a:cubicBezTo>
                <a:lnTo>
                  <a:pt x="1412299" y="41135"/>
                </a:lnTo>
                <a:cubicBezTo>
                  <a:pt x="1412299" y="18417"/>
                  <a:pt x="1393882" y="0"/>
                  <a:pt x="1371164" y="0"/>
                </a:cubicBezTo>
                <a:lnTo>
                  <a:pt x="1128997" y="0"/>
                </a:lnTo>
                <a:cubicBezTo>
                  <a:pt x="1106280" y="0"/>
                  <a:pt x="1087862" y="18417"/>
                  <a:pt x="1087862" y="41135"/>
                </a:cubicBezTo>
                <a:lnTo>
                  <a:pt x="1087862" y="235776"/>
                </a:lnTo>
                <a:cubicBezTo>
                  <a:pt x="1087862" y="258494"/>
                  <a:pt x="1069445" y="276909"/>
                  <a:pt x="1046727" y="276909"/>
                </a:cubicBezTo>
                <a:lnTo>
                  <a:pt x="861977" y="276909"/>
                </a:lnTo>
                <a:cubicBezTo>
                  <a:pt x="839257" y="276909"/>
                  <a:pt x="820842" y="295327"/>
                  <a:pt x="820842" y="318044"/>
                </a:cubicBezTo>
                <a:lnTo>
                  <a:pt x="820842" y="510473"/>
                </a:lnTo>
                <a:cubicBezTo>
                  <a:pt x="820842" y="533191"/>
                  <a:pt x="802424" y="551608"/>
                  <a:pt x="779707" y="551608"/>
                </a:cubicBezTo>
                <a:lnTo>
                  <a:pt x="350826" y="551608"/>
                </a:lnTo>
                <a:cubicBezTo>
                  <a:pt x="328106" y="551608"/>
                  <a:pt x="309691" y="533191"/>
                  <a:pt x="309691" y="510473"/>
                </a:cubicBezTo>
                <a:lnTo>
                  <a:pt x="309691" y="298267"/>
                </a:lnTo>
                <a:cubicBezTo>
                  <a:pt x="309691" y="275549"/>
                  <a:pt x="291274" y="257131"/>
                  <a:pt x="268555" y="257131"/>
                </a:cubicBezTo>
                <a:lnTo>
                  <a:pt x="41135" y="257131"/>
                </a:lnTo>
                <a:cubicBezTo>
                  <a:pt x="18417" y="257131"/>
                  <a:pt x="0" y="275549"/>
                  <a:pt x="0" y="298267"/>
                </a:cubicBezTo>
                <a:lnTo>
                  <a:pt x="0" y="527794"/>
                </a:lnTo>
                <a:cubicBezTo>
                  <a:pt x="0" y="550512"/>
                  <a:pt x="18417" y="568929"/>
                  <a:pt x="41135" y="568929"/>
                </a:cubicBezTo>
                <a:lnTo>
                  <a:pt x="245665" y="568929"/>
                </a:lnTo>
                <a:cubicBezTo>
                  <a:pt x="268383" y="568929"/>
                  <a:pt x="286801" y="587344"/>
                  <a:pt x="286801" y="610064"/>
                </a:cubicBezTo>
                <a:lnTo>
                  <a:pt x="286801" y="789791"/>
                </a:lnTo>
                <a:cubicBezTo>
                  <a:pt x="286801" y="812508"/>
                  <a:pt x="268383" y="830926"/>
                  <a:pt x="245665" y="830926"/>
                </a:cubicBezTo>
                <a:lnTo>
                  <a:pt x="41135" y="830926"/>
                </a:lnTo>
                <a:cubicBezTo>
                  <a:pt x="18417" y="830926"/>
                  <a:pt x="0" y="849343"/>
                  <a:pt x="0" y="872061"/>
                </a:cubicBezTo>
                <a:lnTo>
                  <a:pt x="0" y="1101588"/>
                </a:lnTo>
                <a:cubicBezTo>
                  <a:pt x="0" y="1124305"/>
                  <a:pt x="18417" y="1142723"/>
                  <a:pt x="41135" y="1142723"/>
                </a:cubicBezTo>
                <a:lnTo>
                  <a:pt x="283302" y="1142723"/>
                </a:lnTo>
                <a:cubicBezTo>
                  <a:pt x="306019" y="1142723"/>
                  <a:pt x="324437" y="1124305"/>
                  <a:pt x="324437" y="1101588"/>
                </a:cubicBezTo>
                <a:lnTo>
                  <a:pt x="324437" y="908753"/>
                </a:lnTo>
                <a:cubicBezTo>
                  <a:pt x="324437" y="886035"/>
                  <a:pt x="342854" y="867618"/>
                  <a:pt x="365572" y="867618"/>
                </a:cubicBezTo>
                <a:lnTo>
                  <a:pt x="808164" y="867618"/>
                </a:lnTo>
                <a:cubicBezTo>
                  <a:pt x="830882" y="867618"/>
                  <a:pt x="849299" y="849200"/>
                  <a:pt x="849299" y="826483"/>
                </a:cubicBezTo>
                <a:lnTo>
                  <a:pt x="849299" y="629842"/>
                </a:lnTo>
                <a:cubicBezTo>
                  <a:pt x="849299" y="607124"/>
                  <a:pt x="867714" y="588707"/>
                  <a:pt x="890434" y="588707"/>
                </a:cubicBezTo>
                <a:lnTo>
                  <a:pt x="1043626" y="588707"/>
                </a:lnTo>
                <a:cubicBezTo>
                  <a:pt x="1066343" y="588707"/>
                  <a:pt x="1084761" y="607124"/>
                  <a:pt x="1084761" y="629842"/>
                </a:cubicBezTo>
                <a:lnTo>
                  <a:pt x="1084761" y="824484"/>
                </a:lnTo>
                <a:cubicBezTo>
                  <a:pt x="1084761" y="847201"/>
                  <a:pt x="1103176" y="865619"/>
                  <a:pt x="1125896" y="865619"/>
                </a:cubicBezTo>
                <a:lnTo>
                  <a:pt x="1368063" y="865619"/>
                </a:lnTo>
                <a:cubicBezTo>
                  <a:pt x="1390780" y="865619"/>
                  <a:pt x="1409198" y="847201"/>
                  <a:pt x="1409198" y="824484"/>
                </a:cubicBezTo>
                <a:lnTo>
                  <a:pt x="1409198" y="594956"/>
                </a:lnTo>
                <a:cubicBezTo>
                  <a:pt x="1409198" y="572236"/>
                  <a:pt x="1390780" y="553822"/>
                  <a:pt x="1368063" y="553822"/>
                </a:cubicBezTo>
                <a:lnTo>
                  <a:pt x="1186414" y="553822"/>
                </a:lnTo>
                <a:close/>
              </a:path>
            </a:pathLst>
          </a:custGeom>
          <a:solidFill>
            <a:schemeClr val="accent2"/>
          </a:solidFill>
          <a:ln w="273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9DF11D-9E69-4C12-ABE7-E076318E60C8}"/>
              </a:ext>
            </a:extLst>
          </p:cNvPr>
          <p:cNvSpPr txBox="1"/>
          <p:nvPr userDrawn="1"/>
        </p:nvSpPr>
        <p:spPr>
          <a:xfrm>
            <a:off x="8202367" y="2273935"/>
            <a:ext cx="533621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ТПП</a:t>
            </a:r>
          </a:p>
        </p:txBody>
      </p:sp>
      <p:sp>
        <p:nvSpPr>
          <p:cNvPr id="25" name="Текст 58">
            <a:extLst>
              <a:ext uri="{FF2B5EF4-FFF2-40B4-BE49-F238E27FC236}">
                <a16:creationId xmlns:a16="http://schemas.microsoft.com/office/drawing/2014/main" id="{C2A1FC2B-C524-4F9E-AD38-6930408778A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202368" y="2545942"/>
            <a:ext cx="301985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</a:t>
            </a:r>
          </a:p>
        </p:txBody>
      </p:sp>
      <p:sp>
        <p:nvSpPr>
          <p:cNvPr id="9" name="Рисунок 31">
            <a:extLst>
              <a:ext uri="{FF2B5EF4-FFF2-40B4-BE49-F238E27FC236}">
                <a16:creationId xmlns:a16="http://schemas.microsoft.com/office/drawing/2014/main" id="{ADAE5BB5-1CDD-4ECA-AE0E-CE19187368E3}"/>
              </a:ext>
            </a:extLst>
          </p:cNvPr>
          <p:cNvSpPr/>
          <p:nvPr/>
        </p:nvSpPr>
        <p:spPr>
          <a:xfrm>
            <a:off x="7801838" y="2254608"/>
            <a:ext cx="292194" cy="179503"/>
          </a:xfrm>
          <a:custGeom>
            <a:avLst/>
            <a:gdLst>
              <a:gd name="connsiteX0" fmla="*/ 245222 w 292194"/>
              <a:gd name="connsiteY0" fmla="*/ 114581 h 179503"/>
              <a:gd name="connsiteX1" fmla="*/ 236950 w 292194"/>
              <a:gd name="connsiteY1" fmla="*/ 106307 h 179503"/>
              <a:gd name="connsiteX2" fmla="*/ 236950 w 292194"/>
              <a:gd name="connsiteY2" fmla="*/ 72782 h 179503"/>
              <a:gd name="connsiteX3" fmla="*/ 245222 w 292194"/>
              <a:gd name="connsiteY3" fmla="*/ 64508 h 179503"/>
              <a:gd name="connsiteX4" fmla="*/ 283920 w 292194"/>
              <a:gd name="connsiteY4" fmla="*/ 64508 h 179503"/>
              <a:gd name="connsiteX5" fmla="*/ 292194 w 292194"/>
              <a:gd name="connsiteY5" fmla="*/ 56235 h 179503"/>
              <a:gd name="connsiteX6" fmla="*/ 292194 w 292194"/>
              <a:gd name="connsiteY6" fmla="*/ 8274 h 179503"/>
              <a:gd name="connsiteX7" fmla="*/ 283920 w 292194"/>
              <a:gd name="connsiteY7" fmla="*/ 0 h 179503"/>
              <a:gd name="connsiteX8" fmla="*/ 233344 w 292194"/>
              <a:gd name="connsiteY8" fmla="*/ 0 h 179503"/>
              <a:gd name="connsiteX9" fmla="*/ 225070 w 292194"/>
              <a:gd name="connsiteY9" fmla="*/ 8274 h 179503"/>
              <a:gd name="connsiteX10" fmla="*/ 225070 w 292194"/>
              <a:gd name="connsiteY10" fmla="*/ 49017 h 179503"/>
              <a:gd name="connsiteX11" fmla="*/ 216796 w 292194"/>
              <a:gd name="connsiteY11" fmla="*/ 57291 h 179503"/>
              <a:gd name="connsiteX12" fmla="*/ 178099 w 292194"/>
              <a:gd name="connsiteY12" fmla="*/ 57291 h 179503"/>
              <a:gd name="connsiteX13" fmla="*/ 169826 w 292194"/>
              <a:gd name="connsiteY13" fmla="*/ 65564 h 179503"/>
              <a:gd name="connsiteX14" fmla="*/ 169826 w 292194"/>
              <a:gd name="connsiteY14" fmla="*/ 105850 h 179503"/>
              <a:gd name="connsiteX15" fmla="*/ 161552 w 292194"/>
              <a:gd name="connsiteY15" fmla="*/ 114123 h 179503"/>
              <a:gd name="connsiteX16" fmla="*/ 72346 w 292194"/>
              <a:gd name="connsiteY16" fmla="*/ 114123 h 179503"/>
              <a:gd name="connsiteX17" fmla="*/ 64073 w 292194"/>
              <a:gd name="connsiteY17" fmla="*/ 105850 h 179503"/>
              <a:gd name="connsiteX18" fmla="*/ 64073 w 292194"/>
              <a:gd name="connsiteY18" fmla="*/ 61472 h 179503"/>
              <a:gd name="connsiteX19" fmla="*/ 55799 w 292194"/>
              <a:gd name="connsiteY19" fmla="*/ 53198 h 179503"/>
              <a:gd name="connsiteX20" fmla="*/ 8274 w 292194"/>
              <a:gd name="connsiteY20" fmla="*/ 53198 h 179503"/>
              <a:gd name="connsiteX21" fmla="*/ 0 w 292194"/>
              <a:gd name="connsiteY21" fmla="*/ 61472 h 179503"/>
              <a:gd name="connsiteX22" fmla="*/ 0 w 292194"/>
              <a:gd name="connsiteY22" fmla="*/ 109433 h 179503"/>
              <a:gd name="connsiteX23" fmla="*/ 8274 w 292194"/>
              <a:gd name="connsiteY23" fmla="*/ 117707 h 179503"/>
              <a:gd name="connsiteX24" fmla="*/ 51063 w 292194"/>
              <a:gd name="connsiteY24" fmla="*/ 117707 h 179503"/>
              <a:gd name="connsiteX25" fmla="*/ 59337 w 292194"/>
              <a:gd name="connsiteY25" fmla="*/ 125980 h 179503"/>
              <a:gd name="connsiteX26" fmla="*/ 59337 w 292194"/>
              <a:gd name="connsiteY26" fmla="*/ 171230 h 179503"/>
              <a:gd name="connsiteX27" fmla="*/ 67610 w 292194"/>
              <a:gd name="connsiteY27" fmla="*/ 179503 h 179503"/>
              <a:gd name="connsiteX28" fmla="*/ 167439 w 292194"/>
              <a:gd name="connsiteY28" fmla="*/ 179503 h 179503"/>
              <a:gd name="connsiteX29" fmla="*/ 175713 w 292194"/>
              <a:gd name="connsiteY29" fmla="*/ 171230 h 179503"/>
              <a:gd name="connsiteX30" fmla="*/ 175713 w 292194"/>
              <a:gd name="connsiteY30" fmla="*/ 130073 h 179503"/>
              <a:gd name="connsiteX31" fmla="*/ 183987 w 292194"/>
              <a:gd name="connsiteY31" fmla="*/ 121799 h 179503"/>
              <a:gd name="connsiteX32" fmla="*/ 216155 w 292194"/>
              <a:gd name="connsiteY32" fmla="*/ 121799 h 179503"/>
              <a:gd name="connsiteX33" fmla="*/ 224428 w 292194"/>
              <a:gd name="connsiteY33" fmla="*/ 130073 h 179503"/>
              <a:gd name="connsiteX34" fmla="*/ 224428 w 292194"/>
              <a:gd name="connsiteY34" fmla="*/ 170816 h 179503"/>
              <a:gd name="connsiteX35" fmla="*/ 232702 w 292194"/>
              <a:gd name="connsiteY35" fmla="*/ 179089 h 179503"/>
              <a:gd name="connsiteX36" fmla="*/ 283277 w 292194"/>
              <a:gd name="connsiteY36" fmla="*/ 179089 h 179503"/>
              <a:gd name="connsiteX37" fmla="*/ 291552 w 292194"/>
              <a:gd name="connsiteY37" fmla="*/ 170816 h 179503"/>
              <a:gd name="connsiteX38" fmla="*/ 291552 w 292194"/>
              <a:gd name="connsiteY38" fmla="*/ 122855 h 179503"/>
              <a:gd name="connsiteX39" fmla="*/ 283277 w 292194"/>
              <a:gd name="connsiteY39" fmla="*/ 114581 h 179503"/>
              <a:gd name="connsiteX40" fmla="*/ 245222 w 292194"/>
              <a:gd name="connsiteY40" fmla="*/ 114581 h 17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92194" h="179503">
                <a:moveTo>
                  <a:pt x="245222" y="114581"/>
                </a:moveTo>
                <a:cubicBezTo>
                  <a:pt x="240653" y="114581"/>
                  <a:pt x="236950" y="110877"/>
                  <a:pt x="236950" y="106307"/>
                </a:cubicBezTo>
                <a:lnTo>
                  <a:pt x="236950" y="72782"/>
                </a:lnTo>
                <a:cubicBezTo>
                  <a:pt x="236950" y="68213"/>
                  <a:pt x="240653" y="64508"/>
                  <a:pt x="245222" y="64508"/>
                </a:cubicBezTo>
                <a:lnTo>
                  <a:pt x="283920" y="64508"/>
                </a:lnTo>
                <a:cubicBezTo>
                  <a:pt x="288489" y="64508"/>
                  <a:pt x="292194" y="60804"/>
                  <a:pt x="292194" y="56235"/>
                </a:cubicBezTo>
                <a:lnTo>
                  <a:pt x="292194" y="8274"/>
                </a:lnTo>
                <a:cubicBezTo>
                  <a:pt x="292194" y="3704"/>
                  <a:pt x="288489" y="0"/>
                  <a:pt x="283920" y="0"/>
                </a:cubicBezTo>
                <a:lnTo>
                  <a:pt x="233344" y="0"/>
                </a:lnTo>
                <a:cubicBezTo>
                  <a:pt x="228773" y="0"/>
                  <a:pt x="225070" y="3704"/>
                  <a:pt x="225070" y="8274"/>
                </a:cubicBezTo>
                <a:lnTo>
                  <a:pt x="225070" y="49017"/>
                </a:lnTo>
                <a:cubicBezTo>
                  <a:pt x="225070" y="53586"/>
                  <a:pt x="221367" y="57291"/>
                  <a:pt x="216796" y="57291"/>
                </a:cubicBezTo>
                <a:lnTo>
                  <a:pt x="178099" y="57291"/>
                </a:lnTo>
                <a:cubicBezTo>
                  <a:pt x="173530" y="57291"/>
                  <a:pt x="169826" y="60995"/>
                  <a:pt x="169826" y="65564"/>
                </a:cubicBezTo>
                <a:lnTo>
                  <a:pt x="169826" y="105850"/>
                </a:lnTo>
                <a:cubicBezTo>
                  <a:pt x="169826" y="110419"/>
                  <a:pt x="166121" y="114123"/>
                  <a:pt x="161552" y="114123"/>
                </a:cubicBezTo>
                <a:lnTo>
                  <a:pt x="72346" y="114123"/>
                </a:lnTo>
                <a:cubicBezTo>
                  <a:pt x="67777" y="114123"/>
                  <a:pt x="64073" y="110419"/>
                  <a:pt x="64073" y="105850"/>
                </a:cubicBezTo>
                <a:lnTo>
                  <a:pt x="64073" y="61472"/>
                </a:lnTo>
                <a:cubicBezTo>
                  <a:pt x="64073" y="56903"/>
                  <a:pt x="60368" y="53198"/>
                  <a:pt x="55799" y="53198"/>
                </a:cubicBezTo>
                <a:lnTo>
                  <a:pt x="8274" y="53198"/>
                </a:lnTo>
                <a:cubicBezTo>
                  <a:pt x="3704" y="53198"/>
                  <a:pt x="0" y="56903"/>
                  <a:pt x="0" y="61472"/>
                </a:cubicBezTo>
                <a:lnTo>
                  <a:pt x="0" y="109433"/>
                </a:lnTo>
                <a:cubicBezTo>
                  <a:pt x="0" y="114002"/>
                  <a:pt x="3704" y="117707"/>
                  <a:pt x="8274" y="117707"/>
                </a:cubicBezTo>
                <a:lnTo>
                  <a:pt x="51063" y="117707"/>
                </a:lnTo>
                <a:cubicBezTo>
                  <a:pt x="55632" y="117707"/>
                  <a:pt x="59337" y="121411"/>
                  <a:pt x="59337" y="125980"/>
                </a:cubicBezTo>
                <a:lnTo>
                  <a:pt x="59337" y="171230"/>
                </a:lnTo>
                <a:cubicBezTo>
                  <a:pt x="59337" y="175799"/>
                  <a:pt x="63041" y="179503"/>
                  <a:pt x="67610" y="179503"/>
                </a:cubicBezTo>
                <a:lnTo>
                  <a:pt x="167439" y="179503"/>
                </a:lnTo>
                <a:cubicBezTo>
                  <a:pt x="172009" y="179503"/>
                  <a:pt x="175713" y="175799"/>
                  <a:pt x="175713" y="171230"/>
                </a:cubicBezTo>
                <a:lnTo>
                  <a:pt x="175713" y="130073"/>
                </a:lnTo>
                <a:cubicBezTo>
                  <a:pt x="175713" y="125503"/>
                  <a:pt x="179417" y="121799"/>
                  <a:pt x="183987" y="121799"/>
                </a:cubicBezTo>
                <a:lnTo>
                  <a:pt x="216155" y="121799"/>
                </a:lnTo>
                <a:cubicBezTo>
                  <a:pt x="220724" y="121799"/>
                  <a:pt x="224428" y="125503"/>
                  <a:pt x="224428" y="130073"/>
                </a:cubicBezTo>
                <a:lnTo>
                  <a:pt x="224428" y="170816"/>
                </a:lnTo>
                <a:cubicBezTo>
                  <a:pt x="224428" y="175385"/>
                  <a:pt x="228133" y="179089"/>
                  <a:pt x="232702" y="179089"/>
                </a:cubicBezTo>
                <a:lnTo>
                  <a:pt x="283277" y="179089"/>
                </a:lnTo>
                <a:cubicBezTo>
                  <a:pt x="287848" y="179089"/>
                  <a:pt x="291552" y="175385"/>
                  <a:pt x="291552" y="170816"/>
                </a:cubicBezTo>
                <a:lnTo>
                  <a:pt x="291552" y="122855"/>
                </a:lnTo>
                <a:cubicBezTo>
                  <a:pt x="291552" y="118285"/>
                  <a:pt x="287848" y="114581"/>
                  <a:pt x="283277" y="114581"/>
                </a:cubicBezTo>
                <a:lnTo>
                  <a:pt x="245222" y="114581"/>
                </a:lnTo>
                <a:close/>
              </a:path>
            </a:pathLst>
          </a:custGeom>
          <a:solidFill>
            <a:srgbClr val="FFFFFF"/>
          </a:solidFill>
          <a:ln w="199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67692E-0C9F-437C-90CA-4E134285247D}"/>
              </a:ext>
            </a:extLst>
          </p:cNvPr>
          <p:cNvSpPr txBox="1"/>
          <p:nvPr userDrawn="1"/>
        </p:nvSpPr>
        <p:spPr>
          <a:xfrm>
            <a:off x="8202368" y="3354554"/>
            <a:ext cx="2049847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0150</a:t>
            </a:r>
          </a:p>
        </p:txBody>
      </p:sp>
      <p:sp>
        <p:nvSpPr>
          <p:cNvPr id="10" name="Рисунок 33">
            <a:extLst>
              <a:ext uri="{FF2B5EF4-FFF2-40B4-BE49-F238E27FC236}">
                <a16:creationId xmlns:a16="http://schemas.microsoft.com/office/drawing/2014/main" id="{8D56EC22-C1F6-4980-9EDE-0DB4F772B43F}"/>
              </a:ext>
            </a:extLst>
          </p:cNvPr>
          <p:cNvSpPr/>
          <p:nvPr/>
        </p:nvSpPr>
        <p:spPr>
          <a:xfrm>
            <a:off x="7820930" y="3084396"/>
            <a:ext cx="293676" cy="180287"/>
          </a:xfrm>
          <a:custGeom>
            <a:avLst/>
            <a:gdLst>
              <a:gd name="connsiteX0" fmla="*/ 74647 w 293676"/>
              <a:gd name="connsiteY0" fmla="*/ 66560 h 180287"/>
              <a:gd name="connsiteX1" fmla="*/ 66110 w 293676"/>
              <a:gd name="connsiteY1" fmla="*/ 75097 h 180287"/>
              <a:gd name="connsiteX2" fmla="*/ 66110 w 293676"/>
              <a:gd name="connsiteY2" fmla="*/ 115589 h 180287"/>
              <a:gd name="connsiteX3" fmla="*/ 57574 w 293676"/>
              <a:gd name="connsiteY3" fmla="*/ 124126 h 180287"/>
              <a:gd name="connsiteX4" fmla="*/ 8537 w 293676"/>
              <a:gd name="connsiteY4" fmla="*/ 124126 h 180287"/>
              <a:gd name="connsiteX5" fmla="*/ 0 w 293676"/>
              <a:gd name="connsiteY5" fmla="*/ 115589 h 180287"/>
              <a:gd name="connsiteX6" fmla="*/ 0 w 293676"/>
              <a:gd name="connsiteY6" fmla="*/ 70600 h 180287"/>
              <a:gd name="connsiteX7" fmla="*/ 8537 w 293676"/>
              <a:gd name="connsiteY7" fmla="*/ 62064 h 180287"/>
              <a:gd name="connsiteX8" fmla="*/ 40935 w 293676"/>
              <a:gd name="connsiteY8" fmla="*/ 62064 h 180287"/>
              <a:gd name="connsiteX9" fmla="*/ 49472 w 293676"/>
              <a:gd name="connsiteY9" fmla="*/ 53527 h 180287"/>
              <a:gd name="connsiteX10" fmla="*/ 49472 w 293676"/>
              <a:gd name="connsiteY10" fmla="*/ 8537 h 180287"/>
              <a:gd name="connsiteX11" fmla="*/ 58009 w 293676"/>
              <a:gd name="connsiteY11" fmla="*/ 0 h 180287"/>
              <a:gd name="connsiteX12" fmla="*/ 110193 w 293676"/>
              <a:gd name="connsiteY12" fmla="*/ 0 h 180287"/>
              <a:gd name="connsiteX13" fmla="*/ 118730 w 293676"/>
              <a:gd name="connsiteY13" fmla="*/ 8537 h 180287"/>
              <a:gd name="connsiteX14" fmla="*/ 118730 w 293676"/>
              <a:gd name="connsiteY14" fmla="*/ 45881 h 180287"/>
              <a:gd name="connsiteX15" fmla="*/ 127267 w 293676"/>
              <a:gd name="connsiteY15" fmla="*/ 54418 h 180287"/>
              <a:gd name="connsiteX16" fmla="*/ 219028 w 293676"/>
              <a:gd name="connsiteY16" fmla="*/ 54418 h 180287"/>
              <a:gd name="connsiteX17" fmla="*/ 227565 w 293676"/>
              <a:gd name="connsiteY17" fmla="*/ 45881 h 180287"/>
              <a:gd name="connsiteX18" fmla="*/ 227565 w 293676"/>
              <a:gd name="connsiteY18" fmla="*/ 8537 h 180287"/>
              <a:gd name="connsiteX19" fmla="*/ 236103 w 293676"/>
              <a:gd name="connsiteY19" fmla="*/ 0 h 180287"/>
              <a:gd name="connsiteX20" fmla="*/ 285139 w 293676"/>
              <a:gd name="connsiteY20" fmla="*/ 0 h 180287"/>
              <a:gd name="connsiteX21" fmla="*/ 293677 w 293676"/>
              <a:gd name="connsiteY21" fmla="*/ 8537 h 180287"/>
              <a:gd name="connsiteX22" fmla="*/ 293677 w 293676"/>
              <a:gd name="connsiteY22" fmla="*/ 58023 h 180287"/>
              <a:gd name="connsiteX23" fmla="*/ 285139 w 293676"/>
              <a:gd name="connsiteY23" fmla="*/ 66560 h 180287"/>
              <a:gd name="connsiteX24" fmla="*/ 244195 w 293676"/>
              <a:gd name="connsiteY24" fmla="*/ 66560 h 180287"/>
              <a:gd name="connsiteX25" fmla="*/ 235657 w 293676"/>
              <a:gd name="connsiteY25" fmla="*/ 75097 h 180287"/>
              <a:gd name="connsiteX26" fmla="*/ 235657 w 293676"/>
              <a:gd name="connsiteY26" fmla="*/ 113340 h 180287"/>
              <a:gd name="connsiteX27" fmla="*/ 227122 w 293676"/>
              <a:gd name="connsiteY27" fmla="*/ 121877 h 180287"/>
              <a:gd name="connsiteX28" fmla="*/ 155946 w 293676"/>
              <a:gd name="connsiteY28" fmla="*/ 121877 h 180287"/>
              <a:gd name="connsiteX29" fmla="*/ 147409 w 293676"/>
              <a:gd name="connsiteY29" fmla="*/ 130414 h 180287"/>
              <a:gd name="connsiteX30" fmla="*/ 147409 w 293676"/>
              <a:gd name="connsiteY30" fmla="*/ 171751 h 180287"/>
              <a:gd name="connsiteX31" fmla="*/ 138872 w 293676"/>
              <a:gd name="connsiteY31" fmla="*/ 180288 h 180287"/>
              <a:gd name="connsiteX32" fmla="*/ 92984 w 293676"/>
              <a:gd name="connsiteY32" fmla="*/ 180288 h 180287"/>
              <a:gd name="connsiteX33" fmla="*/ 84447 w 293676"/>
              <a:gd name="connsiteY33" fmla="*/ 171751 h 180287"/>
              <a:gd name="connsiteX34" fmla="*/ 84447 w 293676"/>
              <a:gd name="connsiteY34" fmla="*/ 126762 h 180287"/>
              <a:gd name="connsiteX35" fmla="*/ 92984 w 293676"/>
              <a:gd name="connsiteY35" fmla="*/ 118225 h 180287"/>
              <a:gd name="connsiteX36" fmla="*/ 107043 w 293676"/>
              <a:gd name="connsiteY36" fmla="*/ 118225 h 180287"/>
              <a:gd name="connsiteX37" fmla="*/ 115580 w 293676"/>
              <a:gd name="connsiteY37" fmla="*/ 109688 h 180287"/>
              <a:gd name="connsiteX38" fmla="*/ 115580 w 293676"/>
              <a:gd name="connsiteY38" fmla="*/ 75097 h 180287"/>
              <a:gd name="connsiteX39" fmla="*/ 107043 w 293676"/>
              <a:gd name="connsiteY39" fmla="*/ 66560 h 180287"/>
              <a:gd name="connsiteX40" fmla="*/ 74647 w 293676"/>
              <a:gd name="connsiteY40" fmla="*/ 66560 h 18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93676" h="180287">
                <a:moveTo>
                  <a:pt x="74647" y="66560"/>
                </a:moveTo>
                <a:cubicBezTo>
                  <a:pt x="69933" y="66560"/>
                  <a:pt x="66110" y="70382"/>
                  <a:pt x="66110" y="75097"/>
                </a:cubicBezTo>
                <a:lnTo>
                  <a:pt x="66110" y="115589"/>
                </a:lnTo>
                <a:cubicBezTo>
                  <a:pt x="66110" y="120304"/>
                  <a:pt x="62288" y="124126"/>
                  <a:pt x="57574" y="124126"/>
                </a:cubicBezTo>
                <a:lnTo>
                  <a:pt x="8537" y="124126"/>
                </a:lnTo>
                <a:cubicBezTo>
                  <a:pt x="3822" y="124126"/>
                  <a:pt x="0" y="120304"/>
                  <a:pt x="0" y="115589"/>
                </a:cubicBezTo>
                <a:lnTo>
                  <a:pt x="0" y="70600"/>
                </a:lnTo>
                <a:cubicBezTo>
                  <a:pt x="0" y="65886"/>
                  <a:pt x="3822" y="62064"/>
                  <a:pt x="8537" y="62064"/>
                </a:cubicBezTo>
                <a:lnTo>
                  <a:pt x="40935" y="62064"/>
                </a:lnTo>
                <a:cubicBezTo>
                  <a:pt x="45650" y="62064"/>
                  <a:pt x="49472" y="58241"/>
                  <a:pt x="49472" y="53527"/>
                </a:cubicBezTo>
                <a:lnTo>
                  <a:pt x="49472" y="8537"/>
                </a:lnTo>
                <a:cubicBezTo>
                  <a:pt x="49472" y="3822"/>
                  <a:pt x="53294" y="0"/>
                  <a:pt x="58009" y="0"/>
                </a:cubicBezTo>
                <a:lnTo>
                  <a:pt x="110193" y="0"/>
                </a:lnTo>
                <a:cubicBezTo>
                  <a:pt x="114908" y="0"/>
                  <a:pt x="118730" y="3822"/>
                  <a:pt x="118730" y="8537"/>
                </a:cubicBezTo>
                <a:lnTo>
                  <a:pt x="118730" y="45881"/>
                </a:lnTo>
                <a:cubicBezTo>
                  <a:pt x="118730" y="50596"/>
                  <a:pt x="122552" y="54418"/>
                  <a:pt x="127267" y="54418"/>
                </a:cubicBezTo>
                <a:lnTo>
                  <a:pt x="219028" y="54418"/>
                </a:lnTo>
                <a:cubicBezTo>
                  <a:pt x="223744" y="54418"/>
                  <a:pt x="227565" y="50596"/>
                  <a:pt x="227565" y="45881"/>
                </a:cubicBezTo>
                <a:lnTo>
                  <a:pt x="227565" y="8537"/>
                </a:lnTo>
                <a:cubicBezTo>
                  <a:pt x="227565" y="3822"/>
                  <a:pt x="231389" y="0"/>
                  <a:pt x="236103" y="0"/>
                </a:cubicBezTo>
                <a:lnTo>
                  <a:pt x="285139" y="0"/>
                </a:lnTo>
                <a:cubicBezTo>
                  <a:pt x="289853" y="0"/>
                  <a:pt x="293677" y="3822"/>
                  <a:pt x="293677" y="8537"/>
                </a:cubicBezTo>
                <a:lnTo>
                  <a:pt x="293677" y="58023"/>
                </a:lnTo>
                <a:cubicBezTo>
                  <a:pt x="293677" y="62738"/>
                  <a:pt x="289853" y="66560"/>
                  <a:pt x="285139" y="66560"/>
                </a:cubicBezTo>
                <a:lnTo>
                  <a:pt x="244195" y="66560"/>
                </a:lnTo>
                <a:cubicBezTo>
                  <a:pt x="239481" y="66560"/>
                  <a:pt x="235657" y="70382"/>
                  <a:pt x="235657" y="75097"/>
                </a:cubicBezTo>
                <a:lnTo>
                  <a:pt x="235657" y="113340"/>
                </a:lnTo>
                <a:cubicBezTo>
                  <a:pt x="235657" y="118055"/>
                  <a:pt x="231836" y="121877"/>
                  <a:pt x="227122" y="121877"/>
                </a:cubicBezTo>
                <a:lnTo>
                  <a:pt x="155946" y="121877"/>
                </a:lnTo>
                <a:cubicBezTo>
                  <a:pt x="151231" y="121877"/>
                  <a:pt x="147409" y="125699"/>
                  <a:pt x="147409" y="130414"/>
                </a:cubicBezTo>
                <a:lnTo>
                  <a:pt x="147409" y="171751"/>
                </a:lnTo>
                <a:cubicBezTo>
                  <a:pt x="147409" y="176466"/>
                  <a:pt x="143587" y="180288"/>
                  <a:pt x="138872" y="180288"/>
                </a:cubicBezTo>
                <a:lnTo>
                  <a:pt x="92984" y="180288"/>
                </a:lnTo>
                <a:cubicBezTo>
                  <a:pt x="88269" y="180288"/>
                  <a:pt x="84447" y="176466"/>
                  <a:pt x="84447" y="171751"/>
                </a:cubicBezTo>
                <a:lnTo>
                  <a:pt x="84447" y="126762"/>
                </a:lnTo>
                <a:cubicBezTo>
                  <a:pt x="84447" y="122047"/>
                  <a:pt x="88269" y="118225"/>
                  <a:pt x="92984" y="118225"/>
                </a:cubicBezTo>
                <a:lnTo>
                  <a:pt x="107043" y="118225"/>
                </a:lnTo>
                <a:cubicBezTo>
                  <a:pt x="111758" y="118225"/>
                  <a:pt x="115580" y="114403"/>
                  <a:pt x="115580" y="109688"/>
                </a:cubicBezTo>
                <a:lnTo>
                  <a:pt x="115580" y="75097"/>
                </a:lnTo>
                <a:cubicBezTo>
                  <a:pt x="115580" y="70382"/>
                  <a:pt x="111758" y="66560"/>
                  <a:pt x="107043" y="66560"/>
                </a:cubicBezTo>
                <a:lnTo>
                  <a:pt x="74647" y="66560"/>
                </a:lnTo>
                <a:close/>
              </a:path>
            </a:pathLst>
          </a:custGeom>
          <a:solidFill>
            <a:schemeClr val="bg1"/>
          </a:solidFill>
          <a:ln w="21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Текст 58">
            <a:extLst>
              <a:ext uri="{FF2B5EF4-FFF2-40B4-BE49-F238E27FC236}">
                <a16:creationId xmlns:a16="http://schemas.microsoft.com/office/drawing/2014/main" id="{BAE497D8-A74F-4B51-9690-0CCB41562ED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202368" y="4138546"/>
            <a:ext cx="321810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sp>
        <p:nvSpPr>
          <p:cNvPr id="11" name="Рисунок 35">
            <a:extLst>
              <a:ext uri="{FF2B5EF4-FFF2-40B4-BE49-F238E27FC236}">
                <a16:creationId xmlns:a16="http://schemas.microsoft.com/office/drawing/2014/main" id="{40B33C11-0F5E-4E03-92F9-C6BA172BAFDA}"/>
              </a:ext>
            </a:extLst>
          </p:cNvPr>
          <p:cNvSpPr/>
          <p:nvPr/>
        </p:nvSpPr>
        <p:spPr>
          <a:xfrm rot="10800000">
            <a:off x="7820930" y="3849686"/>
            <a:ext cx="293676" cy="180287"/>
          </a:xfrm>
          <a:custGeom>
            <a:avLst/>
            <a:gdLst>
              <a:gd name="connsiteX0" fmla="*/ 74647 w 293676"/>
              <a:gd name="connsiteY0" fmla="*/ 66560 h 180287"/>
              <a:gd name="connsiteX1" fmla="*/ 66110 w 293676"/>
              <a:gd name="connsiteY1" fmla="*/ 75097 h 180287"/>
              <a:gd name="connsiteX2" fmla="*/ 66110 w 293676"/>
              <a:gd name="connsiteY2" fmla="*/ 115589 h 180287"/>
              <a:gd name="connsiteX3" fmla="*/ 57574 w 293676"/>
              <a:gd name="connsiteY3" fmla="*/ 124126 h 180287"/>
              <a:gd name="connsiteX4" fmla="*/ 8537 w 293676"/>
              <a:gd name="connsiteY4" fmla="*/ 124126 h 180287"/>
              <a:gd name="connsiteX5" fmla="*/ 0 w 293676"/>
              <a:gd name="connsiteY5" fmla="*/ 115589 h 180287"/>
              <a:gd name="connsiteX6" fmla="*/ 0 w 293676"/>
              <a:gd name="connsiteY6" fmla="*/ 70600 h 180287"/>
              <a:gd name="connsiteX7" fmla="*/ 8537 w 293676"/>
              <a:gd name="connsiteY7" fmla="*/ 62064 h 180287"/>
              <a:gd name="connsiteX8" fmla="*/ 40935 w 293676"/>
              <a:gd name="connsiteY8" fmla="*/ 62064 h 180287"/>
              <a:gd name="connsiteX9" fmla="*/ 49472 w 293676"/>
              <a:gd name="connsiteY9" fmla="*/ 53527 h 180287"/>
              <a:gd name="connsiteX10" fmla="*/ 49472 w 293676"/>
              <a:gd name="connsiteY10" fmla="*/ 8537 h 180287"/>
              <a:gd name="connsiteX11" fmla="*/ 58009 w 293676"/>
              <a:gd name="connsiteY11" fmla="*/ 0 h 180287"/>
              <a:gd name="connsiteX12" fmla="*/ 110193 w 293676"/>
              <a:gd name="connsiteY12" fmla="*/ 0 h 180287"/>
              <a:gd name="connsiteX13" fmla="*/ 118730 w 293676"/>
              <a:gd name="connsiteY13" fmla="*/ 8537 h 180287"/>
              <a:gd name="connsiteX14" fmla="*/ 118730 w 293676"/>
              <a:gd name="connsiteY14" fmla="*/ 45881 h 180287"/>
              <a:gd name="connsiteX15" fmla="*/ 127267 w 293676"/>
              <a:gd name="connsiteY15" fmla="*/ 54418 h 180287"/>
              <a:gd name="connsiteX16" fmla="*/ 219028 w 293676"/>
              <a:gd name="connsiteY16" fmla="*/ 54418 h 180287"/>
              <a:gd name="connsiteX17" fmla="*/ 227565 w 293676"/>
              <a:gd name="connsiteY17" fmla="*/ 45881 h 180287"/>
              <a:gd name="connsiteX18" fmla="*/ 227565 w 293676"/>
              <a:gd name="connsiteY18" fmla="*/ 8537 h 180287"/>
              <a:gd name="connsiteX19" fmla="*/ 236103 w 293676"/>
              <a:gd name="connsiteY19" fmla="*/ 0 h 180287"/>
              <a:gd name="connsiteX20" fmla="*/ 285139 w 293676"/>
              <a:gd name="connsiteY20" fmla="*/ 0 h 180287"/>
              <a:gd name="connsiteX21" fmla="*/ 293677 w 293676"/>
              <a:gd name="connsiteY21" fmla="*/ 8537 h 180287"/>
              <a:gd name="connsiteX22" fmla="*/ 293677 w 293676"/>
              <a:gd name="connsiteY22" fmla="*/ 58023 h 180287"/>
              <a:gd name="connsiteX23" fmla="*/ 285139 w 293676"/>
              <a:gd name="connsiteY23" fmla="*/ 66560 h 180287"/>
              <a:gd name="connsiteX24" fmla="*/ 244195 w 293676"/>
              <a:gd name="connsiteY24" fmla="*/ 66560 h 180287"/>
              <a:gd name="connsiteX25" fmla="*/ 235657 w 293676"/>
              <a:gd name="connsiteY25" fmla="*/ 75097 h 180287"/>
              <a:gd name="connsiteX26" fmla="*/ 235657 w 293676"/>
              <a:gd name="connsiteY26" fmla="*/ 113340 h 180287"/>
              <a:gd name="connsiteX27" fmla="*/ 227122 w 293676"/>
              <a:gd name="connsiteY27" fmla="*/ 121877 h 180287"/>
              <a:gd name="connsiteX28" fmla="*/ 155946 w 293676"/>
              <a:gd name="connsiteY28" fmla="*/ 121877 h 180287"/>
              <a:gd name="connsiteX29" fmla="*/ 147409 w 293676"/>
              <a:gd name="connsiteY29" fmla="*/ 130414 h 180287"/>
              <a:gd name="connsiteX30" fmla="*/ 147409 w 293676"/>
              <a:gd name="connsiteY30" fmla="*/ 171751 h 180287"/>
              <a:gd name="connsiteX31" fmla="*/ 138872 w 293676"/>
              <a:gd name="connsiteY31" fmla="*/ 180288 h 180287"/>
              <a:gd name="connsiteX32" fmla="*/ 92984 w 293676"/>
              <a:gd name="connsiteY32" fmla="*/ 180288 h 180287"/>
              <a:gd name="connsiteX33" fmla="*/ 84447 w 293676"/>
              <a:gd name="connsiteY33" fmla="*/ 171751 h 180287"/>
              <a:gd name="connsiteX34" fmla="*/ 84447 w 293676"/>
              <a:gd name="connsiteY34" fmla="*/ 126762 h 180287"/>
              <a:gd name="connsiteX35" fmla="*/ 92984 w 293676"/>
              <a:gd name="connsiteY35" fmla="*/ 118225 h 180287"/>
              <a:gd name="connsiteX36" fmla="*/ 107043 w 293676"/>
              <a:gd name="connsiteY36" fmla="*/ 118225 h 180287"/>
              <a:gd name="connsiteX37" fmla="*/ 115580 w 293676"/>
              <a:gd name="connsiteY37" fmla="*/ 109688 h 180287"/>
              <a:gd name="connsiteX38" fmla="*/ 115580 w 293676"/>
              <a:gd name="connsiteY38" fmla="*/ 75097 h 180287"/>
              <a:gd name="connsiteX39" fmla="*/ 107043 w 293676"/>
              <a:gd name="connsiteY39" fmla="*/ 66560 h 180287"/>
              <a:gd name="connsiteX40" fmla="*/ 74647 w 293676"/>
              <a:gd name="connsiteY40" fmla="*/ 66560 h 18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93676" h="180287">
                <a:moveTo>
                  <a:pt x="74647" y="66560"/>
                </a:moveTo>
                <a:cubicBezTo>
                  <a:pt x="69933" y="66560"/>
                  <a:pt x="66110" y="70382"/>
                  <a:pt x="66110" y="75097"/>
                </a:cubicBezTo>
                <a:lnTo>
                  <a:pt x="66110" y="115589"/>
                </a:lnTo>
                <a:cubicBezTo>
                  <a:pt x="66110" y="120304"/>
                  <a:pt x="62288" y="124126"/>
                  <a:pt x="57574" y="124126"/>
                </a:cubicBezTo>
                <a:lnTo>
                  <a:pt x="8537" y="124126"/>
                </a:lnTo>
                <a:cubicBezTo>
                  <a:pt x="3822" y="124126"/>
                  <a:pt x="0" y="120304"/>
                  <a:pt x="0" y="115589"/>
                </a:cubicBezTo>
                <a:lnTo>
                  <a:pt x="0" y="70600"/>
                </a:lnTo>
                <a:cubicBezTo>
                  <a:pt x="0" y="65886"/>
                  <a:pt x="3822" y="62064"/>
                  <a:pt x="8537" y="62064"/>
                </a:cubicBezTo>
                <a:lnTo>
                  <a:pt x="40935" y="62064"/>
                </a:lnTo>
                <a:cubicBezTo>
                  <a:pt x="45650" y="62064"/>
                  <a:pt x="49472" y="58241"/>
                  <a:pt x="49472" y="53527"/>
                </a:cubicBezTo>
                <a:lnTo>
                  <a:pt x="49472" y="8537"/>
                </a:lnTo>
                <a:cubicBezTo>
                  <a:pt x="49472" y="3822"/>
                  <a:pt x="53294" y="0"/>
                  <a:pt x="58009" y="0"/>
                </a:cubicBezTo>
                <a:lnTo>
                  <a:pt x="110193" y="0"/>
                </a:lnTo>
                <a:cubicBezTo>
                  <a:pt x="114908" y="0"/>
                  <a:pt x="118730" y="3822"/>
                  <a:pt x="118730" y="8537"/>
                </a:cubicBezTo>
                <a:lnTo>
                  <a:pt x="118730" y="45881"/>
                </a:lnTo>
                <a:cubicBezTo>
                  <a:pt x="118730" y="50596"/>
                  <a:pt x="122552" y="54418"/>
                  <a:pt x="127267" y="54418"/>
                </a:cubicBezTo>
                <a:lnTo>
                  <a:pt x="219028" y="54418"/>
                </a:lnTo>
                <a:cubicBezTo>
                  <a:pt x="223744" y="54418"/>
                  <a:pt x="227565" y="50596"/>
                  <a:pt x="227565" y="45881"/>
                </a:cubicBezTo>
                <a:lnTo>
                  <a:pt x="227565" y="8537"/>
                </a:lnTo>
                <a:cubicBezTo>
                  <a:pt x="227565" y="3822"/>
                  <a:pt x="231389" y="0"/>
                  <a:pt x="236103" y="0"/>
                </a:cubicBezTo>
                <a:lnTo>
                  <a:pt x="285139" y="0"/>
                </a:lnTo>
                <a:cubicBezTo>
                  <a:pt x="289853" y="0"/>
                  <a:pt x="293677" y="3822"/>
                  <a:pt x="293677" y="8537"/>
                </a:cubicBezTo>
                <a:lnTo>
                  <a:pt x="293677" y="58023"/>
                </a:lnTo>
                <a:cubicBezTo>
                  <a:pt x="293677" y="62738"/>
                  <a:pt x="289853" y="66560"/>
                  <a:pt x="285139" y="66560"/>
                </a:cubicBezTo>
                <a:lnTo>
                  <a:pt x="244195" y="66560"/>
                </a:lnTo>
                <a:cubicBezTo>
                  <a:pt x="239481" y="66560"/>
                  <a:pt x="235657" y="70382"/>
                  <a:pt x="235657" y="75097"/>
                </a:cubicBezTo>
                <a:lnTo>
                  <a:pt x="235657" y="113340"/>
                </a:lnTo>
                <a:cubicBezTo>
                  <a:pt x="235657" y="118055"/>
                  <a:pt x="231836" y="121877"/>
                  <a:pt x="227122" y="121877"/>
                </a:cubicBezTo>
                <a:lnTo>
                  <a:pt x="155946" y="121877"/>
                </a:lnTo>
                <a:cubicBezTo>
                  <a:pt x="151231" y="121877"/>
                  <a:pt x="147409" y="125699"/>
                  <a:pt x="147409" y="130414"/>
                </a:cubicBezTo>
                <a:lnTo>
                  <a:pt x="147409" y="171751"/>
                </a:lnTo>
                <a:cubicBezTo>
                  <a:pt x="147409" y="176466"/>
                  <a:pt x="143587" y="180288"/>
                  <a:pt x="138872" y="180288"/>
                </a:cubicBezTo>
                <a:lnTo>
                  <a:pt x="92984" y="180288"/>
                </a:lnTo>
                <a:cubicBezTo>
                  <a:pt x="88269" y="180288"/>
                  <a:pt x="84447" y="176466"/>
                  <a:pt x="84447" y="171751"/>
                </a:cubicBezTo>
                <a:lnTo>
                  <a:pt x="84447" y="126762"/>
                </a:lnTo>
                <a:cubicBezTo>
                  <a:pt x="84447" y="122047"/>
                  <a:pt x="88269" y="118225"/>
                  <a:pt x="92984" y="118225"/>
                </a:cubicBezTo>
                <a:lnTo>
                  <a:pt x="107043" y="118225"/>
                </a:lnTo>
                <a:cubicBezTo>
                  <a:pt x="111758" y="118225"/>
                  <a:pt x="115580" y="114403"/>
                  <a:pt x="115580" y="109688"/>
                </a:cubicBezTo>
                <a:lnTo>
                  <a:pt x="115580" y="75097"/>
                </a:lnTo>
                <a:cubicBezTo>
                  <a:pt x="115580" y="70382"/>
                  <a:pt x="111758" y="66560"/>
                  <a:pt x="107043" y="66560"/>
                </a:cubicBezTo>
                <a:lnTo>
                  <a:pt x="74647" y="66560"/>
                </a:lnTo>
                <a:close/>
              </a:path>
            </a:pathLst>
          </a:custGeom>
          <a:solidFill>
            <a:schemeClr val="bg1"/>
          </a:solidFill>
          <a:ln w="21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9" name="Текст 58">
            <a:extLst>
              <a:ext uri="{FF2B5EF4-FFF2-40B4-BE49-F238E27FC236}">
                <a16:creationId xmlns:a16="http://schemas.microsoft.com/office/drawing/2014/main" id="{01799766-3D6D-4AA9-B237-856C88AF6F76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202368" y="5352303"/>
            <a:ext cx="321810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sp>
        <p:nvSpPr>
          <p:cNvPr id="12" name="Рисунок 39">
            <a:extLst>
              <a:ext uri="{FF2B5EF4-FFF2-40B4-BE49-F238E27FC236}">
                <a16:creationId xmlns:a16="http://schemas.microsoft.com/office/drawing/2014/main" id="{D8DB5A19-DB78-4983-B74E-AC2A0D7A8AE9}"/>
              </a:ext>
            </a:extLst>
          </p:cNvPr>
          <p:cNvSpPr/>
          <p:nvPr/>
        </p:nvSpPr>
        <p:spPr>
          <a:xfrm rot="10800000">
            <a:off x="7820930" y="4669429"/>
            <a:ext cx="293676" cy="180287"/>
          </a:xfrm>
          <a:custGeom>
            <a:avLst/>
            <a:gdLst>
              <a:gd name="connsiteX0" fmla="*/ 74647 w 293676"/>
              <a:gd name="connsiteY0" fmla="*/ 66560 h 180287"/>
              <a:gd name="connsiteX1" fmla="*/ 66110 w 293676"/>
              <a:gd name="connsiteY1" fmla="*/ 75097 h 180287"/>
              <a:gd name="connsiteX2" fmla="*/ 66110 w 293676"/>
              <a:gd name="connsiteY2" fmla="*/ 115589 h 180287"/>
              <a:gd name="connsiteX3" fmla="*/ 57574 w 293676"/>
              <a:gd name="connsiteY3" fmla="*/ 124126 h 180287"/>
              <a:gd name="connsiteX4" fmla="*/ 8537 w 293676"/>
              <a:gd name="connsiteY4" fmla="*/ 124126 h 180287"/>
              <a:gd name="connsiteX5" fmla="*/ 0 w 293676"/>
              <a:gd name="connsiteY5" fmla="*/ 115589 h 180287"/>
              <a:gd name="connsiteX6" fmla="*/ 0 w 293676"/>
              <a:gd name="connsiteY6" fmla="*/ 70600 h 180287"/>
              <a:gd name="connsiteX7" fmla="*/ 8537 w 293676"/>
              <a:gd name="connsiteY7" fmla="*/ 62064 h 180287"/>
              <a:gd name="connsiteX8" fmla="*/ 40935 w 293676"/>
              <a:gd name="connsiteY8" fmla="*/ 62064 h 180287"/>
              <a:gd name="connsiteX9" fmla="*/ 49472 w 293676"/>
              <a:gd name="connsiteY9" fmla="*/ 53527 h 180287"/>
              <a:gd name="connsiteX10" fmla="*/ 49472 w 293676"/>
              <a:gd name="connsiteY10" fmla="*/ 8537 h 180287"/>
              <a:gd name="connsiteX11" fmla="*/ 58009 w 293676"/>
              <a:gd name="connsiteY11" fmla="*/ 0 h 180287"/>
              <a:gd name="connsiteX12" fmla="*/ 110193 w 293676"/>
              <a:gd name="connsiteY12" fmla="*/ 0 h 180287"/>
              <a:gd name="connsiteX13" fmla="*/ 118730 w 293676"/>
              <a:gd name="connsiteY13" fmla="*/ 8537 h 180287"/>
              <a:gd name="connsiteX14" fmla="*/ 118730 w 293676"/>
              <a:gd name="connsiteY14" fmla="*/ 45881 h 180287"/>
              <a:gd name="connsiteX15" fmla="*/ 127267 w 293676"/>
              <a:gd name="connsiteY15" fmla="*/ 54418 h 180287"/>
              <a:gd name="connsiteX16" fmla="*/ 219028 w 293676"/>
              <a:gd name="connsiteY16" fmla="*/ 54418 h 180287"/>
              <a:gd name="connsiteX17" fmla="*/ 227565 w 293676"/>
              <a:gd name="connsiteY17" fmla="*/ 45881 h 180287"/>
              <a:gd name="connsiteX18" fmla="*/ 227565 w 293676"/>
              <a:gd name="connsiteY18" fmla="*/ 8537 h 180287"/>
              <a:gd name="connsiteX19" fmla="*/ 236103 w 293676"/>
              <a:gd name="connsiteY19" fmla="*/ 0 h 180287"/>
              <a:gd name="connsiteX20" fmla="*/ 285139 w 293676"/>
              <a:gd name="connsiteY20" fmla="*/ 0 h 180287"/>
              <a:gd name="connsiteX21" fmla="*/ 293677 w 293676"/>
              <a:gd name="connsiteY21" fmla="*/ 8537 h 180287"/>
              <a:gd name="connsiteX22" fmla="*/ 293677 w 293676"/>
              <a:gd name="connsiteY22" fmla="*/ 58023 h 180287"/>
              <a:gd name="connsiteX23" fmla="*/ 285139 w 293676"/>
              <a:gd name="connsiteY23" fmla="*/ 66560 h 180287"/>
              <a:gd name="connsiteX24" fmla="*/ 244195 w 293676"/>
              <a:gd name="connsiteY24" fmla="*/ 66560 h 180287"/>
              <a:gd name="connsiteX25" fmla="*/ 235657 w 293676"/>
              <a:gd name="connsiteY25" fmla="*/ 75097 h 180287"/>
              <a:gd name="connsiteX26" fmla="*/ 235657 w 293676"/>
              <a:gd name="connsiteY26" fmla="*/ 113340 h 180287"/>
              <a:gd name="connsiteX27" fmla="*/ 227122 w 293676"/>
              <a:gd name="connsiteY27" fmla="*/ 121877 h 180287"/>
              <a:gd name="connsiteX28" fmla="*/ 155946 w 293676"/>
              <a:gd name="connsiteY28" fmla="*/ 121877 h 180287"/>
              <a:gd name="connsiteX29" fmla="*/ 147409 w 293676"/>
              <a:gd name="connsiteY29" fmla="*/ 130414 h 180287"/>
              <a:gd name="connsiteX30" fmla="*/ 147409 w 293676"/>
              <a:gd name="connsiteY30" fmla="*/ 171751 h 180287"/>
              <a:gd name="connsiteX31" fmla="*/ 138872 w 293676"/>
              <a:gd name="connsiteY31" fmla="*/ 180288 h 180287"/>
              <a:gd name="connsiteX32" fmla="*/ 92984 w 293676"/>
              <a:gd name="connsiteY32" fmla="*/ 180288 h 180287"/>
              <a:gd name="connsiteX33" fmla="*/ 84447 w 293676"/>
              <a:gd name="connsiteY33" fmla="*/ 171751 h 180287"/>
              <a:gd name="connsiteX34" fmla="*/ 84447 w 293676"/>
              <a:gd name="connsiteY34" fmla="*/ 126762 h 180287"/>
              <a:gd name="connsiteX35" fmla="*/ 92984 w 293676"/>
              <a:gd name="connsiteY35" fmla="*/ 118225 h 180287"/>
              <a:gd name="connsiteX36" fmla="*/ 107043 w 293676"/>
              <a:gd name="connsiteY36" fmla="*/ 118225 h 180287"/>
              <a:gd name="connsiteX37" fmla="*/ 115580 w 293676"/>
              <a:gd name="connsiteY37" fmla="*/ 109688 h 180287"/>
              <a:gd name="connsiteX38" fmla="*/ 115580 w 293676"/>
              <a:gd name="connsiteY38" fmla="*/ 75097 h 180287"/>
              <a:gd name="connsiteX39" fmla="*/ 107043 w 293676"/>
              <a:gd name="connsiteY39" fmla="*/ 66560 h 180287"/>
              <a:gd name="connsiteX40" fmla="*/ 74647 w 293676"/>
              <a:gd name="connsiteY40" fmla="*/ 66560 h 18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93676" h="180287">
                <a:moveTo>
                  <a:pt x="74647" y="66560"/>
                </a:moveTo>
                <a:cubicBezTo>
                  <a:pt x="69933" y="66560"/>
                  <a:pt x="66110" y="70382"/>
                  <a:pt x="66110" y="75097"/>
                </a:cubicBezTo>
                <a:lnTo>
                  <a:pt x="66110" y="115589"/>
                </a:lnTo>
                <a:cubicBezTo>
                  <a:pt x="66110" y="120304"/>
                  <a:pt x="62288" y="124126"/>
                  <a:pt x="57574" y="124126"/>
                </a:cubicBezTo>
                <a:lnTo>
                  <a:pt x="8537" y="124126"/>
                </a:lnTo>
                <a:cubicBezTo>
                  <a:pt x="3822" y="124126"/>
                  <a:pt x="0" y="120304"/>
                  <a:pt x="0" y="115589"/>
                </a:cubicBezTo>
                <a:lnTo>
                  <a:pt x="0" y="70600"/>
                </a:lnTo>
                <a:cubicBezTo>
                  <a:pt x="0" y="65886"/>
                  <a:pt x="3822" y="62064"/>
                  <a:pt x="8537" y="62064"/>
                </a:cubicBezTo>
                <a:lnTo>
                  <a:pt x="40935" y="62064"/>
                </a:lnTo>
                <a:cubicBezTo>
                  <a:pt x="45650" y="62064"/>
                  <a:pt x="49472" y="58241"/>
                  <a:pt x="49472" y="53527"/>
                </a:cubicBezTo>
                <a:lnTo>
                  <a:pt x="49472" y="8537"/>
                </a:lnTo>
                <a:cubicBezTo>
                  <a:pt x="49472" y="3822"/>
                  <a:pt x="53294" y="0"/>
                  <a:pt x="58009" y="0"/>
                </a:cubicBezTo>
                <a:lnTo>
                  <a:pt x="110193" y="0"/>
                </a:lnTo>
                <a:cubicBezTo>
                  <a:pt x="114908" y="0"/>
                  <a:pt x="118730" y="3822"/>
                  <a:pt x="118730" y="8537"/>
                </a:cubicBezTo>
                <a:lnTo>
                  <a:pt x="118730" y="45881"/>
                </a:lnTo>
                <a:cubicBezTo>
                  <a:pt x="118730" y="50596"/>
                  <a:pt x="122552" y="54418"/>
                  <a:pt x="127267" y="54418"/>
                </a:cubicBezTo>
                <a:lnTo>
                  <a:pt x="219028" y="54418"/>
                </a:lnTo>
                <a:cubicBezTo>
                  <a:pt x="223744" y="54418"/>
                  <a:pt x="227565" y="50596"/>
                  <a:pt x="227565" y="45881"/>
                </a:cubicBezTo>
                <a:lnTo>
                  <a:pt x="227565" y="8537"/>
                </a:lnTo>
                <a:cubicBezTo>
                  <a:pt x="227565" y="3822"/>
                  <a:pt x="231389" y="0"/>
                  <a:pt x="236103" y="0"/>
                </a:cubicBezTo>
                <a:lnTo>
                  <a:pt x="285139" y="0"/>
                </a:lnTo>
                <a:cubicBezTo>
                  <a:pt x="289853" y="0"/>
                  <a:pt x="293677" y="3822"/>
                  <a:pt x="293677" y="8537"/>
                </a:cubicBezTo>
                <a:lnTo>
                  <a:pt x="293677" y="58023"/>
                </a:lnTo>
                <a:cubicBezTo>
                  <a:pt x="293677" y="62738"/>
                  <a:pt x="289853" y="66560"/>
                  <a:pt x="285139" y="66560"/>
                </a:cubicBezTo>
                <a:lnTo>
                  <a:pt x="244195" y="66560"/>
                </a:lnTo>
                <a:cubicBezTo>
                  <a:pt x="239481" y="66560"/>
                  <a:pt x="235657" y="70382"/>
                  <a:pt x="235657" y="75097"/>
                </a:cubicBezTo>
                <a:lnTo>
                  <a:pt x="235657" y="113340"/>
                </a:lnTo>
                <a:cubicBezTo>
                  <a:pt x="235657" y="118055"/>
                  <a:pt x="231836" y="121877"/>
                  <a:pt x="227122" y="121877"/>
                </a:cubicBezTo>
                <a:lnTo>
                  <a:pt x="155946" y="121877"/>
                </a:lnTo>
                <a:cubicBezTo>
                  <a:pt x="151231" y="121877"/>
                  <a:pt x="147409" y="125699"/>
                  <a:pt x="147409" y="130414"/>
                </a:cubicBezTo>
                <a:lnTo>
                  <a:pt x="147409" y="171751"/>
                </a:lnTo>
                <a:cubicBezTo>
                  <a:pt x="147409" y="176466"/>
                  <a:pt x="143587" y="180288"/>
                  <a:pt x="138872" y="180288"/>
                </a:cubicBezTo>
                <a:lnTo>
                  <a:pt x="92984" y="180288"/>
                </a:lnTo>
                <a:cubicBezTo>
                  <a:pt x="88269" y="180288"/>
                  <a:pt x="84447" y="176466"/>
                  <a:pt x="84447" y="171751"/>
                </a:cubicBezTo>
                <a:lnTo>
                  <a:pt x="84447" y="126762"/>
                </a:lnTo>
                <a:cubicBezTo>
                  <a:pt x="84447" y="122047"/>
                  <a:pt x="88269" y="118225"/>
                  <a:pt x="92984" y="118225"/>
                </a:cubicBezTo>
                <a:lnTo>
                  <a:pt x="107043" y="118225"/>
                </a:lnTo>
                <a:cubicBezTo>
                  <a:pt x="111758" y="118225"/>
                  <a:pt x="115580" y="114403"/>
                  <a:pt x="115580" y="109688"/>
                </a:cubicBezTo>
                <a:lnTo>
                  <a:pt x="115580" y="75097"/>
                </a:lnTo>
                <a:cubicBezTo>
                  <a:pt x="115580" y="70382"/>
                  <a:pt x="111758" y="66560"/>
                  <a:pt x="107043" y="66560"/>
                </a:cubicBezTo>
                <a:lnTo>
                  <a:pt x="74647" y="66560"/>
                </a:lnTo>
                <a:close/>
              </a:path>
            </a:pathLst>
          </a:custGeom>
          <a:solidFill>
            <a:schemeClr val="bg1"/>
          </a:solidFill>
          <a:ln w="21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AACF0E-A0E6-41B4-AEA8-E8CFC7B72B37}"/>
              </a:ext>
            </a:extLst>
          </p:cNvPr>
          <p:cNvSpPr txBox="1"/>
          <p:nvPr userDrawn="1"/>
        </p:nvSpPr>
        <p:spPr>
          <a:xfrm>
            <a:off x="8202367" y="4671656"/>
            <a:ext cx="3360983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промышленности </a:t>
            </a:r>
            <a:b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предпринимательства администрации</a:t>
            </a:r>
          </a:p>
        </p:txBody>
      </p:sp>
      <p:sp>
        <p:nvSpPr>
          <p:cNvPr id="38" name="Текст 58">
            <a:extLst>
              <a:ext uri="{FF2B5EF4-FFF2-40B4-BE49-F238E27FC236}">
                <a16:creationId xmlns:a16="http://schemas.microsoft.com/office/drawing/2014/main" id="{9D97577D-DD87-492C-B187-AFB28871774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635104" y="5028385"/>
            <a:ext cx="19282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45" name="Рисунок 105">
            <a:extLst>
              <a:ext uri="{FF2B5EF4-FFF2-40B4-BE49-F238E27FC236}">
                <a16:creationId xmlns:a16="http://schemas.microsoft.com/office/drawing/2014/main" id="{6F15819D-1881-489A-8EEC-F70FBEA1597F}"/>
              </a:ext>
            </a:extLst>
          </p:cNvPr>
          <p:cNvSpPr/>
          <p:nvPr userDrawn="1"/>
        </p:nvSpPr>
        <p:spPr>
          <a:xfrm rot="10800000" flipH="1">
            <a:off x="3641062" y="3513598"/>
            <a:ext cx="1382454" cy="827756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" name="Рисунок 46">
            <a:extLst>
              <a:ext uri="{FF2B5EF4-FFF2-40B4-BE49-F238E27FC236}">
                <a16:creationId xmlns:a16="http://schemas.microsoft.com/office/drawing/2014/main" id="{1F809509-901E-4A2A-8775-12FFFD93C58D}"/>
              </a:ext>
            </a:extLst>
          </p:cNvPr>
          <p:cNvSpPr/>
          <p:nvPr/>
        </p:nvSpPr>
        <p:spPr>
          <a:xfrm rot="5400000" flipH="1">
            <a:off x="6325027" y="4959425"/>
            <a:ext cx="905065" cy="1215844"/>
          </a:xfrm>
          <a:custGeom>
            <a:avLst/>
            <a:gdLst>
              <a:gd name="connsiteX0" fmla="*/ 402264 w 905065"/>
              <a:gd name="connsiteY0" fmla="*/ 299872 h 1215844"/>
              <a:gd name="connsiteX1" fmla="*/ 370749 w 905065"/>
              <a:gd name="connsiteY1" fmla="*/ 268357 h 1215844"/>
              <a:gd name="connsiteX2" fmla="*/ 370749 w 905065"/>
              <a:gd name="connsiteY2" fmla="*/ 20409 h 1215844"/>
              <a:gd name="connsiteX3" fmla="*/ 350342 w 905065"/>
              <a:gd name="connsiteY3" fmla="*/ 0 h 1215844"/>
              <a:gd name="connsiteX4" fmla="*/ 20409 w 905065"/>
              <a:gd name="connsiteY4" fmla="*/ 0 h 1215844"/>
              <a:gd name="connsiteX5" fmla="*/ 0 w 905065"/>
              <a:gd name="connsiteY5" fmla="*/ 20409 h 1215844"/>
              <a:gd name="connsiteX6" fmla="*/ 0 w 905065"/>
              <a:gd name="connsiteY6" fmla="*/ 317628 h 1215844"/>
              <a:gd name="connsiteX7" fmla="*/ 20409 w 905065"/>
              <a:gd name="connsiteY7" fmla="*/ 338037 h 1215844"/>
              <a:gd name="connsiteX8" fmla="*/ 295618 w 905065"/>
              <a:gd name="connsiteY8" fmla="*/ 338037 h 1215844"/>
              <a:gd name="connsiteX9" fmla="*/ 327133 w 905065"/>
              <a:gd name="connsiteY9" fmla="*/ 369551 h 1215844"/>
              <a:gd name="connsiteX10" fmla="*/ 327133 w 905065"/>
              <a:gd name="connsiteY10" fmla="*/ 595689 h 1215844"/>
              <a:gd name="connsiteX11" fmla="*/ 347542 w 905065"/>
              <a:gd name="connsiteY11" fmla="*/ 616100 h 1215844"/>
              <a:gd name="connsiteX12" fmla="*/ 568430 w 905065"/>
              <a:gd name="connsiteY12" fmla="*/ 616100 h 1215844"/>
              <a:gd name="connsiteX13" fmla="*/ 588837 w 905065"/>
              <a:gd name="connsiteY13" fmla="*/ 636508 h 1215844"/>
              <a:gd name="connsiteX14" fmla="*/ 588837 w 905065"/>
              <a:gd name="connsiteY14" fmla="*/ 857397 h 1215844"/>
              <a:gd name="connsiteX15" fmla="*/ 568430 w 905065"/>
              <a:gd name="connsiteY15" fmla="*/ 877805 h 1215844"/>
              <a:gd name="connsiteX16" fmla="*/ 347542 w 905065"/>
              <a:gd name="connsiteY16" fmla="*/ 877805 h 1215844"/>
              <a:gd name="connsiteX17" fmla="*/ 327133 w 905065"/>
              <a:gd name="connsiteY17" fmla="*/ 898216 h 1215844"/>
              <a:gd name="connsiteX18" fmla="*/ 327133 w 905065"/>
              <a:gd name="connsiteY18" fmla="*/ 1195434 h 1215844"/>
              <a:gd name="connsiteX19" fmla="*/ 347542 w 905065"/>
              <a:gd name="connsiteY19" fmla="*/ 1215845 h 1215844"/>
              <a:gd name="connsiteX20" fmla="*/ 622954 w 905065"/>
              <a:gd name="connsiteY20" fmla="*/ 1215845 h 1215844"/>
              <a:gd name="connsiteX21" fmla="*/ 643361 w 905065"/>
              <a:gd name="connsiteY21" fmla="*/ 1195434 h 1215844"/>
              <a:gd name="connsiteX22" fmla="*/ 643361 w 905065"/>
              <a:gd name="connsiteY22" fmla="*/ 952736 h 1215844"/>
              <a:gd name="connsiteX23" fmla="*/ 663769 w 905065"/>
              <a:gd name="connsiteY23" fmla="*/ 932329 h 1215844"/>
              <a:gd name="connsiteX24" fmla="*/ 884658 w 905065"/>
              <a:gd name="connsiteY24" fmla="*/ 932329 h 1215844"/>
              <a:gd name="connsiteX25" fmla="*/ 905066 w 905065"/>
              <a:gd name="connsiteY25" fmla="*/ 911918 h 1215844"/>
              <a:gd name="connsiteX26" fmla="*/ 905066 w 905065"/>
              <a:gd name="connsiteY26" fmla="*/ 320281 h 1215844"/>
              <a:gd name="connsiteX27" fmla="*/ 884658 w 905065"/>
              <a:gd name="connsiteY27" fmla="*/ 299872 h 1215844"/>
              <a:gd name="connsiteX28" fmla="*/ 609248 w 905065"/>
              <a:gd name="connsiteY28" fmla="*/ 299872 h 1215844"/>
              <a:gd name="connsiteX29" fmla="*/ 609189 w 905065"/>
              <a:gd name="connsiteY29" fmla="*/ 299872 h 1215844"/>
              <a:gd name="connsiteX30" fmla="*/ 402264 w 905065"/>
              <a:gd name="connsiteY30" fmla="*/ 299872 h 121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05065" h="1215844">
                <a:moveTo>
                  <a:pt x="402264" y="299872"/>
                </a:moveTo>
                <a:cubicBezTo>
                  <a:pt x="384861" y="299872"/>
                  <a:pt x="370749" y="285762"/>
                  <a:pt x="370749" y="268357"/>
                </a:cubicBezTo>
                <a:lnTo>
                  <a:pt x="370749" y="20409"/>
                </a:lnTo>
                <a:cubicBezTo>
                  <a:pt x="370749" y="9137"/>
                  <a:pt x="361613" y="0"/>
                  <a:pt x="350342" y="0"/>
                </a:cubicBezTo>
                <a:lnTo>
                  <a:pt x="20409" y="0"/>
                </a:lnTo>
                <a:cubicBezTo>
                  <a:pt x="9137" y="0"/>
                  <a:pt x="0" y="9137"/>
                  <a:pt x="0" y="20409"/>
                </a:cubicBezTo>
                <a:lnTo>
                  <a:pt x="0" y="317628"/>
                </a:lnTo>
                <a:cubicBezTo>
                  <a:pt x="0" y="328900"/>
                  <a:pt x="9137" y="338037"/>
                  <a:pt x="20409" y="338037"/>
                </a:cubicBezTo>
                <a:lnTo>
                  <a:pt x="295618" y="338037"/>
                </a:lnTo>
                <a:cubicBezTo>
                  <a:pt x="313023" y="338037"/>
                  <a:pt x="327133" y="352148"/>
                  <a:pt x="327133" y="369551"/>
                </a:cubicBezTo>
                <a:lnTo>
                  <a:pt x="327133" y="595689"/>
                </a:lnTo>
                <a:cubicBezTo>
                  <a:pt x="327133" y="606961"/>
                  <a:pt x="336270" y="616100"/>
                  <a:pt x="347542" y="616100"/>
                </a:cubicBezTo>
                <a:lnTo>
                  <a:pt x="568430" y="616100"/>
                </a:lnTo>
                <a:cubicBezTo>
                  <a:pt x="579702" y="616100"/>
                  <a:pt x="588837" y="625236"/>
                  <a:pt x="588837" y="636508"/>
                </a:cubicBezTo>
                <a:lnTo>
                  <a:pt x="588837" y="857397"/>
                </a:lnTo>
                <a:cubicBezTo>
                  <a:pt x="588837" y="868669"/>
                  <a:pt x="579702" y="877805"/>
                  <a:pt x="568430" y="877805"/>
                </a:cubicBezTo>
                <a:lnTo>
                  <a:pt x="347542" y="877805"/>
                </a:lnTo>
                <a:cubicBezTo>
                  <a:pt x="336270" y="877805"/>
                  <a:pt x="327133" y="886944"/>
                  <a:pt x="327133" y="898216"/>
                </a:cubicBezTo>
                <a:lnTo>
                  <a:pt x="327133" y="1195434"/>
                </a:lnTo>
                <a:cubicBezTo>
                  <a:pt x="327133" y="1206706"/>
                  <a:pt x="336270" y="1215845"/>
                  <a:pt x="347542" y="1215845"/>
                </a:cubicBezTo>
                <a:lnTo>
                  <a:pt x="622954" y="1215845"/>
                </a:lnTo>
                <a:cubicBezTo>
                  <a:pt x="634222" y="1215845"/>
                  <a:pt x="643361" y="1206706"/>
                  <a:pt x="643361" y="1195434"/>
                </a:cubicBezTo>
                <a:lnTo>
                  <a:pt x="643361" y="952736"/>
                </a:lnTo>
                <a:cubicBezTo>
                  <a:pt x="643361" y="941464"/>
                  <a:pt x="652497" y="932329"/>
                  <a:pt x="663769" y="932329"/>
                </a:cubicBezTo>
                <a:lnTo>
                  <a:pt x="884658" y="932329"/>
                </a:lnTo>
                <a:cubicBezTo>
                  <a:pt x="895930" y="932329"/>
                  <a:pt x="905066" y="923190"/>
                  <a:pt x="905066" y="911918"/>
                </a:cubicBezTo>
                <a:lnTo>
                  <a:pt x="905066" y="320281"/>
                </a:lnTo>
                <a:cubicBezTo>
                  <a:pt x="905066" y="309009"/>
                  <a:pt x="895930" y="299872"/>
                  <a:pt x="884658" y="299872"/>
                </a:cubicBezTo>
                <a:lnTo>
                  <a:pt x="609248" y="299872"/>
                </a:lnTo>
                <a:lnTo>
                  <a:pt x="609189" y="299872"/>
                </a:lnTo>
                <a:lnTo>
                  <a:pt x="402264" y="299872"/>
                </a:lnTo>
                <a:close/>
              </a:path>
            </a:pathLst>
          </a:custGeom>
          <a:solidFill>
            <a:schemeClr val="accent2"/>
          </a:solidFill>
          <a:ln w="34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9F4E3D5F-DC69-4815-9DE1-036E832BB6FB}"/>
              </a:ext>
            </a:extLst>
          </p:cNvPr>
          <p:cNvGrpSpPr/>
          <p:nvPr userDrawn="1"/>
        </p:nvGrpSpPr>
        <p:grpSpPr>
          <a:xfrm>
            <a:off x="-454617" y="-149593"/>
            <a:ext cx="7890311" cy="1852921"/>
            <a:chOff x="-142819" y="-19104"/>
            <a:chExt cx="8448577" cy="1984021"/>
          </a:xfrm>
        </p:grpSpPr>
        <p:sp>
          <p:nvSpPr>
            <p:cNvPr id="53" name="Полилиния 4">
              <a:extLst>
                <a:ext uri="{FF2B5EF4-FFF2-40B4-BE49-F238E27FC236}">
                  <a16:creationId xmlns:a16="http://schemas.microsoft.com/office/drawing/2014/main" id="{B96CFE45-F86B-4EB7-BB62-EEF5C28DEC38}"/>
                </a:ext>
              </a:extLst>
            </p:cNvPr>
            <p:cNvSpPr/>
            <p:nvPr/>
          </p:nvSpPr>
          <p:spPr>
            <a:xfrm>
              <a:off x="-142819" y="-3169"/>
              <a:ext cx="8394623" cy="1914208"/>
            </a:xfrm>
            <a:custGeom>
              <a:avLst/>
              <a:gdLst>
                <a:gd name="connsiteX0" fmla="*/ 8394624 w 8394623"/>
                <a:gd name="connsiteY0" fmla="*/ 0 h 1914208"/>
                <a:gd name="connsiteX1" fmla="*/ 8394624 w 8394623"/>
                <a:gd name="connsiteY1" fmla="*/ 1457820 h 1914208"/>
                <a:gd name="connsiteX2" fmla="*/ 8267673 w 8394623"/>
                <a:gd name="connsiteY2" fmla="*/ 1584594 h 1914208"/>
                <a:gd name="connsiteX3" fmla="*/ 8029958 w 8394623"/>
                <a:gd name="connsiteY3" fmla="*/ 1584594 h 1914208"/>
                <a:gd name="connsiteX4" fmla="*/ 7903007 w 8394623"/>
                <a:gd name="connsiteY4" fmla="*/ 1711369 h 1914208"/>
                <a:gd name="connsiteX5" fmla="*/ 7903007 w 8394623"/>
                <a:gd name="connsiteY5" fmla="*/ 1787434 h 1914208"/>
                <a:gd name="connsiteX6" fmla="*/ 7776056 w 8394623"/>
                <a:gd name="connsiteY6" fmla="*/ 1914208 h 1914208"/>
                <a:gd name="connsiteX7" fmla="*/ 7655453 w 8394623"/>
                <a:gd name="connsiteY7" fmla="*/ 1914208 h 1914208"/>
                <a:gd name="connsiteX8" fmla="*/ 7528502 w 8394623"/>
                <a:gd name="connsiteY8" fmla="*/ 1787434 h 1914208"/>
                <a:gd name="connsiteX9" fmla="*/ 7528502 w 8394623"/>
                <a:gd name="connsiteY9" fmla="*/ 1711369 h 1914208"/>
                <a:gd name="connsiteX10" fmla="*/ 7401551 w 8394623"/>
                <a:gd name="connsiteY10" fmla="*/ 1584594 h 1914208"/>
                <a:gd name="connsiteX11" fmla="*/ 6963571 w 8394623"/>
                <a:gd name="connsiteY11" fmla="*/ 1584594 h 1914208"/>
                <a:gd name="connsiteX12" fmla="*/ 6836620 w 8394623"/>
                <a:gd name="connsiteY12" fmla="*/ 1711369 h 1914208"/>
                <a:gd name="connsiteX13" fmla="*/ 6836620 w 8394623"/>
                <a:gd name="connsiteY13" fmla="*/ 1787434 h 1914208"/>
                <a:gd name="connsiteX14" fmla="*/ 6709669 w 8394623"/>
                <a:gd name="connsiteY14" fmla="*/ 1914208 h 1914208"/>
                <a:gd name="connsiteX15" fmla="*/ 6601761 w 8394623"/>
                <a:gd name="connsiteY15" fmla="*/ 1914208 h 1914208"/>
                <a:gd name="connsiteX16" fmla="*/ 6474817 w 8394623"/>
                <a:gd name="connsiteY16" fmla="*/ 1787434 h 1914208"/>
                <a:gd name="connsiteX17" fmla="*/ 6474817 w 8394623"/>
                <a:gd name="connsiteY17" fmla="*/ 1711369 h 1914208"/>
                <a:gd name="connsiteX18" fmla="*/ 6347866 w 8394623"/>
                <a:gd name="connsiteY18" fmla="*/ 1584594 h 1914208"/>
                <a:gd name="connsiteX19" fmla="*/ 0 w 8394623"/>
                <a:gd name="connsiteY19" fmla="*/ 1584594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94623" h="1914208">
                  <a:moveTo>
                    <a:pt x="8394624" y="0"/>
                  </a:moveTo>
                  <a:lnTo>
                    <a:pt x="8394624" y="1457820"/>
                  </a:lnTo>
                  <a:cubicBezTo>
                    <a:pt x="8394624" y="1527837"/>
                    <a:pt x="8337814" y="1584594"/>
                    <a:pt x="8267673" y="1584594"/>
                  </a:cubicBezTo>
                  <a:lnTo>
                    <a:pt x="8029958" y="1584594"/>
                  </a:lnTo>
                  <a:cubicBezTo>
                    <a:pt x="7959881" y="1584594"/>
                    <a:pt x="7903007" y="1641351"/>
                    <a:pt x="7903007" y="1711369"/>
                  </a:cubicBezTo>
                  <a:lnTo>
                    <a:pt x="7903007" y="1787434"/>
                  </a:lnTo>
                  <a:cubicBezTo>
                    <a:pt x="7903007" y="1857452"/>
                    <a:pt x="7846196" y="1914208"/>
                    <a:pt x="7776056" y="1914208"/>
                  </a:cubicBezTo>
                  <a:lnTo>
                    <a:pt x="7655453" y="1914208"/>
                  </a:lnTo>
                  <a:cubicBezTo>
                    <a:pt x="7585376" y="1914208"/>
                    <a:pt x="7528502" y="1857452"/>
                    <a:pt x="7528502" y="1787434"/>
                  </a:cubicBezTo>
                  <a:lnTo>
                    <a:pt x="7528502" y="1711369"/>
                  </a:lnTo>
                  <a:cubicBezTo>
                    <a:pt x="7528502" y="1641351"/>
                    <a:pt x="7471691" y="1584594"/>
                    <a:pt x="7401551" y="1584594"/>
                  </a:cubicBezTo>
                  <a:lnTo>
                    <a:pt x="6963571" y="1584594"/>
                  </a:lnTo>
                  <a:cubicBezTo>
                    <a:pt x="6893494" y="1584594"/>
                    <a:pt x="6836620" y="1641351"/>
                    <a:pt x="6836620" y="1711369"/>
                  </a:cubicBezTo>
                  <a:lnTo>
                    <a:pt x="6836620" y="1787434"/>
                  </a:lnTo>
                  <a:cubicBezTo>
                    <a:pt x="6836620" y="1857452"/>
                    <a:pt x="6779809" y="1914208"/>
                    <a:pt x="6709669" y="1914208"/>
                  </a:cubicBezTo>
                  <a:lnTo>
                    <a:pt x="6601761" y="1914208"/>
                  </a:lnTo>
                  <a:cubicBezTo>
                    <a:pt x="6531684" y="1914208"/>
                    <a:pt x="6474817" y="1857452"/>
                    <a:pt x="6474817" y="1787434"/>
                  </a:cubicBezTo>
                  <a:lnTo>
                    <a:pt x="6474817" y="1711369"/>
                  </a:lnTo>
                  <a:cubicBezTo>
                    <a:pt x="6474817" y="1641351"/>
                    <a:pt x="6417980" y="1584594"/>
                    <a:pt x="6347866" y="1584594"/>
                  </a:cubicBezTo>
                  <a:lnTo>
                    <a:pt x="0" y="1584594"/>
                  </a:lnTo>
                </a:path>
              </a:pathLst>
            </a:custGeom>
            <a:noFill/>
            <a:ln w="4442" cap="flat">
              <a:solidFill>
                <a:srgbClr val="1A35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">
              <a:extLst>
                <a:ext uri="{FF2B5EF4-FFF2-40B4-BE49-F238E27FC236}">
                  <a16:creationId xmlns:a16="http://schemas.microsoft.com/office/drawing/2014/main" id="{1FDCC9A9-3A04-4697-A94A-0D34BFCB2CCB}"/>
                </a:ext>
              </a:extLst>
            </p:cNvPr>
            <p:cNvSpPr/>
            <p:nvPr/>
          </p:nvSpPr>
          <p:spPr>
            <a:xfrm>
              <a:off x="8197850" y="98250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67 w 107908"/>
                <a:gd name="connsiteY1" fmla="*/ 73307 h 107758"/>
                <a:gd name="connsiteX2" fmla="*/ 0 w 107908"/>
                <a:gd name="connsiteY2" fmla="*/ 53879 h 107758"/>
                <a:gd name="connsiteX3" fmla="*/ 34467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9" y="84229"/>
                    <a:pt x="34467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467" y="34451"/>
                  </a:cubicBezTo>
                  <a:cubicBezTo>
                    <a:pt x="45449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9" y="45373"/>
                    <a:pt x="107908" y="53879"/>
                    <a:pt x="107908" y="53879"/>
                  </a:cubicBezTo>
                  <a:cubicBezTo>
                    <a:pt x="107908" y="53879"/>
                    <a:pt x="84359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6">
              <a:extLst>
                <a:ext uri="{FF2B5EF4-FFF2-40B4-BE49-F238E27FC236}">
                  <a16:creationId xmlns:a16="http://schemas.microsoft.com/office/drawing/2014/main" id="{84C215B0-6E0A-425C-A279-116C3D9629FC}"/>
                </a:ext>
              </a:extLst>
            </p:cNvPr>
            <p:cNvSpPr/>
            <p:nvPr/>
          </p:nvSpPr>
          <p:spPr>
            <a:xfrm>
              <a:off x="7512633" y="1857159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7">
              <a:extLst>
                <a:ext uri="{FF2B5EF4-FFF2-40B4-BE49-F238E27FC236}">
                  <a16:creationId xmlns:a16="http://schemas.microsoft.com/office/drawing/2014/main" id="{AD73D97A-838D-4D3A-8DE4-D5FE38619328}"/>
                </a:ext>
              </a:extLst>
            </p:cNvPr>
            <p:cNvSpPr/>
            <p:nvPr/>
          </p:nvSpPr>
          <p:spPr>
            <a:xfrm>
              <a:off x="7153997" y="98241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8">
              <a:extLst>
                <a:ext uri="{FF2B5EF4-FFF2-40B4-BE49-F238E27FC236}">
                  <a16:creationId xmlns:a16="http://schemas.microsoft.com/office/drawing/2014/main" id="{DCF1D7AA-8428-4912-8B30-5469CD4499FE}"/>
                </a:ext>
              </a:extLst>
            </p:cNvPr>
            <p:cNvSpPr/>
            <p:nvPr/>
          </p:nvSpPr>
          <p:spPr>
            <a:xfrm>
              <a:off x="4633705" y="152763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 10">
              <a:extLst>
                <a:ext uri="{FF2B5EF4-FFF2-40B4-BE49-F238E27FC236}">
                  <a16:creationId xmlns:a16="http://schemas.microsoft.com/office/drawing/2014/main" id="{FAD2CAEA-E233-4DB8-ADFC-43A10068E238}"/>
                </a:ext>
              </a:extLst>
            </p:cNvPr>
            <p:cNvSpPr/>
            <p:nvPr/>
          </p:nvSpPr>
          <p:spPr>
            <a:xfrm>
              <a:off x="7207951" y="-19104"/>
              <a:ext cx="539541" cy="1584682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rgbClr val="1A35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62" name="Рисунок 108">
            <a:extLst>
              <a:ext uri="{FF2B5EF4-FFF2-40B4-BE49-F238E27FC236}">
                <a16:creationId xmlns:a16="http://schemas.microsoft.com/office/drawing/2014/main" id="{5AEDA675-C062-4EC2-9D84-75029F1686FA}"/>
              </a:ext>
            </a:extLst>
          </p:cNvPr>
          <p:cNvSpPr/>
          <p:nvPr userDrawn="1"/>
        </p:nvSpPr>
        <p:spPr>
          <a:xfrm>
            <a:off x="3317951" y="5189306"/>
            <a:ext cx="569737" cy="1159106"/>
          </a:xfrm>
          <a:custGeom>
            <a:avLst/>
            <a:gdLst>
              <a:gd name="connsiteX0" fmla="*/ 0 w 659172"/>
              <a:gd name="connsiteY0" fmla="*/ 1938740 h 1938740"/>
              <a:gd name="connsiteX1" fmla="*/ 0 w 659172"/>
              <a:gd name="connsiteY1" fmla="*/ 155099 h 1938740"/>
              <a:gd name="connsiteX2" fmla="*/ 155099 w 659172"/>
              <a:gd name="connsiteY2" fmla="*/ 0 h 1938740"/>
              <a:gd name="connsiteX3" fmla="*/ 275301 w 659172"/>
              <a:gd name="connsiteY3" fmla="*/ 0 h 1938740"/>
              <a:gd name="connsiteX4" fmla="*/ 430401 w 659172"/>
              <a:gd name="connsiteY4" fmla="*/ 155099 h 1938740"/>
              <a:gd name="connsiteX5" fmla="*/ 430401 w 659172"/>
              <a:gd name="connsiteY5" fmla="*/ 250097 h 1938740"/>
              <a:gd name="connsiteX6" fmla="*/ 544786 w 659172"/>
              <a:gd name="connsiteY6" fmla="*/ 364483 h 1938740"/>
              <a:gd name="connsiteX7" fmla="*/ 544786 w 659172"/>
              <a:gd name="connsiteY7" fmla="*/ 364483 h 1938740"/>
              <a:gd name="connsiteX8" fmla="*/ 659172 w 659172"/>
              <a:gd name="connsiteY8" fmla="*/ 478869 h 1938740"/>
              <a:gd name="connsiteX9" fmla="*/ 659172 w 659172"/>
              <a:gd name="connsiteY9" fmla="*/ 1938740 h 1938740"/>
              <a:gd name="connsiteX0" fmla="*/ 0 w 661938"/>
              <a:gd name="connsiteY0" fmla="*/ 1346685 h 1938740"/>
              <a:gd name="connsiteX1" fmla="*/ 2766 w 661938"/>
              <a:gd name="connsiteY1" fmla="*/ 155099 h 1938740"/>
              <a:gd name="connsiteX2" fmla="*/ 157865 w 661938"/>
              <a:gd name="connsiteY2" fmla="*/ 0 h 1938740"/>
              <a:gd name="connsiteX3" fmla="*/ 278067 w 661938"/>
              <a:gd name="connsiteY3" fmla="*/ 0 h 1938740"/>
              <a:gd name="connsiteX4" fmla="*/ 433167 w 661938"/>
              <a:gd name="connsiteY4" fmla="*/ 155099 h 1938740"/>
              <a:gd name="connsiteX5" fmla="*/ 433167 w 661938"/>
              <a:gd name="connsiteY5" fmla="*/ 250097 h 1938740"/>
              <a:gd name="connsiteX6" fmla="*/ 547552 w 661938"/>
              <a:gd name="connsiteY6" fmla="*/ 364483 h 1938740"/>
              <a:gd name="connsiteX7" fmla="*/ 547552 w 661938"/>
              <a:gd name="connsiteY7" fmla="*/ 364483 h 1938740"/>
              <a:gd name="connsiteX8" fmla="*/ 661938 w 661938"/>
              <a:gd name="connsiteY8" fmla="*/ 478869 h 1938740"/>
              <a:gd name="connsiteX9" fmla="*/ 661938 w 661938"/>
              <a:gd name="connsiteY9" fmla="*/ 1938740 h 1938740"/>
              <a:gd name="connsiteX0" fmla="*/ 0 w 661938"/>
              <a:gd name="connsiteY0" fmla="*/ 1346685 h 1346685"/>
              <a:gd name="connsiteX1" fmla="*/ 2766 w 661938"/>
              <a:gd name="connsiteY1" fmla="*/ 155099 h 1346685"/>
              <a:gd name="connsiteX2" fmla="*/ 157865 w 661938"/>
              <a:gd name="connsiteY2" fmla="*/ 0 h 1346685"/>
              <a:gd name="connsiteX3" fmla="*/ 278067 w 661938"/>
              <a:gd name="connsiteY3" fmla="*/ 0 h 1346685"/>
              <a:gd name="connsiteX4" fmla="*/ 433167 w 661938"/>
              <a:gd name="connsiteY4" fmla="*/ 155099 h 1346685"/>
              <a:gd name="connsiteX5" fmla="*/ 433167 w 661938"/>
              <a:gd name="connsiteY5" fmla="*/ 250097 h 1346685"/>
              <a:gd name="connsiteX6" fmla="*/ 547552 w 661938"/>
              <a:gd name="connsiteY6" fmla="*/ 364483 h 1346685"/>
              <a:gd name="connsiteX7" fmla="*/ 547552 w 661938"/>
              <a:gd name="connsiteY7" fmla="*/ 364483 h 1346685"/>
              <a:gd name="connsiteX8" fmla="*/ 661938 w 661938"/>
              <a:gd name="connsiteY8" fmla="*/ 478869 h 1346685"/>
              <a:gd name="connsiteX9" fmla="*/ 661938 w 661938"/>
              <a:gd name="connsiteY9" fmla="*/ 1346685 h 134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938" h="1346685">
                <a:moveTo>
                  <a:pt x="0" y="1346685"/>
                </a:moveTo>
                <a:cubicBezTo>
                  <a:pt x="0" y="752138"/>
                  <a:pt x="2766" y="749646"/>
                  <a:pt x="2766" y="155099"/>
                </a:cubicBezTo>
                <a:cubicBezTo>
                  <a:pt x="2766" y="69440"/>
                  <a:pt x="72207" y="0"/>
                  <a:pt x="157865" y="0"/>
                </a:cubicBezTo>
                <a:lnTo>
                  <a:pt x="278067" y="0"/>
                </a:lnTo>
                <a:cubicBezTo>
                  <a:pt x="363726" y="0"/>
                  <a:pt x="433167" y="69440"/>
                  <a:pt x="433167" y="155099"/>
                </a:cubicBezTo>
                <a:lnTo>
                  <a:pt x="433167" y="250097"/>
                </a:lnTo>
                <a:cubicBezTo>
                  <a:pt x="433167" y="313271"/>
                  <a:pt x="484379" y="364483"/>
                  <a:pt x="547552" y="364483"/>
                </a:cubicBezTo>
                <a:lnTo>
                  <a:pt x="547552" y="364483"/>
                </a:lnTo>
                <a:cubicBezTo>
                  <a:pt x="610726" y="364483"/>
                  <a:pt x="661938" y="415695"/>
                  <a:pt x="661938" y="478869"/>
                </a:cubicBezTo>
                <a:lnTo>
                  <a:pt x="661938" y="1346685"/>
                </a:lnTo>
              </a:path>
            </a:pathLst>
          </a:custGeom>
          <a:noFill/>
          <a:ln w="5427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D7DAFDE-6317-4CFE-82E7-546FD87BCA69}"/>
              </a:ext>
            </a:extLst>
          </p:cNvPr>
          <p:cNvSpPr/>
          <p:nvPr userDrawn="1"/>
        </p:nvSpPr>
        <p:spPr>
          <a:xfrm flipH="1">
            <a:off x="3482629" y="5161280"/>
            <a:ext cx="61971" cy="61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63">
            <a:extLst>
              <a:ext uri="{FF2B5EF4-FFF2-40B4-BE49-F238E27FC236}">
                <a16:creationId xmlns:a16="http://schemas.microsoft.com/office/drawing/2014/main" id="{F36645CD-0E27-4F27-9F23-A591EE5B3F7B}"/>
              </a:ext>
            </a:extLst>
          </p:cNvPr>
          <p:cNvSpPr/>
          <p:nvPr/>
        </p:nvSpPr>
        <p:spPr>
          <a:xfrm rot="10800000">
            <a:off x="10597288" y="732399"/>
            <a:ext cx="388939" cy="558477"/>
          </a:xfrm>
          <a:custGeom>
            <a:avLst/>
            <a:gdLst>
              <a:gd name="connsiteX0" fmla="*/ 163620 w 388939"/>
              <a:gd name="connsiteY0" fmla="*/ 365670 h 558477"/>
              <a:gd name="connsiteX1" fmla="*/ 182834 w 388939"/>
              <a:gd name="connsiteY1" fmla="*/ 346455 h 558477"/>
              <a:gd name="connsiteX2" fmla="*/ 182834 w 388939"/>
              <a:gd name="connsiteY2" fmla="*/ 225321 h 558477"/>
              <a:gd name="connsiteX3" fmla="*/ 163620 w 388939"/>
              <a:gd name="connsiteY3" fmla="*/ 206105 h 558477"/>
              <a:gd name="connsiteX4" fmla="*/ 19215 w 388939"/>
              <a:gd name="connsiteY4" fmla="*/ 206105 h 558477"/>
              <a:gd name="connsiteX5" fmla="*/ 0 w 388939"/>
              <a:gd name="connsiteY5" fmla="*/ 186890 h 558477"/>
              <a:gd name="connsiteX6" fmla="*/ 0 w 388939"/>
              <a:gd name="connsiteY6" fmla="*/ 19215 h 558477"/>
              <a:gd name="connsiteX7" fmla="*/ 19215 w 388939"/>
              <a:gd name="connsiteY7" fmla="*/ 0 h 558477"/>
              <a:gd name="connsiteX8" fmla="*/ 200187 w 388939"/>
              <a:gd name="connsiteY8" fmla="*/ 0 h 558477"/>
              <a:gd name="connsiteX9" fmla="*/ 219402 w 388939"/>
              <a:gd name="connsiteY9" fmla="*/ 19215 h 558477"/>
              <a:gd name="connsiteX10" fmla="*/ 219402 w 388939"/>
              <a:gd name="connsiteY10" fmla="*/ 166945 h 558477"/>
              <a:gd name="connsiteX11" fmla="*/ 238617 w 388939"/>
              <a:gd name="connsiteY11" fmla="*/ 186160 h 558477"/>
              <a:gd name="connsiteX12" fmla="*/ 369724 w 388939"/>
              <a:gd name="connsiteY12" fmla="*/ 186160 h 558477"/>
              <a:gd name="connsiteX13" fmla="*/ 388939 w 388939"/>
              <a:gd name="connsiteY13" fmla="*/ 205374 h 558477"/>
              <a:gd name="connsiteX14" fmla="*/ 388939 w 388939"/>
              <a:gd name="connsiteY14" fmla="*/ 359752 h 558477"/>
              <a:gd name="connsiteX15" fmla="*/ 369724 w 388939"/>
              <a:gd name="connsiteY15" fmla="*/ 378967 h 558477"/>
              <a:gd name="connsiteX16" fmla="*/ 225320 w 388939"/>
              <a:gd name="connsiteY16" fmla="*/ 378967 h 558477"/>
              <a:gd name="connsiteX17" fmla="*/ 206105 w 388939"/>
              <a:gd name="connsiteY17" fmla="*/ 398182 h 558477"/>
              <a:gd name="connsiteX18" fmla="*/ 206105 w 388939"/>
              <a:gd name="connsiteY18" fmla="*/ 539264 h 558477"/>
              <a:gd name="connsiteX19" fmla="*/ 186890 w 388939"/>
              <a:gd name="connsiteY19" fmla="*/ 558477 h 558477"/>
              <a:gd name="connsiteX20" fmla="*/ 19215 w 388939"/>
              <a:gd name="connsiteY20" fmla="*/ 558477 h 558477"/>
              <a:gd name="connsiteX21" fmla="*/ 0 w 388939"/>
              <a:gd name="connsiteY21" fmla="*/ 539264 h 558477"/>
              <a:gd name="connsiteX22" fmla="*/ 0 w 388939"/>
              <a:gd name="connsiteY22" fmla="*/ 384886 h 558477"/>
              <a:gd name="connsiteX23" fmla="*/ 19215 w 388939"/>
              <a:gd name="connsiteY23" fmla="*/ 365670 h 558477"/>
              <a:gd name="connsiteX24" fmla="*/ 163620 w 388939"/>
              <a:gd name="connsiteY24" fmla="*/ 365670 h 55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8939" h="558477">
                <a:moveTo>
                  <a:pt x="163620" y="365670"/>
                </a:moveTo>
                <a:cubicBezTo>
                  <a:pt x="174232" y="365670"/>
                  <a:pt x="182834" y="357068"/>
                  <a:pt x="182834" y="346455"/>
                </a:cubicBezTo>
                <a:lnTo>
                  <a:pt x="182834" y="225321"/>
                </a:lnTo>
                <a:cubicBezTo>
                  <a:pt x="182834" y="214708"/>
                  <a:pt x="174232" y="206105"/>
                  <a:pt x="163620" y="206105"/>
                </a:cubicBezTo>
                <a:lnTo>
                  <a:pt x="19215" y="206105"/>
                </a:lnTo>
                <a:cubicBezTo>
                  <a:pt x="8603" y="206105"/>
                  <a:pt x="0" y="197503"/>
                  <a:pt x="0" y="186890"/>
                </a:cubicBezTo>
                <a:lnTo>
                  <a:pt x="0" y="19215"/>
                </a:lnTo>
                <a:cubicBezTo>
                  <a:pt x="0" y="8603"/>
                  <a:pt x="8603" y="0"/>
                  <a:pt x="19215" y="0"/>
                </a:cubicBezTo>
                <a:lnTo>
                  <a:pt x="200187" y="0"/>
                </a:lnTo>
                <a:cubicBezTo>
                  <a:pt x="210799" y="0"/>
                  <a:pt x="219402" y="8603"/>
                  <a:pt x="219402" y="19215"/>
                </a:cubicBezTo>
                <a:lnTo>
                  <a:pt x="219402" y="166945"/>
                </a:lnTo>
                <a:cubicBezTo>
                  <a:pt x="219402" y="177557"/>
                  <a:pt x="228005" y="186160"/>
                  <a:pt x="238617" y="186160"/>
                </a:cubicBezTo>
                <a:lnTo>
                  <a:pt x="369724" y="186160"/>
                </a:lnTo>
                <a:cubicBezTo>
                  <a:pt x="380337" y="186160"/>
                  <a:pt x="388939" y="194763"/>
                  <a:pt x="388939" y="205374"/>
                </a:cubicBezTo>
                <a:lnTo>
                  <a:pt x="388939" y="359752"/>
                </a:lnTo>
                <a:cubicBezTo>
                  <a:pt x="388939" y="370364"/>
                  <a:pt x="380337" y="378967"/>
                  <a:pt x="369724" y="378967"/>
                </a:cubicBezTo>
                <a:lnTo>
                  <a:pt x="225320" y="378967"/>
                </a:lnTo>
                <a:cubicBezTo>
                  <a:pt x="214708" y="378967"/>
                  <a:pt x="206105" y="387570"/>
                  <a:pt x="206105" y="398182"/>
                </a:cubicBezTo>
                <a:lnTo>
                  <a:pt x="206105" y="539264"/>
                </a:lnTo>
                <a:cubicBezTo>
                  <a:pt x="206105" y="549875"/>
                  <a:pt x="197503" y="558477"/>
                  <a:pt x="186890" y="558477"/>
                </a:cubicBezTo>
                <a:lnTo>
                  <a:pt x="19215" y="558477"/>
                </a:lnTo>
                <a:cubicBezTo>
                  <a:pt x="8603" y="558477"/>
                  <a:pt x="0" y="549875"/>
                  <a:pt x="0" y="539264"/>
                </a:cubicBezTo>
                <a:lnTo>
                  <a:pt x="0" y="384886"/>
                </a:lnTo>
                <a:cubicBezTo>
                  <a:pt x="0" y="374273"/>
                  <a:pt x="8603" y="365670"/>
                  <a:pt x="19215" y="365670"/>
                </a:cubicBezTo>
                <a:lnTo>
                  <a:pt x="163620" y="365670"/>
                </a:lnTo>
                <a:close/>
              </a:path>
            </a:pathLst>
          </a:custGeom>
          <a:solidFill>
            <a:srgbClr val="FFFFFF"/>
          </a:solidFill>
          <a:ln w="187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Рисунок 66">
            <a:extLst>
              <a:ext uri="{FF2B5EF4-FFF2-40B4-BE49-F238E27FC236}">
                <a16:creationId xmlns:a16="http://schemas.microsoft.com/office/drawing/2014/main" id="{BCA580CC-67E6-4DAC-ADD4-EBC13AEE414C}"/>
              </a:ext>
            </a:extLst>
          </p:cNvPr>
          <p:cNvSpPr/>
          <p:nvPr/>
        </p:nvSpPr>
        <p:spPr>
          <a:xfrm rot="10800000" flipH="1">
            <a:off x="10846839" y="904876"/>
            <a:ext cx="572461" cy="769031"/>
          </a:xfrm>
          <a:custGeom>
            <a:avLst/>
            <a:gdLst>
              <a:gd name="connsiteX0" fmla="*/ 254435 w 572461"/>
              <a:gd name="connsiteY0" fmla="*/ 189671 h 769031"/>
              <a:gd name="connsiteX1" fmla="*/ 234502 w 572461"/>
              <a:gd name="connsiteY1" fmla="*/ 169738 h 769031"/>
              <a:gd name="connsiteX2" fmla="*/ 234502 w 572461"/>
              <a:gd name="connsiteY2" fmla="*/ 12909 h 769031"/>
              <a:gd name="connsiteX3" fmla="*/ 221594 w 572461"/>
              <a:gd name="connsiteY3" fmla="*/ 0 h 769031"/>
              <a:gd name="connsiteX4" fmla="*/ 12909 w 572461"/>
              <a:gd name="connsiteY4" fmla="*/ 0 h 769031"/>
              <a:gd name="connsiteX5" fmla="*/ 0 w 572461"/>
              <a:gd name="connsiteY5" fmla="*/ 12909 h 769031"/>
              <a:gd name="connsiteX6" fmla="*/ 0 w 572461"/>
              <a:gd name="connsiteY6" fmla="*/ 200903 h 769031"/>
              <a:gd name="connsiteX7" fmla="*/ 12909 w 572461"/>
              <a:gd name="connsiteY7" fmla="*/ 213811 h 769031"/>
              <a:gd name="connsiteX8" fmla="*/ 186981 w 572461"/>
              <a:gd name="connsiteY8" fmla="*/ 213811 h 769031"/>
              <a:gd name="connsiteX9" fmla="*/ 206914 w 572461"/>
              <a:gd name="connsiteY9" fmla="*/ 233744 h 769031"/>
              <a:gd name="connsiteX10" fmla="*/ 206914 w 572461"/>
              <a:gd name="connsiteY10" fmla="*/ 376778 h 769031"/>
              <a:gd name="connsiteX11" fmla="*/ 219823 w 572461"/>
              <a:gd name="connsiteY11" fmla="*/ 389689 h 769031"/>
              <a:gd name="connsiteX12" fmla="*/ 359537 w 572461"/>
              <a:gd name="connsiteY12" fmla="*/ 389689 h 769031"/>
              <a:gd name="connsiteX13" fmla="*/ 372444 w 572461"/>
              <a:gd name="connsiteY13" fmla="*/ 402596 h 769031"/>
              <a:gd name="connsiteX14" fmla="*/ 372444 w 572461"/>
              <a:gd name="connsiteY14" fmla="*/ 542311 h 769031"/>
              <a:gd name="connsiteX15" fmla="*/ 359537 w 572461"/>
              <a:gd name="connsiteY15" fmla="*/ 555219 h 769031"/>
              <a:gd name="connsiteX16" fmla="*/ 219823 w 572461"/>
              <a:gd name="connsiteY16" fmla="*/ 555219 h 769031"/>
              <a:gd name="connsiteX17" fmla="*/ 206914 w 572461"/>
              <a:gd name="connsiteY17" fmla="*/ 568129 h 769031"/>
              <a:gd name="connsiteX18" fmla="*/ 206914 w 572461"/>
              <a:gd name="connsiteY18" fmla="*/ 756122 h 769031"/>
              <a:gd name="connsiteX19" fmla="*/ 219823 w 572461"/>
              <a:gd name="connsiteY19" fmla="*/ 769032 h 769031"/>
              <a:gd name="connsiteX20" fmla="*/ 394023 w 572461"/>
              <a:gd name="connsiteY20" fmla="*/ 769032 h 769031"/>
              <a:gd name="connsiteX21" fmla="*/ 406931 w 572461"/>
              <a:gd name="connsiteY21" fmla="*/ 756122 h 769031"/>
              <a:gd name="connsiteX22" fmla="*/ 406931 w 572461"/>
              <a:gd name="connsiteY22" fmla="*/ 602614 h 769031"/>
              <a:gd name="connsiteX23" fmla="*/ 419839 w 572461"/>
              <a:gd name="connsiteY23" fmla="*/ 589706 h 769031"/>
              <a:gd name="connsiteX24" fmla="*/ 559554 w 572461"/>
              <a:gd name="connsiteY24" fmla="*/ 589706 h 769031"/>
              <a:gd name="connsiteX25" fmla="*/ 572461 w 572461"/>
              <a:gd name="connsiteY25" fmla="*/ 576795 h 769031"/>
              <a:gd name="connsiteX26" fmla="*/ 572461 w 572461"/>
              <a:gd name="connsiteY26" fmla="*/ 202580 h 769031"/>
              <a:gd name="connsiteX27" fmla="*/ 559554 w 572461"/>
              <a:gd name="connsiteY27" fmla="*/ 189671 h 769031"/>
              <a:gd name="connsiteX28" fmla="*/ 385355 w 572461"/>
              <a:gd name="connsiteY28" fmla="*/ 189671 h 769031"/>
              <a:gd name="connsiteX29" fmla="*/ 385317 w 572461"/>
              <a:gd name="connsiteY29" fmla="*/ 189671 h 769031"/>
              <a:gd name="connsiteX30" fmla="*/ 254435 w 572461"/>
              <a:gd name="connsiteY30" fmla="*/ 189671 h 769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72461" h="769031">
                <a:moveTo>
                  <a:pt x="254435" y="189671"/>
                </a:moveTo>
                <a:cubicBezTo>
                  <a:pt x="243427" y="189671"/>
                  <a:pt x="234502" y="180747"/>
                  <a:pt x="234502" y="169738"/>
                </a:cubicBezTo>
                <a:lnTo>
                  <a:pt x="234502" y="12909"/>
                </a:lnTo>
                <a:cubicBezTo>
                  <a:pt x="234502" y="5779"/>
                  <a:pt x="228723" y="0"/>
                  <a:pt x="221594" y="0"/>
                </a:cubicBezTo>
                <a:lnTo>
                  <a:pt x="12909" y="0"/>
                </a:lnTo>
                <a:cubicBezTo>
                  <a:pt x="5779" y="0"/>
                  <a:pt x="0" y="5779"/>
                  <a:pt x="0" y="12909"/>
                </a:cubicBezTo>
                <a:lnTo>
                  <a:pt x="0" y="200903"/>
                </a:lnTo>
                <a:cubicBezTo>
                  <a:pt x="0" y="208032"/>
                  <a:pt x="5779" y="213811"/>
                  <a:pt x="12909" y="213811"/>
                </a:cubicBezTo>
                <a:lnTo>
                  <a:pt x="186981" y="213811"/>
                </a:lnTo>
                <a:cubicBezTo>
                  <a:pt x="197990" y="213811"/>
                  <a:pt x="206914" y="222736"/>
                  <a:pt x="206914" y="233744"/>
                </a:cubicBezTo>
                <a:lnTo>
                  <a:pt x="206914" y="376778"/>
                </a:lnTo>
                <a:cubicBezTo>
                  <a:pt x="206914" y="383908"/>
                  <a:pt x="212694" y="389689"/>
                  <a:pt x="219823" y="389689"/>
                </a:cubicBezTo>
                <a:lnTo>
                  <a:pt x="359537" y="389689"/>
                </a:lnTo>
                <a:cubicBezTo>
                  <a:pt x="366666" y="389689"/>
                  <a:pt x="372444" y="395467"/>
                  <a:pt x="372444" y="402596"/>
                </a:cubicBezTo>
                <a:lnTo>
                  <a:pt x="372444" y="542311"/>
                </a:lnTo>
                <a:cubicBezTo>
                  <a:pt x="372444" y="549440"/>
                  <a:pt x="366666" y="555219"/>
                  <a:pt x="359537" y="555219"/>
                </a:cubicBezTo>
                <a:lnTo>
                  <a:pt x="219823" y="555219"/>
                </a:lnTo>
                <a:cubicBezTo>
                  <a:pt x="212694" y="555219"/>
                  <a:pt x="206914" y="560999"/>
                  <a:pt x="206914" y="568129"/>
                </a:cubicBezTo>
                <a:lnTo>
                  <a:pt x="206914" y="756122"/>
                </a:lnTo>
                <a:cubicBezTo>
                  <a:pt x="206914" y="763251"/>
                  <a:pt x="212694" y="769032"/>
                  <a:pt x="219823" y="769032"/>
                </a:cubicBezTo>
                <a:lnTo>
                  <a:pt x="394023" y="769032"/>
                </a:lnTo>
                <a:cubicBezTo>
                  <a:pt x="401151" y="769032"/>
                  <a:pt x="406931" y="763251"/>
                  <a:pt x="406931" y="756122"/>
                </a:cubicBezTo>
                <a:lnTo>
                  <a:pt x="406931" y="602614"/>
                </a:lnTo>
                <a:cubicBezTo>
                  <a:pt x="406931" y="595484"/>
                  <a:pt x="412710" y="589706"/>
                  <a:pt x="419839" y="589706"/>
                </a:cubicBezTo>
                <a:lnTo>
                  <a:pt x="559554" y="589706"/>
                </a:lnTo>
                <a:cubicBezTo>
                  <a:pt x="566683" y="589706"/>
                  <a:pt x="572461" y="583925"/>
                  <a:pt x="572461" y="576795"/>
                </a:cubicBezTo>
                <a:lnTo>
                  <a:pt x="572461" y="202580"/>
                </a:lnTo>
                <a:cubicBezTo>
                  <a:pt x="572461" y="195451"/>
                  <a:pt x="566683" y="189671"/>
                  <a:pt x="559554" y="189671"/>
                </a:cubicBezTo>
                <a:lnTo>
                  <a:pt x="385355" y="189671"/>
                </a:lnTo>
                <a:lnTo>
                  <a:pt x="385317" y="189671"/>
                </a:lnTo>
                <a:lnTo>
                  <a:pt x="254435" y="189671"/>
                </a:lnTo>
                <a:close/>
              </a:path>
            </a:pathLst>
          </a:custGeom>
          <a:solidFill>
            <a:srgbClr val="FFFFFF"/>
          </a:solidFill>
          <a:ln w="220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9251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ры поддержки инвестицио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5D8675-4326-A0FB-C49A-F0F5AC8F89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648CFF-1FFD-5036-3EB7-3AD9CD1040D7}"/>
              </a:ext>
            </a:extLst>
          </p:cNvPr>
          <p:cNvSpPr txBox="1"/>
          <p:nvPr userDrawn="1"/>
        </p:nvSpPr>
        <p:spPr>
          <a:xfrm>
            <a:off x="442913" y="474027"/>
            <a:ext cx="565308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МЕРЫ ПОДДЕРЖКИ ИНВЕСТИЦИОННЫХ ПРОЕКТОВ</a:t>
            </a:r>
          </a:p>
        </p:txBody>
      </p:sp>
      <p:sp>
        <p:nvSpPr>
          <p:cNvPr id="5" name="Рисунок 8">
            <a:extLst>
              <a:ext uri="{FF2B5EF4-FFF2-40B4-BE49-F238E27FC236}">
                <a16:creationId xmlns:a16="http://schemas.microsoft.com/office/drawing/2014/main" id="{CF1CC62B-7132-E726-4977-566F6CEAF0A9}"/>
              </a:ext>
            </a:extLst>
          </p:cNvPr>
          <p:cNvSpPr/>
          <p:nvPr/>
        </p:nvSpPr>
        <p:spPr>
          <a:xfrm>
            <a:off x="442913" y="1524232"/>
            <a:ext cx="11306175" cy="4820316"/>
          </a:xfrm>
          <a:custGeom>
            <a:avLst/>
            <a:gdLst>
              <a:gd name="connsiteX0" fmla="*/ 5653088 w 11306175"/>
              <a:gd name="connsiteY0" fmla="*/ 451020 h 4820316"/>
              <a:gd name="connsiteX1" fmla="*/ 5826772 w 11306175"/>
              <a:gd name="connsiteY1" fmla="*/ 268307 h 4820316"/>
              <a:gd name="connsiteX2" fmla="*/ 11113958 w 11306175"/>
              <a:gd name="connsiteY2" fmla="*/ 240 h 4820316"/>
              <a:gd name="connsiteX3" fmla="*/ 11306175 w 11306175"/>
              <a:gd name="connsiteY3" fmla="*/ 182953 h 4820316"/>
              <a:gd name="connsiteX4" fmla="*/ 11306175 w 11306175"/>
              <a:gd name="connsiteY4" fmla="*/ 4637369 h 4820316"/>
              <a:gd name="connsiteX5" fmla="*/ 11123227 w 11306175"/>
              <a:gd name="connsiteY5" fmla="*/ 4820317 h 4820316"/>
              <a:gd name="connsiteX6" fmla="*/ 5836036 w 11306175"/>
              <a:gd name="connsiteY6" fmla="*/ 4820317 h 4820316"/>
              <a:gd name="connsiteX7" fmla="*/ 5653088 w 11306175"/>
              <a:gd name="connsiteY7" fmla="*/ 4637369 h 4820316"/>
              <a:gd name="connsiteX8" fmla="*/ 5653088 w 11306175"/>
              <a:gd name="connsiteY8" fmla="*/ 2935954 h 4820316"/>
              <a:gd name="connsiteX9" fmla="*/ 5470140 w 11306175"/>
              <a:gd name="connsiteY9" fmla="*/ 2753006 h 4820316"/>
              <a:gd name="connsiteX10" fmla="*/ 5451845 w 11306175"/>
              <a:gd name="connsiteY10" fmla="*/ 2753006 h 4820316"/>
              <a:gd name="connsiteX11" fmla="*/ 5268897 w 11306175"/>
              <a:gd name="connsiteY11" fmla="*/ 2935954 h 4820316"/>
              <a:gd name="connsiteX12" fmla="*/ 5268897 w 11306175"/>
              <a:gd name="connsiteY12" fmla="*/ 4637369 h 4820316"/>
              <a:gd name="connsiteX13" fmla="*/ 5085950 w 11306175"/>
              <a:gd name="connsiteY13" fmla="*/ 4820317 h 4820316"/>
              <a:gd name="connsiteX14" fmla="*/ 182948 w 11306175"/>
              <a:gd name="connsiteY14" fmla="*/ 4820317 h 4820316"/>
              <a:gd name="connsiteX15" fmla="*/ 0 w 11306175"/>
              <a:gd name="connsiteY15" fmla="*/ 4637369 h 4820316"/>
              <a:gd name="connsiteX16" fmla="*/ 0 w 11306175"/>
              <a:gd name="connsiteY16" fmla="*/ 1324037 h 4820316"/>
              <a:gd name="connsiteX17" fmla="*/ 174698 w 11306175"/>
              <a:gd name="connsiteY17" fmla="*/ 1141279 h 4820316"/>
              <a:gd name="connsiteX18" fmla="*/ 5077698 w 11306175"/>
              <a:gd name="connsiteY18" fmla="*/ 919961 h 4820316"/>
              <a:gd name="connsiteX19" fmla="*/ 5268897 w 11306175"/>
              <a:gd name="connsiteY19" fmla="*/ 1102725 h 4820316"/>
              <a:gd name="connsiteX20" fmla="*/ 5268897 w 11306175"/>
              <a:gd name="connsiteY20" fmla="*/ 2222458 h 4820316"/>
              <a:gd name="connsiteX21" fmla="*/ 5451845 w 11306175"/>
              <a:gd name="connsiteY21" fmla="*/ 2405405 h 4820316"/>
              <a:gd name="connsiteX22" fmla="*/ 5470140 w 11306175"/>
              <a:gd name="connsiteY22" fmla="*/ 2405405 h 4820316"/>
              <a:gd name="connsiteX23" fmla="*/ 5653088 w 11306175"/>
              <a:gd name="connsiteY23" fmla="*/ 2222458 h 4820316"/>
              <a:gd name="connsiteX24" fmla="*/ 5653088 w 11306175"/>
              <a:gd name="connsiteY24" fmla="*/ 451020 h 482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306175" h="4820316">
                <a:moveTo>
                  <a:pt x="5653088" y="451020"/>
                </a:moveTo>
                <a:cubicBezTo>
                  <a:pt x="5653088" y="353581"/>
                  <a:pt x="5729456" y="273241"/>
                  <a:pt x="5826772" y="268307"/>
                </a:cubicBezTo>
                <a:lnTo>
                  <a:pt x="11113958" y="240"/>
                </a:lnTo>
                <a:cubicBezTo>
                  <a:pt x="11218482" y="-5061"/>
                  <a:pt x="11306175" y="78275"/>
                  <a:pt x="11306175" y="182953"/>
                </a:cubicBezTo>
                <a:lnTo>
                  <a:pt x="11306175" y="4637369"/>
                </a:lnTo>
                <a:cubicBezTo>
                  <a:pt x="11306175" y="4738411"/>
                  <a:pt x="11224275" y="4820317"/>
                  <a:pt x="11123227" y="4820317"/>
                </a:cubicBezTo>
                <a:lnTo>
                  <a:pt x="5836036" y="4820317"/>
                </a:lnTo>
                <a:cubicBezTo>
                  <a:pt x="5734994" y="4820317"/>
                  <a:pt x="5653088" y="4738411"/>
                  <a:pt x="5653088" y="4637369"/>
                </a:cubicBezTo>
                <a:lnTo>
                  <a:pt x="5653088" y="2935954"/>
                </a:lnTo>
                <a:cubicBezTo>
                  <a:pt x="5653088" y="2834912"/>
                  <a:pt x="5571182" y="2753006"/>
                  <a:pt x="5470140" y="2753006"/>
                </a:cubicBezTo>
                <a:lnTo>
                  <a:pt x="5451845" y="2753006"/>
                </a:lnTo>
                <a:cubicBezTo>
                  <a:pt x="5350803" y="2753006"/>
                  <a:pt x="5268897" y="2834912"/>
                  <a:pt x="5268897" y="2935954"/>
                </a:cubicBezTo>
                <a:lnTo>
                  <a:pt x="5268897" y="4637369"/>
                </a:lnTo>
                <a:cubicBezTo>
                  <a:pt x="5268897" y="4738411"/>
                  <a:pt x="5186991" y="4820317"/>
                  <a:pt x="5085950" y="4820317"/>
                </a:cubicBezTo>
                <a:lnTo>
                  <a:pt x="182948" y="4820317"/>
                </a:lnTo>
                <a:cubicBezTo>
                  <a:pt x="81909" y="4820317"/>
                  <a:pt x="0" y="4738411"/>
                  <a:pt x="0" y="4637369"/>
                </a:cubicBezTo>
                <a:lnTo>
                  <a:pt x="0" y="1324037"/>
                </a:lnTo>
                <a:cubicBezTo>
                  <a:pt x="0" y="1226209"/>
                  <a:pt x="76966" y="1145688"/>
                  <a:pt x="174698" y="1141279"/>
                </a:cubicBezTo>
                <a:lnTo>
                  <a:pt x="5077698" y="919961"/>
                </a:lnTo>
                <a:cubicBezTo>
                  <a:pt x="5181869" y="915259"/>
                  <a:pt x="5268897" y="998445"/>
                  <a:pt x="5268897" y="1102725"/>
                </a:cubicBezTo>
                <a:lnTo>
                  <a:pt x="5268897" y="2222458"/>
                </a:lnTo>
                <a:cubicBezTo>
                  <a:pt x="5268897" y="2323500"/>
                  <a:pt x="5350803" y="2405405"/>
                  <a:pt x="5451845" y="2405405"/>
                </a:cubicBezTo>
                <a:lnTo>
                  <a:pt x="5470140" y="2405405"/>
                </a:lnTo>
                <a:cubicBezTo>
                  <a:pt x="5571182" y="2405405"/>
                  <a:pt x="5653088" y="2323500"/>
                  <a:pt x="5653088" y="2222458"/>
                </a:cubicBezTo>
                <a:lnTo>
                  <a:pt x="5653088" y="451020"/>
                </a:lnTo>
                <a:close/>
              </a:path>
            </a:pathLst>
          </a:custGeom>
          <a:solidFill>
            <a:srgbClr val="E4E7EE"/>
          </a:solidFill>
          <a:ln w="609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Рисунок 10">
            <a:extLst>
              <a:ext uri="{FF2B5EF4-FFF2-40B4-BE49-F238E27FC236}">
                <a16:creationId xmlns:a16="http://schemas.microsoft.com/office/drawing/2014/main" id="{5EAD711D-70EE-DDCB-656D-DB75B3D3B7E1}"/>
              </a:ext>
            </a:extLst>
          </p:cNvPr>
          <p:cNvSpPr/>
          <p:nvPr/>
        </p:nvSpPr>
        <p:spPr>
          <a:xfrm>
            <a:off x="6087679" y="549275"/>
            <a:ext cx="5661407" cy="1132330"/>
          </a:xfrm>
          <a:custGeom>
            <a:avLst/>
            <a:gdLst>
              <a:gd name="connsiteX0" fmla="*/ 5661408 w 5661407"/>
              <a:gd name="connsiteY0" fmla="*/ 674929 h 1132330"/>
              <a:gd name="connsiteX1" fmla="*/ 5487664 w 5661407"/>
              <a:gd name="connsiteY1" fmla="*/ 857902 h 1132330"/>
              <a:gd name="connsiteX2" fmla="*/ 192692 w 5661407"/>
              <a:gd name="connsiteY2" fmla="*/ 1132080 h 1132330"/>
              <a:gd name="connsiteX3" fmla="*/ 0 w 5661407"/>
              <a:gd name="connsiteY3" fmla="*/ 949107 h 1132330"/>
              <a:gd name="connsiteX4" fmla="*/ 0 w 5661407"/>
              <a:gd name="connsiteY4" fmla="*/ 183217 h 1132330"/>
              <a:gd name="connsiteX5" fmla="*/ 183217 w 5661407"/>
              <a:gd name="connsiteY5" fmla="*/ 0 h 1132330"/>
              <a:gd name="connsiteX6" fmla="*/ 5478191 w 5661407"/>
              <a:gd name="connsiteY6" fmla="*/ 0 h 1132330"/>
              <a:gd name="connsiteX7" fmla="*/ 5661408 w 5661407"/>
              <a:gd name="connsiteY7" fmla="*/ 183218 h 1132330"/>
              <a:gd name="connsiteX8" fmla="*/ 5661408 w 5661407"/>
              <a:gd name="connsiteY8" fmla="*/ 674929 h 113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61407" h="1132330">
                <a:moveTo>
                  <a:pt x="5661408" y="674929"/>
                </a:moveTo>
                <a:cubicBezTo>
                  <a:pt x="5661408" y="772437"/>
                  <a:pt x="5585043" y="852857"/>
                  <a:pt x="5487664" y="857902"/>
                </a:cubicBezTo>
                <a:lnTo>
                  <a:pt x="192692" y="1132080"/>
                </a:lnTo>
                <a:cubicBezTo>
                  <a:pt x="87922" y="1137503"/>
                  <a:pt x="0" y="1054017"/>
                  <a:pt x="0" y="949107"/>
                </a:cubicBezTo>
                <a:lnTo>
                  <a:pt x="0" y="183217"/>
                </a:lnTo>
                <a:cubicBezTo>
                  <a:pt x="0" y="82029"/>
                  <a:pt x="82029" y="0"/>
                  <a:pt x="183217" y="0"/>
                </a:cubicBezTo>
                <a:lnTo>
                  <a:pt x="5478191" y="0"/>
                </a:lnTo>
                <a:cubicBezTo>
                  <a:pt x="5579382" y="0"/>
                  <a:pt x="5661408" y="82030"/>
                  <a:pt x="5661408" y="183218"/>
                </a:cubicBezTo>
                <a:lnTo>
                  <a:pt x="5661408" y="674929"/>
                </a:lnTo>
                <a:close/>
              </a:path>
            </a:pathLst>
          </a:custGeom>
          <a:solidFill>
            <a:schemeClr val="accent2"/>
          </a:solidFill>
          <a:ln w="61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Рисунок 12">
            <a:extLst>
              <a:ext uri="{FF2B5EF4-FFF2-40B4-BE49-F238E27FC236}">
                <a16:creationId xmlns:a16="http://schemas.microsoft.com/office/drawing/2014/main" id="{8738B7DD-6743-49B8-DB93-1B52B299DB39}"/>
              </a:ext>
            </a:extLst>
          </p:cNvPr>
          <p:cNvSpPr/>
          <p:nvPr/>
        </p:nvSpPr>
        <p:spPr>
          <a:xfrm>
            <a:off x="442912" y="1520825"/>
            <a:ext cx="5281550" cy="1037069"/>
          </a:xfrm>
          <a:custGeom>
            <a:avLst/>
            <a:gdLst>
              <a:gd name="connsiteX0" fmla="*/ 5281551 w 5281550"/>
              <a:gd name="connsiteY0" fmla="*/ 637521 h 1037069"/>
              <a:gd name="connsiteX1" fmla="*/ 5106221 w 5281550"/>
              <a:gd name="connsiteY1" fmla="*/ 820731 h 1037069"/>
              <a:gd name="connsiteX2" fmla="*/ 191445 w 5281550"/>
              <a:gd name="connsiteY2" fmla="*/ 1036889 h 1037069"/>
              <a:gd name="connsiteX3" fmla="*/ 0 w 5281550"/>
              <a:gd name="connsiteY3" fmla="*/ 853679 h 1037069"/>
              <a:gd name="connsiteX4" fmla="*/ 0 w 5281550"/>
              <a:gd name="connsiteY4" fmla="*/ 183387 h 1037069"/>
              <a:gd name="connsiteX5" fmla="*/ 183387 w 5281550"/>
              <a:gd name="connsiteY5" fmla="*/ 0 h 1037069"/>
              <a:gd name="connsiteX6" fmla="*/ 5098164 w 5281550"/>
              <a:gd name="connsiteY6" fmla="*/ 0 h 1037069"/>
              <a:gd name="connsiteX7" fmla="*/ 5281551 w 5281550"/>
              <a:gd name="connsiteY7" fmla="*/ 183388 h 1037069"/>
              <a:gd name="connsiteX8" fmla="*/ 5281551 w 5281550"/>
              <a:gd name="connsiteY8" fmla="*/ 637521 h 103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1550" h="1037069">
                <a:moveTo>
                  <a:pt x="5281551" y="637521"/>
                </a:moveTo>
                <a:cubicBezTo>
                  <a:pt x="5281551" y="735664"/>
                  <a:pt x="5204278" y="816415"/>
                  <a:pt x="5106221" y="820731"/>
                </a:cubicBezTo>
                <a:lnTo>
                  <a:pt x="191445" y="1036889"/>
                </a:lnTo>
                <a:cubicBezTo>
                  <a:pt x="87102" y="1041474"/>
                  <a:pt x="0" y="958119"/>
                  <a:pt x="0" y="853679"/>
                </a:cubicBezTo>
                <a:lnTo>
                  <a:pt x="0" y="183387"/>
                </a:lnTo>
                <a:cubicBezTo>
                  <a:pt x="0" y="82105"/>
                  <a:pt x="82105" y="0"/>
                  <a:pt x="183387" y="0"/>
                </a:cubicBezTo>
                <a:lnTo>
                  <a:pt x="5098164" y="0"/>
                </a:lnTo>
                <a:cubicBezTo>
                  <a:pt x="5199449" y="0"/>
                  <a:pt x="5281551" y="82105"/>
                  <a:pt x="5281551" y="183388"/>
                </a:cubicBezTo>
                <a:lnTo>
                  <a:pt x="5281551" y="637521"/>
                </a:lnTo>
                <a:close/>
              </a:path>
            </a:pathLst>
          </a:custGeom>
          <a:solidFill>
            <a:schemeClr val="accent2"/>
          </a:solidFill>
          <a:ln w="610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B0B1E4-8E9F-2FDB-8A40-E594D378250C}"/>
              </a:ext>
            </a:extLst>
          </p:cNvPr>
          <p:cNvSpPr txBox="1"/>
          <p:nvPr userDrawn="1"/>
        </p:nvSpPr>
        <p:spPr>
          <a:xfrm>
            <a:off x="693514" y="1781242"/>
            <a:ext cx="3795258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перечень и калькулятор мер поддержки инвесторов размещен: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96CB27-2F21-36FD-ED7A-21F4D05FBB60}"/>
              </a:ext>
            </a:extLst>
          </p:cNvPr>
          <p:cNvSpPr txBox="1"/>
          <p:nvPr userDrawn="1"/>
        </p:nvSpPr>
        <p:spPr>
          <a:xfrm>
            <a:off x="6333067" y="859169"/>
            <a:ext cx="2393950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Калькулятор мер поддержки инвесторов </a:t>
            </a:r>
            <a:endParaRPr lang="ru-RU" sz="16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5145E4-BB63-8201-5720-FF0F1F7FFBC4}"/>
              </a:ext>
            </a:extLst>
          </p:cNvPr>
          <p:cNvSpPr txBox="1"/>
          <p:nvPr userDrawn="1"/>
        </p:nvSpPr>
        <p:spPr>
          <a:xfrm>
            <a:off x="693515" y="2868153"/>
            <a:ext cx="3483201" cy="4093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lv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1400">
                <a:latin typeface="Montserrat Light" pitchFamily="2" charset="0"/>
              </a:defRPr>
            </a:lvl1pPr>
          </a:lstStyle>
          <a:p>
            <a:pPr marL="212400" indent="-212400">
              <a:lnSpc>
                <a:spcPct val="95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solidFill>
                  <a:srgbClr val="820449"/>
                </a:solidFill>
                <a:latin typeface="+mn-lt"/>
                <a:cs typeface="Segoe UI Semilight" panose="020B0402040204020203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На инвестиционном портале Московской области</a:t>
            </a:r>
            <a:endParaRPr lang="ru-RU" dirty="0">
              <a:solidFill>
                <a:srgbClr val="820449"/>
              </a:solidFill>
              <a:latin typeface="+mn-lt"/>
              <a:cs typeface="Segoe UI Semilight" panose="020B04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785332-088A-ED54-A0BC-D1C5E0B03E89}"/>
              </a:ext>
            </a:extLst>
          </p:cNvPr>
          <p:cNvSpPr txBox="1"/>
          <p:nvPr userDrawn="1"/>
        </p:nvSpPr>
        <p:spPr>
          <a:xfrm>
            <a:off x="693514" y="5694347"/>
            <a:ext cx="3483201" cy="4093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lv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1400">
                <a:latin typeface="Montserrat Light" pitchFamily="2" charset="0"/>
              </a:defRPr>
            </a:lvl1pPr>
          </a:lstStyle>
          <a:p>
            <a:pPr marL="342900" indent="-342900">
              <a:lnSpc>
                <a:spcPct val="95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ru-RU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В Инвестиционной декларации Московской области на стр. 61–69</a:t>
            </a:r>
            <a:endParaRPr lang="ru-RU" dirty="0">
              <a:solidFill>
                <a:schemeClr val="accent2"/>
              </a:solidFill>
              <a:latin typeface="+mn-lt"/>
              <a:cs typeface="Segoe UI Semilight" panose="020B0402040204020203" pitchFamily="34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824DAF3-98FC-0569-2750-A321C0512A5E}"/>
              </a:ext>
            </a:extLst>
          </p:cNvPr>
          <p:cNvGrpSpPr/>
          <p:nvPr userDrawn="1"/>
        </p:nvGrpSpPr>
        <p:grpSpPr>
          <a:xfrm>
            <a:off x="930584" y="3429944"/>
            <a:ext cx="2914850" cy="1953303"/>
            <a:chOff x="438412" y="4106362"/>
            <a:chExt cx="3294597" cy="220778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D793742B-F670-71CF-CD5A-C4A4B88C9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42913" y="4257832"/>
              <a:ext cx="3290096" cy="2056310"/>
            </a:xfrm>
            <a:prstGeom prst="rect">
              <a:avLst/>
            </a:prstGeom>
            <a:noFill/>
            <a:ln w="6346" cap="flat">
              <a:solidFill>
                <a:srgbClr val="000000"/>
              </a:solidFill>
              <a:prstDash val="solid"/>
              <a:miter/>
            </a:ln>
          </p:spPr>
        </p:pic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4A2F94C5-B2B5-F7F6-97C0-1F40C8B08089}"/>
                </a:ext>
              </a:extLst>
            </p:cNvPr>
            <p:cNvGrpSpPr/>
            <p:nvPr userDrawn="1"/>
          </p:nvGrpSpPr>
          <p:grpSpPr>
            <a:xfrm>
              <a:off x="438412" y="4106362"/>
              <a:ext cx="3294597" cy="112660"/>
              <a:chOff x="4329749" y="4105861"/>
              <a:chExt cx="3294597" cy="112660"/>
            </a:xfrm>
          </p:grpSpPr>
          <p:pic>
            <p:nvPicPr>
              <p:cNvPr id="39" name="Image 3" descr=" ">
                <a:extLst>
                  <a:ext uri="{FF2B5EF4-FFF2-40B4-BE49-F238E27FC236}">
                    <a16:creationId xmlns:a16="http://schemas.microsoft.com/office/drawing/2014/main" id="{888BD358-8988-D0B7-EEBD-B3A063E4B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29749" y="4105861"/>
                <a:ext cx="3294597" cy="112660"/>
              </a:xfrm>
              <a:prstGeom prst="rect">
                <a:avLst/>
              </a:prstGeom>
            </p:spPr>
          </p:pic>
          <p:sp>
            <p:nvSpPr>
              <p:cNvPr id="40" name="Shape 10">
                <a:extLst>
                  <a:ext uri="{FF2B5EF4-FFF2-40B4-BE49-F238E27FC236}">
                    <a16:creationId xmlns:a16="http://schemas.microsoft.com/office/drawing/2014/main" id="{DDF4CC68-657B-17DF-8ECB-F2A154C0EB70}"/>
                  </a:ext>
                </a:extLst>
              </p:cNvPr>
              <p:cNvSpPr/>
              <p:nvPr/>
            </p:nvSpPr>
            <p:spPr>
              <a:xfrm>
                <a:off x="7348214" y="4133817"/>
                <a:ext cx="58591" cy="58583"/>
              </a:xfrm>
              <a:prstGeom prst="ellipse">
                <a:avLst/>
              </a:prstGeom>
              <a:solidFill>
                <a:srgbClr val="FFFFFF">
                  <a:alpha val="100000"/>
                </a:srgbClr>
              </a:solidFill>
              <a:ln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Shape 11">
                <a:extLst>
                  <a:ext uri="{FF2B5EF4-FFF2-40B4-BE49-F238E27FC236}">
                    <a16:creationId xmlns:a16="http://schemas.microsoft.com/office/drawing/2014/main" id="{A5A4B8D2-AE29-6A50-D47A-16045AF5DFE4}"/>
                  </a:ext>
                </a:extLst>
              </p:cNvPr>
              <p:cNvSpPr/>
              <p:nvPr/>
            </p:nvSpPr>
            <p:spPr>
              <a:xfrm>
                <a:off x="7425943" y="4133817"/>
                <a:ext cx="58591" cy="58583"/>
              </a:xfrm>
              <a:prstGeom prst="ellipse">
                <a:avLst/>
              </a:prstGeom>
              <a:solidFill>
                <a:srgbClr val="FFFFFF">
                  <a:alpha val="100000"/>
                </a:srgbClr>
              </a:solidFill>
              <a:ln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Shape 12">
                <a:extLst>
                  <a:ext uri="{FF2B5EF4-FFF2-40B4-BE49-F238E27FC236}">
                    <a16:creationId xmlns:a16="http://schemas.microsoft.com/office/drawing/2014/main" id="{DC319CA2-BFC2-CE30-826E-F0260C6A763A}"/>
                  </a:ext>
                </a:extLst>
              </p:cNvPr>
              <p:cNvSpPr/>
              <p:nvPr/>
            </p:nvSpPr>
            <p:spPr>
              <a:xfrm>
                <a:off x="7503672" y="4133817"/>
                <a:ext cx="58591" cy="58583"/>
              </a:xfrm>
              <a:prstGeom prst="ellipse">
                <a:avLst/>
              </a:prstGeom>
              <a:solidFill>
                <a:srgbClr val="FFFFFF">
                  <a:alpha val="100000"/>
                </a:srgbClr>
              </a:solidFill>
              <a:ln/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73CF3D8-507D-FD05-00B2-CCE5D948A254}"/>
              </a:ext>
            </a:extLst>
          </p:cNvPr>
          <p:cNvGrpSpPr/>
          <p:nvPr userDrawn="1"/>
        </p:nvGrpSpPr>
        <p:grpSpPr>
          <a:xfrm>
            <a:off x="6311901" y="1990140"/>
            <a:ext cx="5221290" cy="3588539"/>
            <a:chOff x="6096000" y="3101216"/>
            <a:chExt cx="2914851" cy="200334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EBC5F157-E9C9-31F2-3F22-FBEBF8866F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" t="-1" r="1980"/>
            <a:stretch/>
          </p:blipFill>
          <p:spPr>
            <a:xfrm>
              <a:off x="6096002" y="3236432"/>
              <a:ext cx="2914849" cy="1868131"/>
            </a:xfrm>
            <a:prstGeom prst="rect">
              <a:avLst/>
            </a:prstGeom>
            <a:noFill/>
            <a:ln w="6346" cap="flat">
              <a:solidFill>
                <a:srgbClr val="000000"/>
              </a:solidFill>
              <a:prstDash val="solid"/>
              <a:miter/>
            </a:ln>
          </p:spPr>
        </p:pic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A972FBE4-7B25-5111-A253-2CC2E0FD3F5A}"/>
                </a:ext>
              </a:extLst>
            </p:cNvPr>
            <p:cNvGrpSpPr/>
            <p:nvPr userDrawn="1"/>
          </p:nvGrpSpPr>
          <p:grpSpPr>
            <a:xfrm>
              <a:off x="6096000" y="3101216"/>
              <a:ext cx="2914850" cy="99674"/>
              <a:chOff x="4329749" y="4105861"/>
              <a:chExt cx="3294597" cy="112660"/>
            </a:xfrm>
          </p:grpSpPr>
          <p:pic>
            <p:nvPicPr>
              <p:cNvPr id="60" name="Image 3" descr=" ">
                <a:extLst>
                  <a:ext uri="{FF2B5EF4-FFF2-40B4-BE49-F238E27FC236}">
                    <a16:creationId xmlns:a16="http://schemas.microsoft.com/office/drawing/2014/main" id="{77EC9141-57C7-6077-B088-C06FF2C5A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29749" y="4105861"/>
                <a:ext cx="3294597" cy="112660"/>
              </a:xfrm>
              <a:prstGeom prst="rect">
                <a:avLst/>
              </a:prstGeom>
            </p:spPr>
          </p:pic>
          <p:sp>
            <p:nvSpPr>
              <p:cNvPr id="61" name="Shape 10">
                <a:extLst>
                  <a:ext uri="{FF2B5EF4-FFF2-40B4-BE49-F238E27FC236}">
                    <a16:creationId xmlns:a16="http://schemas.microsoft.com/office/drawing/2014/main" id="{C732A770-9C50-0EC2-8378-BB97FF81C00B}"/>
                  </a:ext>
                </a:extLst>
              </p:cNvPr>
              <p:cNvSpPr/>
              <p:nvPr/>
            </p:nvSpPr>
            <p:spPr>
              <a:xfrm>
                <a:off x="7348214" y="4133817"/>
                <a:ext cx="58591" cy="58583"/>
              </a:xfrm>
              <a:prstGeom prst="ellipse">
                <a:avLst/>
              </a:prstGeom>
              <a:solidFill>
                <a:srgbClr val="FFFFFF">
                  <a:alpha val="100000"/>
                </a:srgbClr>
              </a:solidFill>
              <a:ln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" name="Shape 11">
                <a:extLst>
                  <a:ext uri="{FF2B5EF4-FFF2-40B4-BE49-F238E27FC236}">
                    <a16:creationId xmlns:a16="http://schemas.microsoft.com/office/drawing/2014/main" id="{E8EB3B13-B284-2672-E3FC-5C9CB272829A}"/>
                  </a:ext>
                </a:extLst>
              </p:cNvPr>
              <p:cNvSpPr/>
              <p:nvPr/>
            </p:nvSpPr>
            <p:spPr>
              <a:xfrm>
                <a:off x="7425943" y="4133817"/>
                <a:ext cx="58591" cy="58583"/>
              </a:xfrm>
              <a:prstGeom prst="ellipse">
                <a:avLst/>
              </a:prstGeom>
              <a:solidFill>
                <a:srgbClr val="FFFFFF">
                  <a:alpha val="100000"/>
                </a:srgbClr>
              </a:solidFill>
              <a:ln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" name="Shape 12">
                <a:extLst>
                  <a:ext uri="{FF2B5EF4-FFF2-40B4-BE49-F238E27FC236}">
                    <a16:creationId xmlns:a16="http://schemas.microsoft.com/office/drawing/2014/main" id="{01D7DE46-7A86-DBFC-0022-0095B4EB828D}"/>
                  </a:ext>
                </a:extLst>
              </p:cNvPr>
              <p:cNvSpPr/>
              <p:nvPr/>
            </p:nvSpPr>
            <p:spPr>
              <a:xfrm>
                <a:off x="7503672" y="4133817"/>
                <a:ext cx="58591" cy="58583"/>
              </a:xfrm>
              <a:prstGeom prst="ellipse">
                <a:avLst/>
              </a:prstGeom>
              <a:solidFill>
                <a:srgbClr val="FFFFFF">
                  <a:alpha val="100000"/>
                </a:srgbClr>
              </a:solidFill>
              <a:ln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" name="Рисунок 66">
            <a:extLst>
              <a:ext uri="{FF2B5EF4-FFF2-40B4-BE49-F238E27FC236}">
                <a16:creationId xmlns:a16="http://schemas.microsoft.com/office/drawing/2014/main" id="{9399ED5F-300B-6FF9-0669-71DA1523FD16}"/>
              </a:ext>
            </a:extLst>
          </p:cNvPr>
          <p:cNvSpPr/>
          <p:nvPr/>
        </p:nvSpPr>
        <p:spPr>
          <a:xfrm rot="10800000">
            <a:off x="10512609" y="5359873"/>
            <a:ext cx="1412299" cy="1142722"/>
          </a:xfrm>
          <a:custGeom>
            <a:avLst/>
            <a:gdLst>
              <a:gd name="connsiteX0" fmla="*/ 1186414 w 1412299"/>
              <a:gd name="connsiteY0" fmla="*/ 553822 h 1142722"/>
              <a:gd name="connsiteX1" fmla="*/ 1145279 w 1412299"/>
              <a:gd name="connsiteY1" fmla="*/ 512687 h 1142722"/>
              <a:gd name="connsiteX2" fmla="*/ 1145279 w 1412299"/>
              <a:gd name="connsiteY2" fmla="*/ 352932 h 1142722"/>
              <a:gd name="connsiteX3" fmla="*/ 1186414 w 1412299"/>
              <a:gd name="connsiteY3" fmla="*/ 311797 h 1142722"/>
              <a:gd name="connsiteX4" fmla="*/ 1371164 w 1412299"/>
              <a:gd name="connsiteY4" fmla="*/ 311797 h 1142722"/>
              <a:gd name="connsiteX5" fmla="*/ 1412299 w 1412299"/>
              <a:gd name="connsiteY5" fmla="*/ 270662 h 1142722"/>
              <a:gd name="connsiteX6" fmla="*/ 1412299 w 1412299"/>
              <a:gd name="connsiteY6" fmla="*/ 41135 h 1142722"/>
              <a:gd name="connsiteX7" fmla="*/ 1371164 w 1412299"/>
              <a:gd name="connsiteY7" fmla="*/ 0 h 1142722"/>
              <a:gd name="connsiteX8" fmla="*/ 1128997 w 1412299"/>
              <a:gd name="connsiteY8" fmla="*/ 0 h 1142722"/>
              <a:gd name="connsiteX9" fmla="*/ 1087862 w 1412299"/>
              <a:gd name="connsiteY9" fmla="*/ 41135 h 1142722"/>
              <a:gd name="connsiteX10" fmla="*/ 1087862 w 1412299"/>
              <a:gd name="connsiteY10" fmla="*/ 235776 h 1142722"/>
              <a:gd name="connsiteX11" fmla="*/ 1046727 w 1412299"/>
              <a:gd name="connsiteY11" fmla="*/ 276909 h 1142722"/>
              <a:gd name="connsiteX12" fmla="*/ 861977 w 1412299"/>
              <a:gd name="connsiteY12" fmla="*/ 276909 h 1142722"/>
              <a:gd name="connsiteX13" fmla="*/ 820842 w 1412299"/>
              <a:gd name="connsiteY13" fmla="*/ 318044 h 1142722"/>
              <a:gd name="connsiteX14" fmla="*/ 820842 w 1412299"/>
              <a:gd name="connsiteY14" fmla="*/ 510473 h 1142722"/>
              <a:gd name="connsiteX15" fmla="*/ 779707 w 1412299"/>
              <a:gd name="connsiteY15" fmla="*/ 551608 h 1142722"/>
              <a:gd name="connsiteX16" fmla="*/ 350826 w 1412299"/>
              <a:gd name="connsiteY16" fmla="*/ 551608 h 1142722"/>
              <a:gd name="connsiteX17" fmla="*/ 309691 w 1412299"/>
              <a:gd name="connsiteY17" fmla="*/ 510473 h 1142722"/>
              <a:gd name="connsiteX18" fmla="*/ 309691 w 1412299"/>
              <a:gd name="connsiteY18" fmla="*/ 298267 h 1142722"/>
              <a:gd name="connsiteX19" fmla="*/ 268555 w 1412299"/>
              <a:gd name="connsiteY19" fmla="*/ 257131 h 1142722"/>
              <a:gd name="connsiteX20" fmla="*/ 41135 w 1412299"/>
              <a:gd name="connsiteY20" fmla="*/ 257131 h 1142722"/>
              <a:gd name="connsiteX21" fmla="*/ 0 w 1412299"/>
              <a:gd name="connsiteY21" fmla="*/ 298267 h 1142722"/>
              <a:gd name="connsiteX22" fmla="*/ 0 w 1412299"/>
              <a:gd name="connsiteY22" fmla="*/ 527794 h 1142722"/>
              <a:gd name="connsiteX23" fmla="*/ 41135 w 1412299"/>
              <a:gd name="connsiteY23" fmla="*/ 568929 h 1142722"/>
              <a:gd name="connsiteX24" fmla="*/ 245665 w 1412299"/>
              <a:gd name="connsiteY24" fmla="*/ 568929 h 1142722"/>
              <a:gd name="connsiteX25" fmla="*/ 286801 w 1412299"/>
              <a:gd name="connsiteY25" fmla="*/ 610064 h 1142722"/>
              <a:gd name="connsiteX26" fmla="*/ 286801 w 1412299"/>
              <a:gd name="connsiteY26" fmla="*/ 789791 h 1142722"/>
              <a:gd name="connsiteX27" fmla="*/ 245665 w 1412299"/>
              <a:gd name="connsiteY27" fmla="*/ 830926 h 1142722"/>
              <a:gd name="connsiteX28" fmla="*/ 41135 w 1412299"/>
              <a:gd name="connsiteY28" fmla="*/ 830926 h 1142722"/>
              <a:gd name="connsiteX29" fmla="*/ 0 w 1412299"/>
              <a:gd name="connsiteY29" fmla="*/ 872061 h 1142722"/>
              <a:gd name="connsiteX30" fmla="*/ 0 w 1412299"/>
              <a:gd name="connsiteY30" fmla="*/ 1101588 h 1142722"/>
              <a:gd name="connsiteX31" fmla="*/ 41135 w 1412299"/>
              <a:gd name="connsiteY31" fmla="*/ 1142723 h 1142722"/>
              <a:gd name="connsiteX32" fmla="*/ 283302 w 1412299"/>
              <a:gd name="connsiteY32" fmla="*/ 1142723 h 1142722"/>
              <a:gd name="connsiteX33" fmla="*/ 324437 w 1412299"/>
              <a:gd name="connsiteY33" fmla="*/ 1101588 h 1142722"/>
              <a:gd name="connsiteX34" fmla="*/ 324437 w 1412299"/>
              <a:gd name="connsiteY34" fmla="*/ 908753 h 1142722"/>
              <a:gd name="connsiteX35" fmla="*/ 365572 w 1412299"/>
              <a:gd name="connsiteY35" fmla="*/ 867618 h 1142722"/>
              <a:gd name="connsiteX36" fmla="*/ 808164 w 1412299"/>
              <a:gd name="connsiteY36" fmla="*/ 867618 h 1142722"/>
              <a:gd name="connsiteX37" fmla="*/ 849299 w 1412299"/>
              <a:gd name="connsiteY37" fmla="*/ 826483 h 1142722"/>
              <a:gd name="connsiteX38" fmla="*/ 849299 w 1412299"/>
              <a:gd name="connsiteY38" fmla="*/ 629842 h 1142722"/>
              <a:gd name="connsiteX39" fmla="*/ 890434 w 1412299"/>
              <a:gd name="connsiteY39" fmla="*/ 588707 h 1142722"/>
              <a:gd name="connsiteX40" fmla="*/ 1043626 w 1412299"/>
              <a:gd name="connsiteY40" fmla="*/ 588707 h 1142722"/>
              <a:gd name="connsiteX41" fmla="*/ 1084761 w 1412299"/>
              <a:gd name="connsiteY41" fmla="*/ 629842 h 1142722"/>
              <a:gd name="connsiteX42" fmla="*/ 1084761 w 1412299"/>
              <a:gd name="connsiteY42" fmla="*/ 824484 h 1142722"/>
              <a:gd name="connsiteX43" fmla="*/ 1125896 w 1412299"/>
              <a:gd name="connsiteY43" fmla="*/ 865619 h 1142722"/>
              <a:gd name="connsiteX44" fmla="*/ 1368063 w 1412299"/>
              <a:gd name="connsiteY44" fmla="*/ 865619 h 1142722"/>
              <a:gd name="connsiteX45" fmla="*/ 1409198 w 1412299"/>
              <a:gd name="connsiteY45" fmla="*/ 824484 h 1142722"/>
              <a:gd name="connsiteX46" fmla="*/ 1409198 w 1412299"/>
              <a:gd name="connsiteY46" fmla="*/ 594956 h 1142722"/>
              <a:gd name="connsiteX47" fmla="*/ 1368063 w 1412299"/>
              <a:gd name="connsiteY47" fmla="*/ 553822 h 1142722"/>
              <a:gd name="connsiteX48" fmla="*/ 1186414 w 1412299"/>
              <a:gd name="connsiteY48" fmla="*/ 553822 h 114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12299" h="1142722">
                <a:moveTo>
                  <a:pt x="1186414" y="553822"/>
                </a:moveTo>
                <a:cubicBezTo>
                  <a:pt x="1163696" y="553822"/>
                  <a:pt x="1145279" y="535404"/>
                  <a:pt x="1145279" y="512687"/>
                </a:cubicBezTo>
                <a:lnTo>
                  <a:pt x="1145279" y="352932"/>
                </a:lnTo>
                <a:cubicBezTo>
                  <a:pt x="1145279" y="330215"/>
                  <a:pt x="1163696" y="311797"/>
                  <a:pt x="1186414" y="311797"/>
                </a:cubicBezTo>
                <a:lnTo>
                  <a:pt x="1371164" y="311797"/>
                </a:lnTo>
                <a:cubicBezTo>
                  <a:pt x="1393882" y="311797"/>
                  <a:pt x="1412299" y="293380"/>
                  <a:pt x="1412299" y="270662"/>
                </a:cubicBezTo>
                <a:lnTo>
                  <a:pt x="1412299" y="41135"/>
                </a:lnTo>
                <a:cubicBezTo>
                  <a:pt x="1412299" y="18417"/>
                  <a:pt x="1393882" y="0"/>
                  <a:pt x="1371164" y="0"/>
                </a:cubicBezTo>
                <a:lnTo>
                  <a:pt x="1128997" y="0"/>
                </a:lnTo>
                <a:cubicBezTo>
                  <a:pt x="1106280" y="0"/>
                  <a:pt x="1087862" y="18417"/>
                  <a:pt x="1087862" y="41135"/>
                </a:cubicBezTo>
                <a:lnTo>
                  <a:pt x="1087862" y="235776"/>
                </a:lnTo>
                <a:cubicBezTo>
                  <a:pt x="1087862" y="258494"/>
                  <a:pt x="1069445" y="276909"/>
                  <a:pt x="1046727" y="276909"/>
                </a:cubicBezTo>
                <a:lnTo>
                  <a:pt x="861977" y="276909"/>
                </a:lnTo>
                <a:cubicBezTo>
                  <a:pt x="839257" y="276909"/>
                  <a:pt x="820842" y="295327"/>
                  <a:pt x="820842" y="318044"/>
                </a:cubicBezTo>
                <a:lnTo>
                  <a:pt x="820842" y="510473"/>
                </a:lnTo>
                <a:cubicBezTo>
                  <a:pt x="820842" y="533191"/>
                  <a:pt x="802424" y="551608"/>
                  <a:pt x="779707" y="551608"/>
                </a:cubicBezTo>
                <a:lnTo>
                  <a:pt x="350826" y="551608"/>
                </a:lnTo>
                <a:cubicBezTo>
                  <a:pt x="328106" y="551608"/>
                  <a:pt x="309691" y="533191"/>
                  <a:pt x="309691" y="510473"/>
                </a:cubicBezTo>
                <a:lnTo>
                  <a:pt x="309691" y="298267"/>
                </a:lnTo>
                <a:cubicBezTo>
                  <a:pt x="309691" y="275549"/>
                  <a:pt x="291274" y="257131"/>
                  <a:pt x="268555" y="257131"/>
                </a:cubicBezTo>
                <a:lnTo>
                  <a:pt x="41135" y="257131"/>
                </a:lnTo>
                <a:cubicBezTo>
                  <a:pt x="18417" y="257131"/>
                  <a:pt x="0" y="275549"/>
                  <a:pt x="0" y="298267"/>
                </a:cubicBezTo>
                <a:lnTo>
                  <a:pt x="0" y="527794"/>
                </a:lnTo>
                <a:cubicBezTo>
                  <a:pt x="0" y="550512"/>
                  <a:pt x="18417" y="568929"/>
                  <a:pt x="41135" y="568929"/>
                </a:cubicBezTo>
                <a:lnTo>
                  <a:pt x="245665" y="568929"/>
                </a:lnTo>
                <a:cubicBezTo>
                  <a:pt x="268383" y="568929"/>
                  <a:pt x="286801" y="587344"/>
                  <a:pt x="286801" y="610064"/>
                </a:cubicBezTo>
                <a:lnTo>
                  <a:pt x="286801" y="789791"/>
                </a:lnTo>
                <a:cubicBezTo>
                  <a:pt x="286801" y="812508"/>
                  <a:pt x="268383" y="830926"/>
                  <a:pt x="245665" y="830926"/>
                </a:cubicBezTo>
                <a:lnTo>
                  <a:pt x="41135" y="830926"/>
                </a:lnTo>
                <a:cubicBezTo>
                  <a:pt x="18417" y="830926"/>
                  <a:pt x="0" y="849343"/>
                  <a:pt x="0" y="872061"/>
                </a:cubicBezTo>
                <a:lnTo>
                  <a:pt x="0" y="1101588"/>
                </a:lnTo>
                <a:cubicBezTo>
                  <a:pt x="0" y="1124305"/>
                  <a:pt x="18417" y="1142723"/>
                  <a:pt x="41135" y="1142723"/>
                </a:cubicBezTo>
                <a:lnTo>
                  <a:pt x="283302" y="1142723"/>
                </a:lnTo>
                <a:cubicBezTo>
                  <a:pt x="306019" y="1142723"/>
                  <a:pt x="324437" y="1124305"/>
                  <a:pt x="324437" y="1101588"/>
                </a:cubicBezTo>
                <a:lnTo>
                  <a:pt x="324437" y="908753"/>
                </a:lnTo>
                <a:cubicBezTo>
                  <a:pt x="324437" y="886035"/>
                  <a:pt x="342854" y="867618"/>
                  <a:pt x="365572" y="867618"/>
                </a:cubicBezTo>
                <a:lnTo>
                  <a:pt x="808164" y="867618"/>
                </a:lnTo>
                <a:cubicBezTo>
                  <a:pt x="830882" y="867618"/>
                  <a:pt x="849299" y="849200"/>
                  <a:pt x="849299" y="826483"/>
                </a:cubicBezTo>
                <a:lnTo>
                  <a:pt x="849299" y="629842"/>
                </a:lnTo>
                <a:cubicBezTo>
                  <a:pt x="849299" y="607124"/>
                  <a:pt x="867714" y="588707"/>
                  <a:pt x="890434" y="588707"/>
                </a:cubicBezTo>
                <a:lnTo>
                  <a:pt x="1043626" y="588707"/>
                </a:lnTo>
                <a:cubicBezTo>
                  <a:pt x="1066343" y="588707"/>
                  <a:pt x="1084761" y="607124"/>
                  <a:pt x="1084761" y="629842"/>
                </a:cubicBezTo>
                <a:lnTo>
                  <a:pt x="1084761" y="824484"/>
                </a:lnTo>
                <a:cubicBezTo>
                  <a:pt x="1084761" y="847201"/>
                  <a:pt x="1103176" y="865619"/>
                  <a:pt x="1125896" y="865619"/>
                </a:cubicBezTo>
                <a:lnTo>
                  <a:pt x="1368063" y="865619"/>
                </a:lnTo>
                <a:cubicBezTo>
                  <a:pt x="1390780" y="865619"/>
                  <a:pt x="1409198" y="847201"/>
                  <a:pt x="1409198" y="824484"/>
                </a:cubicBezTo>
                <a:lnTo>
                  <a:pt x="1409198" y="594956"/>
                </a:lnTo>
                <a:cubicBezTo>
                  <a:pt x="1409198" y="572236"/>
                  <a:pt x="1390780" y="553822"/>
                  <a:pt x="1368063" y="553822"/>
                </a:cubicBezTo>
                <a:lnTo>
                  <a:pt x="1186414" y="553822"/>
                </a:lnTo>
                <a:close/>
              </a:path>
            </a:pathLst>
          </a:custGeom>
          <a:solidFill>
            <a:schemeClr val="accent1"/>
          </a:solidFill>
          <a:ln w="273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Рисунок 67">
            <a:extLst>
              <a:ext uri="{FF2B5EF4-FFF2-40B4-BE49-F238E27FC236}">
                <a16:creationId xmlns:a16="http://schemas.microsoft.com/office/drawing/2014/main" id="{09F9B3B6-3D3F-BA50-E3BA-945B784BC3BA}"/>
              </a:ext>
            </a:extLst>
          </p:cNvPr>
          <p:cNvSpPr/>
          <p:nvPr/>
        </p:nvSpPr>
        <p:spPr>
          <a:xfrm>
            <a:off x="5014317" y="1678871"/>
            <a:ext cx="713199" cy="438139"/>
          </a:xfrm>
          <a:custGeom>
            <a:avLst/>
            <a:gdLst>
              <a:gd name="connsiteX0" fmla="*/ 598552 w 713199"/>
              <a:gd name="connsiteY0" fmla="*/ 279675 h 438139"/>
              <a:gd name="connsiteX1" fmla="*/ 578356 w 713199"/>
              <a:gd name="connsiteY1" fmla="*/ 259480 h 438139"/>
              <a:gd name="connsiteX2" fmla="*/ 578356 w 713199"/>
              <a:gd name="connsiteY2" fmla="*/ 177650 h 438139"/>
              <a:gd name="connsiteX3" fmla="*/ 598552 w 713199"/>
              <a:gd name="connsiteY3" fmla="*/ 157455 h 438139"/>
              <a:gd name="connsiteX4" fmla="*/ 693004 w 713199"/>
              <a:gd name="connsiteY4" fmla="*/ 157455 h 438139"/>
              <a:gd name="connsiteX5" fmla="*/ 713200 w 713199"/>
              <a:gd name="connsiteY5" fmla="*/ 137260 h 438139"/>
              <a:gd name="connsiteX6" fmla="*/ 713200 w 713199"/>
              <a:gd name="connsiteY6" fmla="*/ 20195 h 438139"/>
              <a:gd name="connsiteX7" fmla="*/ 693004 w 713199"/>
              <a:gd name="connsiteY7" fmla="*/ 0 h 438139"/>
              <a:gd name="connsiteX8" fmla="*/ 569557 w 713199"/>
              <a:gd name="connsiteY8" fmla="*/ 0 h 438139"/>
              <a:gd name="connsiteX9" fmla="*/ 549361 w 713199"/>
              <a:gd name="connsiteY9" fmla="*/ 20195 h 438139"/>
              <a:gd name="connsiteX10" fmla="*/ 549361 w 713199"/>
              <a:gd name="connsiteY10" fmla="*/ 119642 h 438139"/>
              <a:gd name="connsiteX11" fmla="*/ 529166 w 713199"/>
              <a:gd name="connsiteY11" fmla="*/ 139838 h 438139"/>
              <a:gd name="connsiteX12" fmla="*/ 434713 w 713199"/>
              <a:gd name="connsiteY12" fmla="*/ 139838 h 438139"/>
              <a:gd name="connsiteX13" fmla="*/ 414518 w 713199"/>
              <a:gd name="connsiteY13" fmla="*/ 160033 h 438139"/>
              <a:gd name="connsiteX14" fmla="*/ 414518 w 713199"/>
              <a:gd name="connsiteY14" fmla="*/ 258362 h 438139"/>
              <a:gd name="connsiteX15" fmla="*/ 394323 w 713199"/>
              <a:gd name="connsiteY15" fmla="*/ 278557 h 438139"/>
              <a:gd name="connsiteX16" fmla="*/ 176586 w 713199"/>
              <a:gd name="connsiteY16" fmla="*/ 278557 h 438139"/>
              <a:gd name="connsiteX17" fmla="*/ 156391 w 713199"/>
              <a:gd name="connsiteY17" fmla="*/ 258362 h 438139"/>
              <a:gd name="connsiteX18" fmla="*/ 156391 w 713199"/>
              <a:gd name="connsiteY18" fmla="*/ 150044 h 438139"/>
              <a:gd name="connsiteX19" fmla="*/ 136196 w 713199"/>
              <a:gd name="connsiteY19" fmla="*/ 129849 h 438139"/>
              <a:gd name="connsiteX20" fmla="*/ 20195 w 713199"/>
              <a:gd name="connsiteY20" fmla="*/ 129849 h 438139"/>
              <a:gd name="connsiteX21" fmla="*/ 0 w 713199"/>
              <a:gd name="connsiteY21" fmla="*/ 150044 h 438139"/>
              <a:gd name="connsiteX22" fmla="*/ 0 w 713199"/>
              <a:gd name="connsiteY22" fmla="*/ 267109 h 438139"/>
              <a:gd name="connsiteX23" fmla="*/ 20195 w 713199"/>
              <a:gd name="connsiteY23" fmla="*/ 287304 h 438139"/>
              <a:gd name="connsiteX24" fmla="*/ 124637 w 713199"/>
              <a:gd name="connsiteY24" fmla="*/ 287304 h 438139"/>
              <a:gd name="connsiteX25" fmla="*/ 144832 w 713199"/>
              <a:gd name="connsiteY25" fmla="*/ 307500 h 438139"/>
              <a:gd name="connsiteX26" fmla="*/ 144832 w 713199"/>
              <a:gd name="connsiteY26" fmla="*/ 417945 h 438139"/>
              <a:gd name="connsiteX27" fmla="*/ 165026 w 713199"/>
              <a:gd name="connsiteY27" fmla="*/ 438139 h 438139"/>
              <a:gd name="connsiteX28" fmla="*/ 408694 w 713199"/>
              <a:gd name="connsiteY28" fmla="*/ 438139 h 438139"/>
              <a:gd name="connsiteX29" fmla="*/ 428888 w 713199"/>
              <a:gd name="connsiteY29" fmla="*/ 417945 h 438139"/>
              <a:gd name="connsiteX30" fmla="*/ 428888 w 713199"/>
              <a:gd name="connsiteY30" fmla="*/ 317488 h 438139"/>
              <a:gd name="connsiteX31" fmla="*/ 449083 w 713199"/>
              <a:gd name="connsiteY31" fmla="*/ 297293 h 438139"/>
              <a:gd name="connsiteX32" fmla="*/ 527598 w 713199"/>
              <a:gd name="connsiteY32" fmla="*/ 297293 h 438139"/>
              <a:gd name="connsiteX33" fmla="*/ 547793 w 713199"/>
              <a:gd name="connsiteY33" fmla="*/ 317488 h 438139"/>
              <a:gd name="connsiteX34" fmla="*/ 547793 w 713199"/>
              <a:gd name="connsiteY34" fmla="*/ 416935 h 438139"/>
              <a:gd name="connsiteX35" fmla="*/ 567989 w 713199"/>
              <a:gd name="connsiteY35" fmla="*/ 437130 h 438139"/>
              <a:gd name="connsiteX36" fmla="*/ 691436 w 713199"/>
              <a:gd name="connsiteY36" fmla="*/ 437130 h 438139"/>
              <a:gd name="connsiteX37" fmla="*/ 711632 w 713199"/>
              <a:gd name="connsiteY37" fmla="*/ 416935 h 438139"/>
              <a:gd name="connsiteX38" fmla="*/ 711632 w 713199"/>
              <a:gd name="connsiteY38" fmla="*/ 299870 h 438139"/>
              <a:gd name="connsiteX39" fmla="*/ 691436 w 713199"/>
              <a:gd name="connsiteY39" fmla="*/ 279675 h 438139"/>
              <a:gd name="connsiteX40" fmla="*/ 598552 w 713199"/>
              <a:gd name="connsiteY40" fmla="*/ 279675 h 43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13199" h="438139">
                <a:moveTo>
                  <a:pt x="598552" y="279675"/>
                </a:moveTo>
                <a:cubicBezTo>
                  <a:pt x="587398" y="279675"/>
                  <a:pt x="578356" y="270634"/>
                  <a:pt x="578356" y="259480"/>
                </a:cubicBezTo>
                <a:lnTo>
                  <a:pt x="578356" y="177650"/>
                </a:lnTo>
                <a:cubicBezTo>
                  <a:pt x="578356" y="166496"/>
                  <a:pt x="587398" y="157455"/>
                  <a:pt x="598552" y="157455"/>
                </a:cubicBezTo>
                <a:lnTo>
                  <a:pt x="693004" y="157455"/>
                </a:lnTo>
                <a:cubicBezTo>
                  <a:pt x="704158" y="157455"/>
                  <a:pt x="713200" y="148414"/>
                  <a:pt x="713200" y="137260"/>
                </a:cubicBezTo>
                <a:lnTo>
                  <a:pt x="713200" y="20195"/>
                </a:lnTo>
                <a:cubicBezTo>
                  <a:pt x="713200" y="9042"/>
                  <a:pt x="704158" y="0"/>
                  <a:pt x="693004" y="0"/>
                </a:cubicBezTo>
                <a:lnTo>
                  <a:pt x="569557" y="0"/>
                </a:lnTo>
                <a:cubicBezTo>
                  <a:pt x="558403" y="0"/>
                  <a:pt x="549361" y="9042"/>
                  <a:pt x="549361" y="20195"/>
                </a:cubicBezTo>
                <a:lnTo>
                  <a:pt x="549361" y="119642"/>
                </a:lnTo>
                <a:cubicBezTo>
                  <a:pt x="549361" y="130796"/>
                  <a:pt x="540320" y="139838"/>
                  <a:pt x="529166" y="139838"/>
                </a:cubicBezTo>
                <a:lnTo>
                  <a:pt x="434713" y="139838"/>
                </a:lnTo>
                <a:cubicBezTo>
                  <a:pt x="423559" y="139838"/>
                  <a:pt x="414518" y="148879"/>
                  <a:pt x="414518" y="160033"/>
                </a:cubicBezTo>
                <a:lnTo>
                  <a:pt x="414518" y="258362"/>
                </a:lnTo>
                <a:cubicBezTo>
                  <a:pt x="414518" y="269515"/>
                  <a:pt x="405476" y="278557"/>
                  <a:pt x="394323" y="278557"/>
                </a:cubicBezTo>
                <a:lnTo>
                  <a:pt x="176586" y="278557"/>
                </a:lnTo>
                <a:cubicBezTo>
                  <a:pt x="165432" y="278557"/>
                  <a:pt x="156391" y="269515"/>
                  <a:pt x="156391" y="258362"/>
                </a:cubicBezTo>
                <a:lnTo>
                  <a:pt x="156391" y="150044"/>
                </a:lnTo>
                <a:cubicBezTo>
                  <a:pt x="156391" y="138891"/>
                  <a:pt x="147349" y="129849"/>
                  <a:pt x="136196" y="129849"/>
                </a:cubicBezTo>
                <a:lnTo>
                  <a:pt x="20195" y="129849"/>
                </a:lnTo>
                <a:cubicBezTo>
                  <a:pt x="9042" y="129849"/>
                  <a:pt x="0" y="138891"/>
                  <a:pt x="0" y="150044"/>
                </a:cubicBezTo>
                <a:lnTo>
                  <a:pt x="0" y="267109"/>
                </a:lnTo>
                <a:cubicBezTo>
                  <a:pt x="0" y="278263"/>
                  <a:pt x="9042" y="287304"/>
                  <a:pt x="20195" y="287304"/>
                </a:cubicBezTo>
                <a:lnTo>
                  <a:pt x="124637" y="287304"/>
                </a:lnTo>
                <a:cubicBezTo>
                  <a:pt x="135790" y="287304"/>
                  <a:pt x="144832" y="296346"/>
                  <a:pt x="144832" y="307500"/>
                </a:cubicBezTo>
                <a:lnTo>
                  <a:pt x="144832" y="417945"/>
                </a:lnTo>
                <a:cubicBezTo>
                  <a:pt x="144832" y="429098"/>
                  <a:pt x="153873" y="438139"/>
                  <a:pt x="165026" y="438139"/>
                </a:cubicBezTo>
                <a:lnTo>
                  <a:pt x="408694" y="438139"/>
                </a:lnTo>
                <a:cubicBezTo>
                  <a:pt x="419847" y="438139"/>
                  <a:pt x="428888" y="429098"/>
                  <a:pt x="428888" y="417945"/>
                </a:cubicBezTo>
                <a:lnTo>
                  <a:pt x="428888" y="317488"/>
                </a:lnTo>
                <a:cubicBezTo>
                  <a:pt x="428888" y="306334"/>
                  <a:pt x="437931" y="297293"/>
                  <a:pt x="449083" y="297293"/>
                </a:cubicBezTo>
                <a:lnTo>
                  <a:pt x="527598" y="297293"/>
                </a:lnTo>
                <a:cubicBezTo>
                  <a:pt x="538752" y="297293"/>
                  <a:pt x="547793" y="306334"/>
                  <a:pt x="547793" y="317488"/>
                </a:cubicBezTo>
                <a:lnTo>
                  <a:pt x="547793" y="416935"/>
                </a:lnTo>
                <a:cubicBezTo>
                  <a:pt x="547793" y="428088"/>
                  <a:pt x="556835" y="437130"/>
                  <a:pt x="567989" y="437130"/>
                </a:cubicBezTo>
                <a:lnTo>
                  <a:pt x="691436" y="437130"/>
                </a:lnTo>
                <a:cubicBezTo>
                  <a:pt x="702590" y="437130"/>
                  <a:pt x="711632" y="428088"/>
                  <a:pt x="711632" y="416935"/>
                </a:cubicBezTo>
                <a:lnTo>
                  <a:pt x="711632" y="299870"/>
                </a:lnTo>
                <a:cubicBezTo>
                  <a:pt x="711632" y="288717"/>
                  <a:pt x="702590" y="279675"/>
                  <a:pt x="691436" y="279675"/>
                </a:cubicBezTo>
                <a:lnTo>
                  <a:pt x="598552" y="279675"/>
                </a:lnTo>
                <a:close/>
              </a:path>
            </a:pathLst>
          </a:custGeom>
          <a:solidFill>
            <a:schemeClr val="bg2"/>
          </a:solidFill>
          <a:ln w="881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Рисунок 68">
            <a:extLst>
              <a:ext uri="{FF2B5EF4-FFF2-40B4-BE49-F238E27FC236}">
                <a16:creationId xmlns:a16="http://schemas.microsoft.com/office/drawing/2014/main" id="{A1496A45-3347-1294-C7FA-C76822BF11C9}"/>
              </a:ext>
            </a:extLst>
          </p:cNvPr>
          <p:cNvSpPr/>
          <p:nvPr/>
        </p:nvSpPr>
        <p:spPr>
          <a:xfrm>
            <a:off x="11050813" y="717265"/>
            <a:ext cx="713199" cy="438139"/>
          </a:xfrm>
          <a:custGeom>
            <a:avLst/>
            <a:gdLst>
              <a:gd name="connsiteX0" fmla="*/ 598552 w 713199"/>
              <a:gd name="connsiteY0" fmla="*/ 279675 h 438139"/>
              <a:gd name="connsiteX1" fmla="*/ 578356 w 713199"/>
              <a:gd name="connsiteY1" fmla="*/ 259480 h 438139"/>
              <a:gd name="connsiteX2" fmla="*/ 578356 w 713199"/>
              <a:gd name="connsiteY2" fmla="*/ 177650 h 438139"/>
              <a:gd name="connsiteX3" fmla="*/ 598552 w 713199"/>
              <a:gd name="connsiteY3" fmla="*/ 157455 h 438139"/>
              <a:gd name="connsiteX4" fmla="*/ 693004 w 713199"/>
              <a:gd name="connsiteY4" fmla="*/ 157455 h 438139"/>
              <a:gd name="connsiteX5" fmla="*/ 713200 w 713199"/>
              <a:gd name="connsiteY5" fmla="*/ 137260 h 438139"/>
              <a:gd name="connsiteX6" fmla="*/ 713200 w 713199"/>
              <a:gd name="connsiteY6" fmla="*/ 20195 h 438139"/>
              <a:gd name="connsiteX7" fmla="*/ 693004 w 713199"/>
              <a:gd name="connsiteY7" fmla="*/ 0 h 438139"/>
              <a:gd name="connsiteX8" fmla="*/ 569557 w 713199"/>
              <a:gd name="connsiteY8" fmla="*/ 0 h 438139"/>
              <a:gd name="connsiteX9" fmla="*/ 549361 w 713199"/>
              <a:gd name="connsiteY9" fmla="*/ 20195 h 438139"/>
              <a:gd name="connsiteX10" fmla="*/ 549361 w 713199"/>
              <a:gd name="connsiteY10" fmla="*/ 119642 h 438139"/>
              <a:gd name="connsiteX11" fmla="*/ 529166 w 713199"/>
              <a:gd name="connsiteY11" fmla="*/ 139838 h 438139"/>
              <a:gd name="connsiteX12" fmla="*/ 434713 w 713199"/>
              <a:gd name="connsiteY12" fmla="*/ 139838 h 438139"/>
              <a:gd name="connsiteX13" fmla="*/ 414518 w 713199"/>
              <a:gd name="connsiteY13" fmla="*/ 160033 h 438139"/>
              <a:gd name="connsiteX14" fmla="*/ 414518 w 713199"/>
              <a:gd name="connsiteY14" fmla="*/ 258362 h 438139"/>
              <a:gd name="connsiteX15" fmla="*/ 394323 w 713199"/>
              <a:gd name="connsiteY15" fmla="*/ 278557 h 438139"/>
              <a:gd name="connsiteX16" fmla="*/ 176586 w 713199"/>
              <a:gd name="connsiteY16" fmla="*/ 278557 h 438139"/>
              <a:gd name="connsiteX17" fmla="*/ 156391 w 713199"/>
              <a:gd name="connsiteY17" fmla="*/ 258362 h 438139"/>
              <a:gd name="connsiteX18" fmla="*/ 156391 w 713199"/>
              <a:gd name="connsiteY18" fmla="*/ 150044 h 438139"/>
              <a:gd name="connsiteX19" fmla="*/ 136196 w 713199"/>
              <a:gd name="connsiteY19" fmla="*/ 129849 h 438139"/>
              <a:gd name="connsiteX20" fmla="*/ 20195 w 713199"/>
              <a:gd name="connsiteY20" fmla="*/ 129849 h 438139"/>
              <a:gd name="connsiteX21" fmla="*/ 0 w 713199"/>
              <a:gd name="connsiteY21" fmla="*/ 150044 h 438139"/>
              <a:gd name="connsiteX22" fmla="*/ 0 w 713199"/>
              <a:gd name="connsiteY22" fmla="*/ 267109 h 438139"/>
              <a:gd name="connsiteX23" fmla="*/ 20195 w 713199"/>
              <a:gd name="connsiteY23" fmla="*/ 287304 h 438139"/>
              <a:gd name="connsiteX24" fmla="*/ 124637 w 713199"/>
              <a:gd name="connsiteY24" fmla="*/ 287304 h 438139"/>
              <a:gd name="connsiteX25" fmla="*/ 144832 w 713199"/>
              <a:gd name="connsiteY25" fmla="*/ 307500 h 438139"/>
              <a:gd name="connsiteX26" fmla="*/ 144832 w 713199"/>
              <a:gd name="connsiteY26" fmla="*/ 417945 h 438139"/>
              <a:gd name="connsiteX27" fmla="*/ 165026 w 713199"/>
              <a:gd name="connsiteY27" fmla="*/ 438139 h 438139"/>
              <a:gd name="connsiteX28" fmla="*/ 408694 w 713199"/>
              <a:gd name="connsiteY28" fmla="*/ 438139 h 438139"/>
              <a:gd name="connsiteX29" fmla="*/ 428888 w 713199"/>
              <a:gd name="connsiteY29" fmla="*/ 417945 h 438139"/>
              <a:gd name="connsiteX30" fmla="*/ 428888 w 713199"/>
              <a:gd name="connsiteY30" fmla="*/ 317488 h 438139"/>
              <a:gd name="connsiteX31" fmla="*/ 449083 w 713199"/>
              <a:gd name="connsiteY31" fmla="*/ 297293 h 438139"/>
              <a:gd name="connsiteX32" fmla="*/ 527598 w 713199"/>
              <a:gd name="connsiteY32" fmla="*/ 297293 h 438139"/>
              <a:gd name="connsiteX33" fmla="*/ 547793 w 713199"/>
              <a:gd name="connsiteY33" fmla="*/ 317488 h 438139"/>
              <a:gd name="connsiteX34" fmla="*/ 547793 w 713199"/>
              <a:gd name="connsiteY34" fmla="*/ 416935 h 438139"/>
              <a:gd name="connsiteX35" fmla="*/ 567989 w 713199"/>
              <a:gd name="connsiteY35" fmla="*/ 437130 h 438139"/>
              <a:gd name="connsiteX36" fmla="*/ 691436 w 713199"/>
              <a:gd name="connsiteY36" fmla="*/ 437130 h 438139"/>
              <a:gd name="connsiteX37" fmla="*/ 711632 w 713199"/>
              <a:gd name="connsiteY37" fmla="*/ 416935 h 438139"/>
              <a:gd name="connsiteX38" fmla="*/ 711632 w 713199"/>
              <a:gd name="connsiteY38" fmla="*/ 299870 h 438139"/>
              <a:gd name="connsiteX39" fmla="*/ 691436 w 713199"/>
              <a:gd name="connsiteY39" fmla="*/ 279675 h 438139"/>
              <a:gd name="connsiteX40" fmla="*/ 598552 w 713199"/>
              <a:gd name="connsiteY40" fmla="*/ 279675 h 43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13199" h="438139">
                <a:moveTo>
                  <a:pt x="598552" y="279675"/>
                </a:moveTo>
                <a:cubicBezTo>
                  <a:pt x="587398" y="279675"/>
                  <a:pt x="578356" y="270634"/>
                  <a:pt x="578356" y="259480"/>
                </a:cubicBezTo>
                <a:lnTo>
                  <a:pt x="578356" y="177650"/>
                </a:lnTo>
                <a:cubicBezTo>
                  <a:pt x="578356" y="166496"/>
                  <a:pt x="587398" y="157455"/>
                  <a:pt x="598552" y="157455"/>
                </a:cubicBezTo>
                <a:lnTo>
                  <a:pt x="693004" y="157455"/>
                </a:lnTo>
                <a:cubicBezTo>
                  <a:pt x="704158" y="157455"/>
                  <a:pt x="713200" y="148414"/>
                  <a:pt x="713200" y="137260"/>
                </a:cubicBezTo>
                <a:lnTo>
                  <a:pt x="713200" y="20195"/>
                </a:lnTo>
                <a:cubicBezTo>
                  <a:pt x="713200" y="9042"/>
                  <a:pt x="704158" y="0"/>
                  <a:pt x="693004" y="0"/>
                </a:cubicBezTo>
                <a:lnTo>
                  <a:pt x="569557" y="0"/>
                </a:lnTo>
                <a:cubicBezTo>
                  <a:pt x="558403" y="0"/>
                  <a:pt x="549361" y="9042"/>
                  <a:pt x="549361" y="20195"/>
                </a:cubicBezTo>
                <a:lnTo>
                  <a:pt x="549361" y="119642"/>
                </a:lnTo>
                <a:cubicBezTo>
                  <a:pt x="549361" y="130796"/>
                  <a:pt x="540320" y="139838"/>
                  <a:pt x="529166" y="139838"/>
                </a:cubicBezTo>
                <a:lnTo>
                  <a:pt x="434713" y="139838"/>
                </a:lnTo>
                <a:cubicBezTo>
                  <a:pt x="423559" y="139838"/>
                  <a:pt x="414518" y="148879"/>
                  <a:pt x="414518" y="160033"/>
                </a:cubicBezTo>
                <a:lnTo>
                  <a:pt x="414518" y="258362"/>
                </a:lnTo>
                <a:cubicBezTo>
                  <a:pt x="414518" y="269515"/>
                  <a:pt x="405476" y="278557"/>
                  <a:pt x="394323" y="278557"/>
                </a:cubicBezTo>
                <a:lnTo>
                  <a:pt x="176586" y="278557"/>
                </a:lnTo>
                <a:cubicBezTo>
                  <a:pt x="165432" y="278557"/>
                  <a:pt x="156391" y="269515"/>
                  <a:pt x="156391" y="258362"/>
                </a:cubicBezTo>
                <a:lnTo>
                  <a:pt x="156391" y="150044"/>
                </a:lnTo>
                <a:cubicBezTo>
                  <a:pt x="156391" y="138891"/>
                  <a:pt x="147349" y="129849"/>
                  <a:pt x="136196" y="129849"/>
                </a:cubicBezTo>
                <a:lnTo>
                  <a:pt x="20195" y="129849"/>
                </a:lnTo>
                <a:cubicBezTo>
                  <a:pt x="9042" y="129849"/>
                  <a:pt x="0" y="138891"/>
                  <a:pt x="0" y="150044"/>
                </a:cubicBezTo>
                <a:lnTo>
                  <a:pt x="0" y="267109"/>
                </a:lnTo>
                <a:cubicBezTo>
                  <a:pt x="0" y="278263"/>
                  <a:pt x="9042" y="287304"/>
                  <a:pt x="20195" y="287304"/>
                </a:cubicBezTo>
                <a:lnTo>
                  <a:pt x="124637" y="287304"/>
                </a:lnTo>
                <a:cubicBezTo>
                  <a:pt x="135790" y="287304"/>
                  <a:pt x="144832" y="296346"/>
                  <a:pt x="144832" y="307500"/>
                </a:cubicBezTo>
                <a:lnTo>
                  <a:pt x="144832" y="417945"/>
                </a:lnTo>
                <a:cubicBezTo>
                  <a:pt x="144832" y="429098"/>
                  <a:pt x="153873" y="438139"/>
                  <a:pt x="165026" y="438139"/>
                </a:cubicBezTo>
                <a:lnTo>
                  <a:pt x="408694" y="438139"/>
                </a:lnTo>
                <a:cubicBezTo>
                  <a:pt x="419847" y="438139"/>
                  <a:pt x="428888" y="429098"/>
                  <a:pt x="428888" y="417945"/>
                </a:cubicBezTo>
                <a:lnTo>
                  <a:pt x="428888" y="317488"/>
                </a:lnTo>
                <a:cubicBezTo>
                  <a:pt x="428888" y="306334"/>
                  <a:pt x="437931" y="297293"/>
                  <a:pt x="449083" y="297293"/>
                </a:cubicBezTo>
                <a:lnTo>
                  <a:pt x="527598" y="297293"/>
                </a:lnTo>
                <a:cubicBezTo>
                  <a:pt x="538752" y="297293"/>
                  <a:pt x="547793" y="306334"/>
                  <a:pt x="547793" y="317488"/>
                </a:cubicBezTo>
                <a:lnTo>
                  <a:pt x="547793" y="416935"/>
                </a:lnTo>
                <a:cubicBezTo>
                  <a:pt x="547793" y="428088"/>
                  <a:pt x="556835" y="437130"/>
                  <a:pt x="567989" y="437130"/>
                </a:cubicBezTo>
                <a:lnTo>
                  <a:pt x="691436" y="437130"/>
                </a:lnTo>
                <a:cubicBezTo>
                  <a:pt x="702590" y="437130"/>
                  <a:pt x="711632" y="428088"/>
                  <a:pt x="711632" y="416935"/>
                </a:cubicBezTo>
                <a:lnTo>
                  <a:pt x="711632" y="299870"/>
                </a:lnTo>
                <a:cubicBezTo>
                  <a:pt x="711632" y="288717"/>
                  <a:pt x="702590" y="279675"/>
                  <a:pt x="691436" y="279675"/>
                </a:cubicBezTo>
                <a:lnTo>
                  <a:pt x="598552" y="279675"/>
                </a:lnTo>
                <a:close/>
              </a:path>
            </a:pathLst>
          </a:custGeom>
          <a:solidFill>
            <a:schemeClr val="bg2"/>
          </a:solidFill>
          <a:ln w="881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F8382F-E145-4F45-B984-8AF69CF09362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id="{DFFCF0BA-BFAB-B141-A802-47B9879943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1987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держка отдаленных городских округ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>
            <a:extLst>
              <a:ext uri="{FF2B5EF4-FFF2-40B4-BE49-F238E27FC236}">
                <a16:creationId xmlns:a16="http://schemas.microsoft.com/office/drawing/2014/main" id="{443ADA9F-0641-754A-9E59-243D1EC6DCBF}"/>
              </a:ext>
            </a:extLst>
          </p:cNvPr>
          <p:cNvSpPr/>
          <p:nvPr userDrawn="1"/>
        </p:nvSpPr>
        <p:spPr>
          <a:xfrm>
            <a:off x="6840852" y="3809066"/>
            <a:ext cx="5826249" cy="3404672"/>
          </a:xfrm>
          <a:custGeom>
            <a:avLst/>
            <a:gdLst>
              <a:gd name="connsiteX0" fmla="*/ 0 w 5826249"/>
              <a:gd name="connsiteY0" fmla="*/ 224422 h 3404672"/>
              <a:gd name="connsiteX1" fmla="*/ 348481 w 5826249"/>
              <a:gd name="connsiteY1" fmla="*/ 1091 h 3404672"/>
              <a:gd name="connsiteX2" fmla="*/ 5539715 w 5826249"/>
              <a:gd name="connsiteY2" fmla="*/ 360735 h 3404672"/>
              <a:gd name="connsiteX3" fmla="*/ 5826249 w 5826249"/>
              <a:gd name="connsiteY3" fmla="*/ 584066 h 3404672"/>
              <a:gd name="connsiteX4" fmla="*/ 5826249 w 5826249"/>
              <a:gd name="connsiteY4" fmla="*/ 3180271 h 3404672"/>
              <a:gd name="connsiteX5" fmla="*/ 5508742 w 5826249"/>
              <a:gd name="connsiteY5" fmla="*/ 3404672 h 3404672"/>
              <a:gd name="connsiteX6" fmla="*/ 317507 w 5826249"/>
              <a:gd name="connsiteY6" fmla="*/ 3404672 h 3404672"/>
              <a:gd name="connsiteX7" fmla="*/ 0 w 5826249"/>
              <a:gd name="connsiteY7" fmla="*/ 3180271 h 3404672"/>
              <a:gd name="connsiteX8" fmla="*/ 0 w 5826249"/>
              <a:gd name="connsiteY8" fmla="*/ 224422 h 340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6249" h="3404672">
                <a:moveTo>
                  <a:pt x="0" y="224422"/>
                </a:moveTo>
                <a:cubicBezTo>
                  <a:pt x="0" y="91837"/>
                  <a:pt x="161781" y="-11843"/>
                  <a:pt x="348481" y="1091"/>
                </a:cubicBezTo>
                <a:lnTo>
                  <a:pt x="5539715" y="360735"/>
                </a:lnTo>
                <a:cubicBezTo>
                  <a:pt x="5702294" y="371999"/>
                  <a:pt x="5826249" y="468611"/>
                  <a:pt x="5826249" y="584066"/>
                </a:cubicBezTo>
                <a:lnTo>
                  <a:pt x="5826249" y="3180271"/>
                </a:lnTo>
                <a:cubicBezTo>
                  <a:pt x="5826249" y="3304208"/>
                  <a:pt x="5684101" y="3404672"/>
                  <a:pt x="5508742" y="3404672"/>
                </a:cubicBezTo>
                <a:lnTo>
                  <a:pt x="317507" y="3404672"/>
                </a:lnTo>
                <a:cubicBezTo>
                  <a:pt x="142153" y="3404672"/>
                  <a:pt x="0" y="3304208"/>
                  <a:pt x="0" y="3180271"/>
                </a:cubicBezTo>
                <a:lnTo>
                  <a:pt x="0" y="224422"/>
                </a:lnTo>
                <a:close/>
              </a:path>
            </a:pathLst>
          </a:custGeom>
          <a:solidFill>
            <a:srgbClr val="820449"/>
          </a:solidFill>
          <a:ln w="158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41C25-D9FC-4A4B-BE42-65893338B39F}"/>
              </a:ext>
            </a:extLst>
          </p:cNvPr>
          <p:cNvSpPr txBox="1"/>
          <p:nvPr userDrawn="1"/>
        </p:nvSpPr>
        <p:spPr>
          <a:xfrm>
            <a:off x="449780" y="1928012"/>
            <a:ext cx="5635448" cy="350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400"/>
              </a:spcAft>
            </a:pPr>
            <a:r>
              <a:rPr lang="ru-RU" sz="12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Предусмотрены особые условия поддержки инвесторов, реализующих проекты на территориях отдаленных городских округов: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80C75-637F-E74B-B669-0020DAA212E0}"/>
              </a:ext>
            </a:extLst>
          </p:cNvPr>
          <p:cNvSpPr txBox="1"/>
          <p:nvPr userDrawn="1"/>
        </p:nvSpPr>
        <p:spPr>
          <a:xfrm>
            <a:off x="7108689" y="4049645"/>
            <a:ext cx="3269901" cy="2290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500"/>
              </a:spcAft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Приоритетные</a:t>
            </a:r>
            <a:b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сферы для особых </a:t>
            </a:r>
            <a:b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 поддержки:</a:t>
            </a:r>
          </a:p>
          <a:p>
            <a:pPr marL="180000" indent="-180000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обрабатывающие </a:t>
            </a:r>
            <a:b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</a:t>
            </a:r>
          </a:p>
          <a:p>
            <a:pPr marL="180000" indent="-180000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</a:p>
          <a:p>
            <a:pPr marL="180000" indent="-180000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логистика и транспорт</a:t>
            </a:r>
          </a:p>
          <a:p>
            <a:pPr marL="180000" indent="-180000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гостиницы</a:t>
            </a:r>
          </a:p>
          <a:p>
            <a:pPr marL="180000" indent="-180000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административно-</a:t>
            </a:r>
            <a:b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деловые центры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E2A06-328E-FD4B-A0AB-25C2AA0E8173}"/>
              </a:ext>
            </a:extLst>
          </p:cNvPr>
          <p:cNvSpPr txBox="1"/>
          <p:nvPr userDrawn="1"/>
        </p:nvSpPr>
        <p:spPr>
          <a:xfrm>
            <a:off x="460806" y="2518433"/>
            <a:ext cx="3000878" cy="3893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2400" indent="-212400">
              <a:lnSpc>
                <a:spcPct val="95000"/>
              </a:lnSpc>
              <a:spcBef>
                <a:spcPts val="1000"/>
              </a:spcBef>
              <a:buClr>
                <a:srgbClr val="820449"/>
              </a:buClr>
              <a:buFont typeface="+mj-lt"/>
              <a:buAutoNum type="arabicPeriod"/>
            </a:pP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0% — налоговая ставка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на имущество организаций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(до 10 лет) при предоставлении налоговых льгот</a:t>
            </a:r>
          </a:p>
          <a:p>
            <a:pPr marL="212400" indent="-212400">
              <a:lnSpc>
                <a:spcPct val="95000"/>
              </a:lnSpc>
              <a:spcBef>
                <a:spcPts val="1000"/>
              </a:spcBef>
              <a:buClr>
                <a:srgbClr val="820449"/>
              </a:buClr>
              <a:buFont typeface="+mj-lt"/>
              <a:buAutoNum type="arabicPeriod"/>
            </a:pP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0% — налоговая ставка на прибыль организаций при предоставлении инвестиционного налогового вычета</a:t>
            </a:r>
          </a:p>
          <a:p>
            <a:pPr marL="212400" indent="-212400">
              <a:lnSpc>
                <a:spcPct val="95000"/>
              </a:lnSpc>
              <a:spcBef>
                <a:spcPts val="1000"/>
              </a:spcBef>
              <a:buClr>
                <a:srgbClr val="820449"/>
              </a:buClr>
              <a:buFont typeface="+mj-lt"/>
              <a:buAutoNum type="arabicPeriod"/>
            </a:pP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7,5% от кадастровой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стоимости — пониженный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процент выкупа земельных участков, предоставленных инвестору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в аренду без проведения торгов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при реализации масштабных инвестиционных проектов</a:t>
            </a:r>
          </a:p>
          <a:p>
            <a:pPr marL="212400" indent="-212400">
              <a:lnSpc>
                <a:spcPct val="95000"/>
              </a:lnSpc>
              <a:spcBef>
                <a:spcPts val="1000"/>
              </a:spcBef>
              <a:buClr>
                <a:srgbClr val="820449"/>
              </a:buClr>
              <a:buFont typeface="+mj-lt"/>
              <a:buAutoNum type="arabicPeriod"/>
            </a:pP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Субсидия на возмещение затрат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на уплату % по кредитам банков,</a:t>
            </a:r>
            <a:r>
              <a:rPr lang="en-US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взятым на цели создания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объектов </a:t>
            </a:r>
            <a:r>
              <a:rPr lang="ru-RU" sz="12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инвест</a:t>
            </a: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. проекта </a:t>
            </a:r>
            <a:r>
              <a:rPr lang="en-US" sz="1200" b="0" i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(в размере не более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ключевой ставки ЦБ РФ)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6D9F37-6CE9-FF42-A58A-BE70F497C057}"/>
              </a:ext>
            </a:extLst>
          </p:cNvPr>
          <p:cNvSpPr txBox="1"/>
          <p:nvPr userDrawn="1"/>
        </p:nvSpPr>
        <p:spPr>
          <a:xfrm>
            <a:off x="3730213" y="2518433"/>
            <a:ext cx="3046176" cy="4197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212400" indent="-212400">
              <a:lnSpc>
                <a:spcPct val="95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defRPr sz="13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>
              <a:buClr>
                <a:schemeClr val="accent2"/>
              </a:buClr>
              <a:buFont typeface="+mj-lt"/>
              <a:buAutoNum type="arabicPeriod" startAt="5"/>
            </a:pP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Повышенный балл в рамках предоставления грантов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для производителей сельскохозяйственной продукции</a:t>
            </a:r>
          </a:p>
          <a:p>
            <a:pPr>
              <a:buClr>
                <a:schemeClr val="accent2"/>
              </a:buClr>
              <a:buFont typeface="+mj-lt"/>
              <a:buAutoNum type="arabicPeriod" startAt="5"/>
            </a:pP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От 0,5% годовых — предоставление льготных займов Фондом развития промышленности Московской области</a:t>
            </a:r>
          </a:p>
          <a:p>
            <a:pPr>
              <a:buClr>
                <a:schemeClr val="accent2"/>
              </a:buClr>
              <a:buFont typeface="+mj-lt"/>
              <a:buAutoNum type="arabicPeriod" startAt="5"/>
            </a:pP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Повышенный балл в рамках предоставления субсидий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на компенсацию затрат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на приобретение оборудования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и на осуществление лизинговых платежей для субъектов малого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и среднего предпринимательства</a:t>
            </a:r>
          </a:p>
          <a:p>
            <a:pPr>
              <a:buClr>
                <a:schemeClr val="accent2"/>
              </a:buClr>
              <a:buFont typeface="+mj-lt"/>
              <a:buAutoNum type="arabicPeriod" startAt="5"/>
            </a:pP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Повышенный максимальный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объем субсидий на возмещение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затрат на создание инженерной инфраструктуры промышленных предприятий (не более 20%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стоимости проекта)</a:t>
            </a:r>
          </a:p>
          <a:p>
            <a:pPr>
              <a:buClr>
                <a:schemeClr val="accent2"/>
              </a:buClr>
              <a:buFont typeface="+mj-lt"/>
              <a:buAutoNum type="arabicPeriod" startAt="5"/>
            </a:pPr>
            <a:endParaRPr lang="ru-RU" sz="12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Рисунок 107">
            <a:extLst>
              <a:ext uri="{FF2B5EF4-FFF2-40B4-BE49-F238E27FC236}">
                <a16:creationId xmlns:a16="http://schemas.microsoft.com/office/drawing/2014/main" id="{857291EF-92F4-494C-914B-2F8894664CE6}"/>
              </a:ext>
            </a:extLst>
          </p:cNvPr>
          <p:cNvSpPr/>
          <p:nvPr userDrawn="1"/>
        </p:nvSpPr>
        <p:spPr>
          <a:xfrm>
            <a:off x="9466881" y="5646956"/>
            <a:ext cx="3668349" cy="2049565"/>
          </a:xfrm>
          <a:custGeom>
            <a:avLst/>
            <a:gdLst>
              <a:gd name="connsiteX0" fmla="*/ 0 w 3668349"/>
              <a:gd name="connsiteY0" fmla="*/ 2049566 h 2049565"/>
              <a:gd name="connsiteX1" fmla="*/ 0 w 3668349"/>
              <a:gd name="connsiteY1" fmla="*/ 488661 h 2049565"/>
              <a:gd name="connsiteX2" fmla="*/ 135739 w 3668349"/>
              <a:gd name="connsiteY2" fmla="*/ 352922 h 2049565"/>
              <a:gd name="connsiteX3" fmla="*/ 389903 w 3668349"/>
              <a:gd name="connsiteY3" fmla="*/ 352922 h 2049565"/>
              <a:gd name="connsiteX4" fmla="*/ 525642 w 3668349"/>
              <a:gd name="connsiteY4" fmla="*/ 217183 h 2049565"/>
              <a:gd name="connsiteX5" fmla="*/ 525642 w 3668349"/>
              <a:gd name="connsiteY5" fmla="*/ 135739 h 2049565"/>
              <a:gd name="connsiteX6" fmla="*/ 661382 w 3668349"/>
              <a:gd name="connsiteY6" fmla="*/ 0 h 2049565"/>
              <a:gd name="connsiteX7" fmla="*/ 790335 w 3668349"/>
              <a:gd name="connsiteY7" fmla="*/ 0 h 2049565"/>
              <a:gd name="connsiteX8" fmla="*/ 926074 w 3668349"/>
              <a:gd name="connsiteY8" fmla="*/ 135739 h 2049565"/>
              <a:gd name="connsiteX9" fmla="*/ 926074 w 3668349"/>
              <a:gd name="connsiteY9" fmla="*/ 217183 h 2049565"/>
              <a:gd name="connsiteX10" fmla="*/ 1061813 w 3668349"/>
              <a:gd name="connsiteY10" fmla="*/ 352922 h 2049565"/>
              <a:gd name="connsiteX11" fmla="*/ 1530113 w 3668349"/>
              <a:gd name="connsiteY11" fmla="*/ 352922 h 2049565"/>
              <a:gd name="connsiteX12" fmla="*/ 1665852 w 3668349"/>
              <a:gd name="connsiteY12" fmla="*/ 217183 h 2049565"/>
              <a:gd name="connsiteX13" fmla="*/ 1665852 w 3668349"/>
              <a:gd name="connsiteY13" fmla="*/ 135739 h 2049565"/>
              <a:gd name="connsiteX14" fmla="*/ 1801591 w 3668349"/>
              <a:gd name="connsiteY14" fmla="*/ 0 h 2049565"/>
              <a:gd name="connsiteX15" fmla="*/ 1916969 w 3668349"/>
              <a:gd name="connsiteY15" fmla="*/ 0 h 2049565"/>
              <a:gd name="connsiteX16" fmla="*/ 2052708 w 3668349"/>
              <a:gd name="connsiteY16" fmla="*/ 135740 h 2049565"/>
              <a:gd name="connsiteX17" fmla="*/ 2052708 w 3668349"/>
              <a:gd name="connsiteY17" fmla="*/ 217183 h 2049565"/>
              <a:gd name="connsiteX18" fmla="*/ 2188448 w 3668349"/>
              <a:gd name="connsiteY18" fmla="*/ 352922 h 2049565"/>
              <a:gd name="connsiteX19" fmla="*/ 3668350 w 3668349"/>
              <a:gd name="connsiteY19" fmla="*/ 352922 h 204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68349" h="2049565">
                <a:moveTo>
                  <a:pt x="0" y="2049566"/>
                </a:moveTo>
                <a:lnTo>
                  <a:pt x="0" y="488661"/>
                </a:lnTo>
                <a:cubicBezTo>
                  <a:pt x="0" y="413694"/>
                  <a:pt x="60773" y="352922"/>
                  <a:pt x="135739" y="352922"/>
                </a:cubicBezTo>
                <a:lnTo>
                  <a:pt x="389903" y="352922"/>
                </a:lnTo>
                <a:cubicBezTo>
                  <a:pt x="464870" y="352922"/>
                  <a:pt x="525642" y="292149"/>
                  <a:pt x="525642" y="217183"/>
                </a:cubicBezTo>
                <a:lnTo>
                  <a:pt x="525642" y="135739"/>
                </a:lnTo>
                <a:cubicBezTo>
                  <a:pt x="525643" y="60772"/>
                  <a:pt x="586415" y="0"/>
                  <a:pt x="661382" y="0"/>
                </a:cubicBezTo>
                <a:lnTo>
                  <a:pt x="790335" y="0"/>
                </a:lnTo>
                <a:cubicBezTo>
                  <a:pt x="865303" y="0"/>
                  <a:pt x="926074" y="60773"/>
                  <a:pt x="926074" y="135739"/>
                </a:cubicBezTo>
                <a:lnTo>
                  <a:pt x="926074" y="217183"/>
                </a:lnTo>
                <a:cubicBezTo>
                  <a:pt x="926074" y="292149"/>
                  <a:pt x="986844" y="352922"/>
                  <a:pt x="1061813" y="352922"/>
                </a:cubicBezTo>
                <a:lnTo>
                  <a:pt x="1530113" y="352922"/>
                </a:lnTo>
                <a:cubicBezTo>
                  <a:pt x="1605081" y="352922"/>
                  <a:pt x="1665852" y="292149"/>
                  <a:pt x="1665852" y="217183"/>
                </a:cubicBezTo>
                <a:lnTo>
                  <a:pt x="1665852" y="135739"/>
                </a:lnTo>
                <a:cubicBezTo>
                  <a:pt x="1665852" y="60773"/>
                  <a:pt x="1726622" y="0"/>
                  <a:pt x="1801591" y="0"/>
                </a:cubicBezTo>
                <a:lnTo>
                  <a:pt x="1916969" y="0"/>
                </a:lnTo>
                <a:cubicBezTo>
                  <a:pt x="1991938" y="0"/>
                  <a:pt x="2052708" y="60773"/>
                  <a:pt x="2052708" y="135740"/>
                </a:cubicBezTo>
                <a:lnTo>
                  <a:pt x="2052708" y="217183"/>
                </a:lnTo>
                <a:cubicBezTo>
                  <a:pt x="2052708" y="292149"/>
                  <a:pt x="2113479" y="352922"/>
                  <a:pt x="2188448" y="352922"/>
                </a:cubicBezTo>
                <a:lnTo>
                  <a:pt x="3668350" y="352922"/>
                </a:lnTo>
              </a:path>
            </a:pathLst>
          </a:custGeom>
          <a:noFill/>
          <a:ln w="4748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3" name="Рисунок 108">
            <a:extLst>
              <a:ext uri="{FF2B5EF4-FFF2-40B4-BE49-F238E27FC236}">
                <a16:creationId xmlns:a16="http://schemas.microsoft.com/office/drawing/2014/main" id="{1ADCAAA1-11D0-7C43-90AA-DE694C1A6916}"/>
              </a:ext>
            </a:extLst>
          </p:cNvPr>
          <p:cNvSpPr/>
          <p:nvPr userDrawn="1"/>
        </p:nvSpPr>
        <p:spPr>
          <a:xfrm>
            <a:off x="9999566" y="6024976"/>
            <a:ext cx="659172" cy="1938740"/>
          </a:xfrm>
          <a:custGeom>
            <a:avLst/>
            <a:gdLst>
              <a:gd name="connsiteX0" fmla="*/ 0 w 659172"/>
              <a:gd name="connsiteY0" fmla="*/ 1938740 h 1938740"/>
              <a:gd name="connsiteX1" fmla="*/ 0 w 659172"/>
              <a:gd name="connsiteY1" fmla="*/ 155099 h 1938740"/>
              <a:gd name="connsiteX2" fmla="*/ 155099 w 659172"/>
              <a:gd name="connsiteY2" fmla="*/ 0 h 1938740"/>
              <a:gd name="connsiteX3" fmla="*/ 275301 w 659172"/>
              <a:gd name="connsiteY3" fmla="*/ 0 h 1938740"/>
              <a:gd name="connsiteX4" fmla="*/ 430401 w 659172"/>
              <a:gd name="connsiteY4" fmla="*/ 155099 h 1938740"/>
              <a:gd name="connsiteX5" fmla="*/ 430401 w 659172"/>
              <a:gd name="connsiteY5" fmla="*/ 250097 h 1938740"/>
              <a:gd name="connsiteX6" fmla="*/ 544786 w 659172"/>
              <a:gd name="connsiteY6" fmla="*/ 364483 h 1938740"/>
              <a:gd name="connsiteX7" fmla="*/ 544786 w 659172"/>
              <a:gd name="connsiteY7" fmla="*/ 364483 h 1938740"/>
              <a:gd name="connsiteX8" fmla="*/ 659172 w 659172"/>
              <a:gd name="connsiteY8" fmla="*/ 478869 h 1938740"/>
              <a:gd name="connsiteX9" fmla="*/ 659172 w 659172"/>
              <a:gd name="connsiteY9" fmla="*/ 1938740 h 193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9172" h="1938740">
                <a:moveTo>
                  <a:pt x="0" y="1938740"/>
                </a:moveTo>
                <a:lnTo>
                  <a:pt x="0" y="155099"/>
                </a:lnTo>
                <a:cubicBezTo>
                  <a:pt x="0" y="69440"/>
                  <a:pt x="69441" y="0"/>
                  <a:pt x="155099" y="0"/>
                </a:cubicBezTo>
                <a:lnTo>
                  <a:pt x="275301" y="0"/>
                </a:lnTo>
                <a:cubicBezTo>
                  <a:pt x="360960" y="0"/>
                  <a:pt x="430401" y="69440"/>
                  <a:pt x="430401" y="155099"/>
                </a:cubicBezTo>
                <a:lnTo>
                  <a:pt x="430401" y="250097"/>
                </a:lnTo>
                <a:cubicBezTo>
                  <a:pt x="430401" y="313271"/>
                  <a:pt x="481613" y="364483"/>
                  <a:pt x="544786" y="364483"/>
                </a:cubicBezTo>
                <a:lnTo>
                  <a:pt x="544786" y="364483"/>
                </a:lnTo>
                <a:cubicBezTo>
                  <a:pt x="607960" y="364483"/>
                  <a:pt x="659172" y="415695"/>
                  <a:pt x="659172" y="478869"/>
                </a:cubicBezTo>
                <a:lnTo>
                  <a:pt x="659172" y="1938740"/>
                </a:lnTo>
              </a:path>
            </a:pathLst>
          </a:custGeom>
          <a:noFill/>
          <a:ln w="5427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1009ABC4-F50E-F44A-AA16-B40333EE4CC0}"/>
              </a:ext>
            </a:extLst>
          </p:cNvPr>
          <p:cNvSpPr/>
          <p:nvPr userDrawn="1"/>
        </p:nvSpPr>
        <p:spPr>
          <a:xfrm flipH="1">
            <a:off x="10176758" y="5988404"/>
            <a:ext cx="72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EC9A1852-2152-5040-AE7D-30846CAED2E5}"/>
              </a:ext>
            </a:extLst>
          </p:cNvPr>
          <p:cNvSpPr/>
          <p:nvPr userDrawn="1"/>
        </p:nvSpPr>
        <p:spPr>
          <a:xfrm flipH="1">
            <a:off x="11938051" y="5959547"/>
            <a:ext cx="72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Рисунок 105">
            <a:extLst>
              <a:ext uri="{FF2B5EF4-FFF2-40B4-BE49-F238E27FC236}">
                <a16:creationId xmlns:a16="http://schemas.microsoft.com/office/drawing/2014/main" id="{BD6BA610-0EE2-B744-94D3-D95C114FD7F5}"/>
              </a:ext>
            </a:extLst>
          </p:cNvPr>
          <p:cNvSpPr/>
          <p:nvPr userDrawn="1"/>
        </p:nvSpPr>
        <p:spPr>
          <a:xfrm rot="10800000">
            <a:off x="11281002" y="222538"/>
            <a:ext cx="1382454" cy="827756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6" name="Рисунок 106">
            <a:extLst>
              <a:ext uri="{FF2B5EF4-FFF2-40B4-BE49-F238E27FC236}">
                <a16:creationId xmlns:a16="http://schemas.microsoft.com/office/drawing/2014/main" id="{962D7CD0-4B6B-644F-877C-7DC39D47E13C}"/>
              </a:ext>
            </a:extLst>
          </p:cNvPr>
          <p:cNvSpPr/>
          <p:nvPr userDrawn="1"/>
        </p:nvSpPr>
        <p:spPr>
          <a:xfrm>
            <a:off x="10851033" y="939801"/>
            <a:ext cx="1382454" cy="827756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5" name="Номер слайда 1">
            <a:extLst>
              <a:ext uri="{FF2B5EF4-FFF2-40B4-BE49-F238E27FC236}">
                <a16:creationId xmlns:a16="http://schemas.microsoft.com/office/drawing/2014/main" id="{05AE164D-AD31-3247-85FF-F84D2D778A7C}"/>
              </a:ext>
            </a:extLst>
          </p:cNvPr>
          <p:cNvSpPr txBox="1">
            <a:spLocks/>
          </p:cNvSpPr>
          <p:nvPr userDrawn="1"/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r">
              <a:defRPr sz="1400" b="0" i="0">
                <a:solidFill>
                  <a:srgbClr val="CCCCC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33B1C1-4632-AC4D-938B-7A7381D218FC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17" name="Текст 4">
            <a:extLst>
              <a:ext uri="{FF2B5EF4-FFF2-40B4-BE49-F238E27FC236}">
                <a16:creationId xmlns:a16="http://schemas.microsoft.com/office/drawing/2014/main" id="{36BFFF14-3DFD-2143-B6CF-BADC2E4BE8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1" y="474026"/>
            <a:ext cx="823517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___________________________ ГОРОДСКОЙ ОКРУГ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3A17D37-2079-5F4A-801F-A10B97F5C51A}"/>
              </a:ext>
            </a:extLst>
          </p:cNvPr>
          <p:cNvSpPr txBox="1"/>
          <p:nvPr userDrawn="1"/>
        </p:nvSpPr>
        <p:spPr>
          <a:xfrm>
            <a:off x="448365" y="843359"/>
            <a:ext cx="609487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ВХОДИТ В ПРОГРАММУ ПОДДЕРЖКИ ОТДАЛЕННЫХ ГОРОДСКИХ ОКРУГОВ </a:t>
            </a:r>
          </a:p>
        </p:txBody>
      </p:sp>
      <p:sp>
        <p:nvSpPr>
          <p:cNvPr id="120" name="Полилиния 119">
            <a:extLst>
              <a:ext uri="{FF2B5EF4-FFF2-40B4-BE49-F238E27FC236}">
                <a16:creationId xmlns:a16="http://schemas.microsoft.com/office/drawing/2014/main" id="{A4FED7FB-45B8-F248-AA8D-599E80CC962C}"/>
              </a:ext>
            </a:extLst>
          </p:cNvPr>
          <p:cNvSpPr>
            <a:spLocks noChangeAspect="1"/>
          </p:cNvSpPr>
          <p:nvPr userDrawn="1"/>
        </p:nvSpPr>
        <p:spPr>
          <a:xfrm>
            <a:off x="6924042" y="488376"/>
            <a:ext cx="5268900" cy="4982400"/>
          </a:xfrm>
          <a:custGeom>
            <a:avLst/>
            <a:gdLst>
              <a:gd name="connsiteX0" fmla="*/ 1524173 w 3007787"/>
              <a:gd name="connsiteY0" fmla="*/ 0 h 2844236"/>
              <a:gd name="connsiteX1" fmla="*/ 1508070 w 3007787"/>
              <a:gd name="connsiteY1" fmla="*/ 20908 h 2844236"/>
              <a:gd name="connsiteX2" fmla="*/ 1491967 w 3007787"/>
              <a:gd name="connsiteY2" fmla="*/ 15541 h 2844236"/>
              <a:gd name="connsiteX3" fmla="*/ 1489582 w 3007787"/>
              <a:gd name="connsiteY3" fmla="*/ 26275 h 2844236"/>
              <a:gd name="connsiteX4" fmla="*/ 1429310 w 3007787"/>
              <a:gd name="connsiteY4" fmla="*/ 49605 h 2844236"/>
              <a:gd name="connsiteX5" fmla="*/ 1419767 w 3007787"/>
              <a:gd name="connsiteY5" fmla="*/ 77110 h 2844236"/>
              <a:gd name="connsiteX6" fmla="*/ 1449027 w 3007787"/>
              <a:gd name="connsiteY6" fmla="*/ 96229 h 2844236"/>
              <a:gd name="connsiteX7" fmla="*/ 1423346 w 3007787"/>
              <a:gd name="connsiteY7" fmla="*/ 104577 h 2844236"/>
              <a:gd name="connsiteX8" fmla="*/ 1433520 w 3007787"/>
              <a:gd name="connsiteY8" fmla="*/ 129696 h 2844236"/>
              <a:gd name="connsiteX9" fmla="*/ 1411418 w 3007787"/>
              <a:gd name="connsiteY9" fmla="*/ 144046 h 2844236"/>
              <a:gd name="connsiteX10" fmla="*/ 1384580 w 3007787"/>
              <a:gd name="connsiteY10" fmla="*/ 197266 h 2844236"/>
              <a:gd name="connsiteX11" fmla="*/ 1370863 w 3007787"/>
              <a:gd name="connsiteY11" fmla="*/ 172146 h 2844236"/>
              <a:gd name="connsiteX12" fmla="*/ 1311223 w 3007787"/>
              <a:gd name="connsiteY12" fmla="*/ 190670 h 2844236"/>
              <a:gd name="connsiteX13" fmla="*/ 1306451 w 3007787"/>
              <a:gd name="connsiteY13" fmla="*/ 209192 h 2844236"/>
              <a:gd name="connsiteX14" fmla="*/ 1273017 w 3007787"/>
              <a:gd name="connsiteY14" fmla="*/ 196073 h 2844236"/>
              <a:gd name="connsiteX15" fmla="*/ 1252740 w 3007787"/>
              <a:gd name="connsiteY15" fmla="*/ 224733 h 2844236"/>
              <a:gd name="connsiteX16" fmla="*/ 1247372 w 3007787"/>
              <a:gd name="connsiteY16" fmla="*/ 224137 h 2844236"/>
              <a:gd name="connsiteX17" fmla="*/ 1237830 w 3007787"/>
              <a:gd name="connsiteY17" fmla="*/ 200844 h 2844236"/>
              <a:gd name="connsiteX18" fmla="*/ 1242005 w 3007787"/>
              <a:gd name="connsiteY18" fmla="*/ 197266 h 2844236"/>
              <a:gd name="connsiteX19" fmla="*/ 1246179 w 3007787"/>
              <a:gd name="connsiteY19" fmla="*/ 197266 h 2844236"/>
              <a:gd name="connsiteX20" fmla="*/ 1249161 w 3007787"/>
              <a:gd name="connsiteY20" fmla="*/ 182918 h 2844236"/>
              <a:gd name="connsiteX21" fmla="*/ 1231866 w 3007787"/>
              <a:gd name="connsiteY21" fmla="*/ 184707 h 2844236"/>
              <a:gd name="connsiteX22" fmla="*/ 1229480 w 3007787"/>
              <a:gd name="connsiteY22" fmla="*/ 199055 h 2844236"/>
              <a:gd name="connsiteX23" fmla="*/ 1207413 w 3007787"/>
              <a:gd name="connsiteY23" fmla="*/ 200248 h 2844236"/>
              <a:gd name="connsiteX24" fmla="*/ 1202046 w 3007787"/>
              <a:gd name="connsiteY24" fmla="*/ 188881 h 2844236"/>
              <a:gd name="connsiteX25" fmla="*/ 1163874 w 3007787"/>
              <a:gd name="connsiteY25" fmla="*/ 202036 h 2844236"/>
              <a:gd name="connsiteX26" fmla="*/ 1166856 w 3007787"/>
              <a:gd name="connsiteY26" fmla="*/ 210422 h 2844236"/>
              <a:gd name="connsiteX27" fmla="*/ 1144193 w 3007787"/>
              <a:gd name="connsiteY27" fmla="*/ 217577 h 2844236"/>
              <a:gd name="connsiteX28" fmla="*/ 1208010 w 3007787"/>
              <a:gd name="connsiteY28" fmla="*/ 276761 h 2844236"/>
              <a:gd name="connsiteX29" fmla="*/ 1196082 w 3007787"/>
              <a:gd name="connsiteY29" fmla="*/ 283320 h 2844236"/>
              <a:gd name="connsiteX30" fmla="*/ 1197275 w 3007787"/>
              <a:gd name="connsiteY30" fmla="*/ 295283 h 2844236"/>
              <a:gd name="connsiteX31" fmla="*/ 1180573 w 3007787"/>
              <a:gd name="connsiteY31" fmla="*/ 300688 h 2844236"/>
              <a:gd name="connsiteX32" fmla="*/ 1200853 w 3007787"/>
              <a:gd name="connsiteY32" fmla="*/ 316826 h 2844236"/>
              <a:gd name="connsiteX33" fmla="*/ 1197871 w 3007787"/>
              <a:gd name="connsiteY33" fmla="*/ 326366 h 2844236"/>
              <a:gd name="connsiteX34" fmla="*/ 1173416 w 3007787"/>
              <a:gd name="connsiteY34" fmla="*/ 337733 h 2844236"/>
              <a:gd name="connsiteX35" fmla="*/ 1187133 w 3007787"/>
              <a:gd name="connsiteY35" fmla="*/ 364045 h 2844236"/>
              <a:gd name="connsiteX36" fmla="*/ 1178784 w 3007787"/>
              <a:gd name="connsiteY36" fmla="*/ 378394 h 2844236"/>
              <a:gd name="connsiteX37" fmla="*/ 1194889 w 3007787"/>
              <a:gd name="connsiteY37" fmla="*/ 392146 h 2844236"/>
              <a:gd name="connsiteX38" fmla="*/ 1162681 w 3007787"/>
              <a:gd name="connsiteY38" fmla="*/ 443541 h 2844236"/>
              <a:gd name="connsiteX39" fmla="*/ 1156717 w 3007787"/>
              <a:gd name="connsiteY39" fmla="*/ 439367 h 2844236"/>
              <a:gd name="connsiteX40" fmla="*/ 1147771 w 3007787"/>
              <a:gd name="connsiteY40" fmla="*/ 433366 h 2844236"/>
              <a:gd name="connsiteX41" fmla="*/ 1144193 w 3007787"/>
              <a:gd name="connsiteY41" fmla="*/ 446522 h 2844236"/>
              <a:gd name="connsiteX42" fmla="*/ 1084515 w 3007787"/>
              <a:gd name="connsiteY42" fmla="*/ 436385 h 2844236"/>
              <a:gd name="connsiteX43" fmla="*/ 1095250 w 3007787"/>
              <a:gd name="connsiteY43" fmla="*/ 418421 h 2844236"/>
              <a:gd name="connsiteX44" fmla="*/ 1046345 w 3007787"/>
              <a:gd name="connsiteY44" fmla="*/ 407091 h 2844236"/>
              <a:gd name="connsiteX45" fmla="*/ 1037995 w 3007787"/>
              <a:gd name="connsiteY45" fmla="*/ 392743 h 2844236"/>
              <a:gd name="connsiteX46" fmla="*/ 1033821 w 3007787"/>
              <a:gd name="connsiteY46" fmla="*/ 403476 h 2844236"/>
              <a:gd name="connsiteX47" fmla="*/ 986705 w 3007787"/>
              <a:gd name="connsiteY47" fmla="*/ 383165 h 2844236"/>
              <a:gd name="connsiteX48" fmla="*/ 993265 w 3007787"/>
              <a:gd name="connsiteY48" fmla="*/ 405861 h 2844236"/>
              <a:gd name="connsiteX49" fmla="*/ 897805 w 3007787"/>
              <a:gd name="connsiteY49" fmla="*/ 460274 h 2844236"/>
              <a:gd name="connsiteX50" fmla="*/ 906751 w 3007787"/>
              <a:gd name="connsiteY50" fmla="*/ 488375 h 2844236"/>
              <a:gd name="connsiteX51" fmla="*/ 873949 w 3007787"/>
              <a:gd name="connsiteY51" fmla="*/ 465045 h 2844236"/>
              <a:gd name="connsiteX52" fmla="*/ 861424 w 3007787"/>
              <a:gd name="connsiteY52" fmla="*/ 484797 h 2844236"/>
              <a:gd name="connsiteX53" fmla="*/ 832797 w 3007787"/>
              <a:gd name="connsiteY53" fmla="*/ 484200 h 2844236"/>
              <a:gd name="connsiteX54" fmla="*/ 832201 w 3007787"/>
              <a:gd name="connsiteY54" fmla="*/ 512898 h 2844236"/>
              <a:gd name="connsiteX55" fmla="*/ 776102 w 3007787"/>
              <a:gd name="connsiteY55" fmla="*/ 511072 h 2844236"/>
              <a:gd name="connsiteX56" fmla="*/ 768349 w 3007787"/>
              <a:gd name="connsiteY56" fmla="*/ 497357 h 2844236"/>
              <a:gd name="connsiteX57" fmla="*/ 724812 w 3007787"/>
              <a:gd name="connsiteY57" fmla="*/ 537384 h 2844236"/>
              <a:gd name="connsiteX58" fmla="*/ 683660 w 3007787"/>
              <a:gd name="connsiteY58" fmla="*/ 549944 h 2844236"/>
              <a:gd name="connsiteX59" fmla="*/ 671136 w 3007787"/>
              <a:gd name="connsiteY59" fmla="*/ 575063 h 2844236"/>
              <a:gd name="connsiteX60" fmla="*/ 652051 w 3007787"/>
              <a:gd name="connsiteY60" fmla="*/ 572082 h 2844236"/>
              <a:gd name="connsiteX61" fmla="*/ 652051 w 3007787"/>
              <a:gd name="connsiteY61" fmla="*/ 574467 h 2844236"/>
              <a:gd name="connsiteX62" fmla="*/ 652051 w 3007787"/>
              <a:gd name="connsiteY62" fmla="*/ 585201 h 2844236"/>
              <a:gd name="connsiteX63" fmla="*/ 595951 w 3007787"/>
              <a:gd name="connsiteY63" fmla="*/ 571485 h 2844236"/>
              <a:gd name="connsiteX64" fmla="*/ 584023 w 3007787"/>
              <a:gd name="connsiteY64" fmla="*/ 606145 h 2844236"/>
              <a:gd name="connsiteX65" fmla="*/ 569710 w 3007787"/>
              <a:gd name="connsiteY65" fmla="*/ 601971 h 2844236"/>
              <a:gd name="connsiteX66" fmla="*/ 563746 w 3007787"/>
              <a:gd name="connsiteY66" fmla="*/ 656347 h 2844236"/>
              <a:gd name="connsiteX67" fmla="*/ 548239 w 3007787"/>
              <a:gd name="connsiteY67" fmla="*/ 655751 h 2844236"/>
              <a:gd name="connsiteX68" fmla="*/ 547047 w 3007787"/>
              <a:gd name="connsiteY68" fmla="*/ 636632 h 2844236"/>
              <a:gd name="connsiteX69" fmla="*/ 555396 w 3007787"/>
              <a:gd name="connsiteY69" fmla="*/ 633054 h 2844236"/>
              <a:gd name="connsiteX70" fmla="*/ 541083 w 3007787"/>
              <a:gd name="connsiteY70" fmla="*/ 615686 h 2844236"/>
              <a:gd name="connsiteX71" fmla="*/ 486214 w 3007787"/>
              <a:gd name="connsiteY71" fmla="*/ 612705 h 2844236"/>
              <a:gd name="connsiteX72" fmla="*/ 483232 w 3007787"/>
              <a:gd name="connsiteY72" fmla="*/ 620495 h 2844236"/>
              <a:gd name="connsiteX73" fmla="*/ 433694 w 3007787"/>
              <a:gd name="connsiteY73" fmla="*/ 618706 h 2844236"/>
              <a:gd name="connsiteX74" fmla="*/ 429519 w 3007787"/>
              <a:gd name="connsiteY74" fmla="*/ 603760 h 2844236"/>
              <a:gd name="connsiteX75" fmla="*/ 416995 w 3007787"/>
              <a:gd name="connsiteY75" fmla="*/ 609723 h 2844236"/>
              <a:gd name="connsiteX76" fmla="*/ 412820 w 3007787"/>
              <a:gd name="connsiteY76" fmla="*/ 600741 h 2844236"/>
              <a:gd name="connsiteX77" fmla="*/ 428923 w 3007787"/>
              <a:gd name="connsiteY77" fmla="*/ 594778 h 2844236"/>
              <a:gd name="connsiteX78" fmla="*/ 400892 w 3007787"/>
              <a:gd name="connsiteY78" fmla="*/ 590604 h 2844236"/>
              <a:gd name="connsiteX79" fmla="*/ 400892 w 3007787"/>
              <a:gd name="connsiteY79" fmla="*/ 584008 h 2844236"/>
              <a:gd name="connsiteX80" fmla="*/ 393139 w 3007787"/>
              <a:gd name="connsiteY80" fmla="*/ 582815 h 2844236"/>
              <a:gd name="connsiteX81" fmla="*/ 371668 w 3007787"/>
              <a:gd name="connsiteY81" fmla="*/ 600145 h 2844236"/>
              <a:gd name="connsiteX82" fmla="*/ 351391 w 3007787"/>
              <a:gd name="connsiteY82" fmla="*/ 599549 h 2844236"/>
              <a:gd name="connsiteX83" fmla="*/ 349602 w 3007787"/>
              <a:gd name="connsiteY83" fmla="*/ 575063 h 2844236"/>
              <a:gd name="connsiteX84" fmla="*/ 341252 w 3007787"/>
              <a:gd name="connsiteY84" fmla="*/ 578045 h 2844236"/>
              <a:gd name="connsiteX85" fmla="*/ 321534 w 3007787"/>
              <a:gd name="connsiteY85" fmla="*/ 554119 h 2844236"/>
              <a:gd name="connsiteX86" fmla="*/ 326342 w 3007787"/>
              <a:gd name="connsiteY86" fmla="*/ 539769 h 2844236"/>
              <a:gd name="connsiteX87" fmla="*/ 305431 w 3007787"/>
              <a:gd name="connsiteY87" fmla="*/ 536191 h 2844236"/>
              <a:gd name="connsiteX88" fmla="*/ 307817 w 3007787"/>
              <a:gd name="connsiteY88" fmla="*/ 525421 h 2844236"/>
              <a:gd name="connsiteX89" fmla="*/ 288732 w 3007787"/>
              <a:gd name="connsiteY89" fmla="*/ 532017 h 2844236"/>
              <a:gd name="connsiteX90" fmla="*/ 284557 w 3007787"/>
              <a:gd name="connsiteY90" fmla="*/ 507495 h 2844236"/>
              <a:gd name="connsiteX91" fmla="*/ 273822 w 3007787"/>
              <a:gd name="connsiteY91" fmla="*/ 507495 h 2844236"/>
              <a:gd name="connsiteX92" fmla="*/ 227303 w 3007787"/>
              <a:gd name="connsiteY92" fmla="*/ 556504 h 2844236"/>
              <a:gd name="connsiteX93" fmla="*/ 210604 w 3007787"/>
              <a:gd name="connsiteY93" fmla="*/ 556504 h 2844236"/>
              <a:gd name="connsiteX94" fmla="*/ 196886 w 3007787"/>
              <a:gd name="connsiteY94" fmla="*/ 547559 h 2844236"/>
              <a:gd name="connsiteX95" fmla="*/ 204043 w 3007787"/>
              <a:gd name="connsiteY95" fmla="*/ 539769 h 2844236"/>
              <a:gd name="connsiteX96" fmla="*/ 193904 w 3007787"/>
              <a:gd name="connsiteY96" fmla="*/ 527247 h 2844236"/>
              <a:gd name="connsiteX97" fmla="*/ 173030 w 3007787"/>
              <a:gd name="connsiteY97" fmla="*/ 527247 h 2844236"/>
              <a:gd name="connsiteX98" fmla="*/ 169452 w 3007787"/>
              <a:gd name="connsiteY98" fmla="*/ 541596 h 2844236"/>
              <a:gd name="connsiteX99" fmla="*/ 188537 w 3007787"/>
              <a:gd name="connsiteY99" fmla="*/ 558926 h 2844236"/>
              <a:gd name="connsiteX100" fmla="*/ 172434 w 3007787"/>
              <a:gd name="connsiteY100" fmla="*/ 559522 h 2844236"/>
              <a:gd name="connsiteX101" fmla="*/ 165277 w 3007787"/>
              <a:gd name="connsiteY101" fmla="*/ 607934 h 2844236"/>
              <a:gd name="connsiteX102" fmla="*/ 202850 w 3007787"/>
              <a:gd name="connsiteY102" fmla="*/ 606742 h 2844236"/>
              <a:gd name="connsiteX103" fmla="*/ 212393 w 3007787"/>
              <a:gd name="connsiteY103" fmla="*/ 589412 h 2844236"/>
              <a:gd name="connsiteX104" fmla="*/ 223724 w 3007787"/>
              <a:gd name="connsiteY104" fmla="*/ 593586 h 2844236"/>
              <a:gd name="connsiteX105" fmla="*/ 228495 w 3007787"/>
              <a:gd name="connsiteY105" fmla="*/ 595375 h 2844236"/>
              <a:gd name="connsiteX106" fmla="*/ 212989 w 3007787"/>
              <a:gd name="connsiteY106" fmla="*/ 627054 h 2844236"/>
              <a:gd name="connsiteX107" fmla="*/ 204640 w 3007787"/>
              <a:gd name="connsiteY107" fmla="*/ 616282 h 2844236"/>
              <a:gd name="connsiteX108" fmla="*/ 199868 w 3007787"/>
              <a:gd name="connsiteY108" fmla="*/ 669504 h 2844236"/>
              <a:gd name="connsiteX109" fmla="*/ 214182 w 3007787"/>
              <a:gd name="connsiteY109" fmla="*/ 677889 h 2844236"/>
              <a:gd name="connsiteX110" fmla="*/ 192712 w 3007787"/>
              <a:gd name="connsiteY110" fmla="*/ 685045 h 2844236"/>
              <a:gd name="connsiteX111" fmla="*/ 208814 w 3007787"/>
              <a:gd name="connsiteY111" fmla="*/ 708375 h 2844236"/>
              <a:gd name="connsiteX112" fmla="*/ 195097 w 3007787"/>
              <a:gd name="connsiteY112" fmla="*/ 708971 h 2844236"/>
              <a:gd name="connsiteX113" fmla="*/ 216567 w 3007787"/>
              <a:gd name="connsiteY113" fmla="*/ 738265 h 2844236"/>
              <a:gd name="connsiteX114" fmla="*/ 190922 w 3007787"/>
              <a:gd name="connsiteY114" fmla="*/ 758577 h 2844236"/>
              <a:gd name="connsiteX115" fmla="*/ 159276 w 3007787"/>
              <a:gd name="connsiteY115" fmla="*/ 748403 h 2844236"/>
              <a:gd name="connsiteX116" fmla="*/ 157487 w 3007787"/>
              <a:gd name="connsiteY116" fmla="*/ 754403 h 2844236"/>
              <a:gd name="connsiteX117" fmla="*/ 103214 w 3007787"/>
              <a:gd name="connsiteY117" fmla="*/ 769944 h 2844236"/>
              <a:gd name="connsiteX118" fmla="*/ 108582 w 3007787"/>
              <a:gd name="connsiteY118" fmla="*/ 792641 h 2844236"/>
              <a:gd name="connsiteX119" fmla="*/ 131842 w 3007787"/>
              <a:gd name="connsiteY119" fmla="*/ 804604 h 2844236"/>
              <a:gd name="connsiteX120" fmla="*/ 122896 w 3007787"/>
              <a:gd name="connsiteY120" fmla="*/ 816568 h 2844236"/>
              <a:gd name="connsiteX121" fmla="*/ 131245 w 3007787"/>
              <a:gd name="connsiteY121" fmla="*/ 823723 h 2844236"/>
              <a:gd name="connsiteX122" fmla="*/ 91883 w 3007787"/>
              <a:gd name="connsiteY122" fmla="*/ 857825 h 2844236"/>
              <a:gd name="connsiteX123" fmla="*/ 103811 w 3007787"/>
              <a:gd name="connsiteY123" fmla="*/ 869751 h 2844236"/>
              <a:gd name="connsiteX124" fmla="*/ 84130 w 3007787"/>
              <a:gd name="connsiteY124" fmla="*/ 880521 h 2844236"/>
              <a:gd name="connsiteX125" fmla="*/ 87112 w 3007787"/>
              <a:gd name="connsiteY125" fmla="*/ 902660 h 2844236"/>
              <a:gd name="connsiteX126" fmla="*/ 106196 w 3007787"/>
              <a:gd name="connsiteY126" fmla="*/ 899640 h 2844236"/>
              <a:gd name="connsiteX127" fmla="*/ 119317 w 3007787"/>
              <a:gd name="connsiteY127" fmla="*/ 911604 h 2844236"/>
              <a:gd name="connsiteX128" fmla="*/ 104407 w 3007787"/>
              <a:gd name="connsiteY128" fmla="*/ 922375 h 2844236"/>
              <a:gd name="connsiteX129" fmla="*/ 109178 w 3007787"/>
              <a:gd name="connsiteY129" fmla="*/ 928338 h 2844236"/>
              <a:gd name="connsiteX130" fmla="*/ 100232 w 3007787"/>
              <a:gd name="connsiteY130" fmla="*/ 950475 h 2844236"/>
              <a:gd name="connsiteX131" fmla="*/ 86515 w 3007787"/>
              <a:gd name="connsiteY131" fmla="*/ 942686 h 2844236"/>
              <a:gd name="connsiteX132" fmla="*/ 79358 w 3007787"/>
              <a:gd name="connsiteY132" fmla="*/ 957631 h 2844236"/>
              <a:gd name="connsiteX133" fmla="*/ 74587 w 3007787"/>
              <a:gd name="connsiteY133" fmla="*/ 968402 h 2844236"/>
              <a:gd name="connsiteX134" fmla="*/ 54906 w 3007787"/>
              <a:gd name="connsiteY134" fmla="*/ 960613 h 2844236"/>
              <a:gd name="connsiteX135" fmla="*/ 58484 w 3007787"/>
              <a:gd name="connsiteY135" fmla="*/ 976750 h 2844236"/>
              <a:gd name="connsiteX136" fmla="*/ 45364 w 3007787"/>
              <a:gd name="connsiteY136" fmla="*/ 999485 h 2844236"/>
              <a:gd name="connsiteX137" fmla="*/ 32243 w 3007787"/>
              <a:gd name="connsiteY137" fmla="*/ 997099 h 2844236"/>
              <a:gd name="connsiteX138" fmla="*/ 0 w 3007787"/>
              <a:gd name="connsiteY138" fmla="*/ 1053898 h 2844236"/>
              <a:gd name="connsiteX139" fmla="*/ 32839 w 3007787"/>
              <a:gd name="connsiteY139" fmla="*/ 1090346 h 2844236"/>
              <a:gd name="connsiteX140" fmla="*/ 37014 w 3007787"/>
              <a:gd name="connsiteY140" fmla="*/ 1112448 h 2844236"/>
              <a:gd name="connsiteX141" fmla="*/ 51924 w 3007787"/>
              <a:gd name="connsiteY141" fmla="*/ 1104696 h 2844236"/>
              <a:gd name="connsiteX142" fmla="*/ 39400 w 3007787"/>
              <a:gd name="connsiteY142" fmla="*/ 1120833 h 2844236"/>
              <a:gd name="connsiteX143" fmla="*/ 60274 w 3007787"/>
              <a:gd name="connsiteY143" fmla="*/ 1152512 h 2844236"/>
              <a:gd name="connsiteX144" fmla="*/ 62659 w 3007787"/>
              <a:gd name="connsiteY144" fmla="*/ 1168053 h 2844236"/>
              <a:gd name="connsiteX145" fmla="*/ 88304 w 3007787"/>
              <a:gd name="connsiteY145" fmla="*/ 1202748 h 2844236"/>
              <a:gd name="connsiteX146" fmla="*/ 84130 w 3007787"/>
              <a:gd name="connsiteY146" fmla="*/ 1221269 h 2844236"/>
              <a:gd name="connsiteX147" fmla="*/ 112160 w 3007787"/>
              <a:gd name="connsiteY147" fmla="*/ 1226039 h 2844236"/>
              <a:gd name="connsiteX148" fmla="*/ 113950 w 3007787"/>
              <a:gd name="connsiteY148" fmla="*/ 1233827 h 2844236"/>
              <a:gd name="connsiteX149" fmla="*/ 117528 w 3007787"/>
              <a:gd name="connsiteY149" fmla="*/ 1249928 h 2844236"/>
              <a:gd name="connsiteX150" fmla="*/ 110968 w 3007787"/>
              <a:gd name="connsiteY150" fmla="*/ 1255938 h 2844236"/>
              <a:gd name="connsiteX151" fmla="*/ 121703 w 3007787"/>
              <a:gd name="connsiteY151" fmla="*/ 1282844 h 2844236"/>
              <a:gd name="connsiteX152" fmla="*/ 100232 w 3007787"/>
              <a:gd name="connsiteY152" fmla="*/ 1277441 h 2844236"/>
              <a:gd name="connsiteX153" fmla="*/ 97847 w 3007787"/>
              <a:gd name="connsiteY153" fmla="*/ 1291192 h 2844236"/>
              <a:gd name="connsiteX154" fmla="*/ 107986 w 3007787"/>
              <a:gd name="connsiteY154" fmla="*/ 1320482 h 2844236"/>
              <a:gd name="connsiteX155" fmla="*/ 117528 w 3007787"/>
              <a:gd name="connsiteY155" fmla="*/ 1327078 h 2844236"/>
              <a:gd name="connsiteX156" fmla="*/ 106793 w 3007787"/>
              <a:gd name="connsiteY156" fmla="*/ 1362343 h 2844236"/>
              <a:gd name="connsiteX157" fmla="*/ 121703 w 3007787"/>
              <a:gd name="connsiteY157" fmla="*/ 1368306 h 2844236"/>
              <a:gd name="connsiteX158" fmla="*/ 124685 w 3007787"/>
              <a:gd name="connsiteY158" fmla="*/ 1393423 h 2844236"/>
              <a:gd name="connsiteX159" fmla="*/ 144366 w 3007787"/>
              <a:gd name="connsiteY159" fmla="*/ 1401211 h 2844236"/>
              <a:gd name="connsiteX160" fmla="*/ 149137 w 3007787"/>
              <a:gd name="connsiteY160" fmla="*/ 1440042 h 2844236"/>
              <a:gd name="connsiteX161" fmla="*/ 133035 w 3007787"/>
              <a:gd name="connsiteY161" fmla="*/ 1441235 h 2844236"/>
              <a:gd name="connsiteX162" fmla="*/ 136017 w 3007787"/>
              <a:gd name="connsiteY162" fmla="*/ 1456774 h 2844236"/>
              <a:gd name="connsiteX163" fmla="*/ 122299 w 3007787"/>
              <a:gd name="connsiteY163" fmla="*/ 1462177 h 2844236"/>
              <a:gd name="connsiteX164" fmla="*/ 119317 w 3007787"/>
              <a:gd name="connsiteY164" fmla="*/ 1450215 h 2844236"/>
              <a:gd name="connsiteX165" fmla="*/ 93672 w 3007787"/>
              <a:gd name="connsiteY165" fmla="*/ 1452600 h 2844236"/>
              <a:gd name="connsiteX166" fmla="*/ 90690 w 3007787"/>
              <a:gd name="connsiteY166" fmla="*/ 1481295 h 2844236"/>
              <a:gd name="connsiteX167" fmla="*/ 123492 w 3007787"/>
              <a:gd name="connsiteY167" fmla="*/ 1508212 h 2844236"/>
              <a:gd name="connsiteX168" fmla="*/ 102618 w 3007787"/>
              <a:gd name="connsiteY168" fmla="*/ 1518945 h 2844236"/>
              <a:gd name="connsiteX169" fmla="*/ 109178 w 3007787"/>
              <a:gd name="connsiteY169" fmla="*/ 1536310 h 2844236"/>
              <a:gd name="connsiteX170" fmla="*/ 103811 w 3007787"/>
              <a:gd name="connsiteY170" fmla="*/ 1545254 h 2844236"/>
              <a:gd name="connsiteX171" fmla="*/ 107389 w 3007787"/>
              <a:gd name="connsiteY171" fmla="*/ 1550657 h 2844236"/>
              <a:gd name="connsiteX172" fmla="*/ 90094 w 3007787"/>
              <a:gd name="connsiteY172" fmla="*/ 1559601 h 2844236"/>
              <a:gd name="connsiteX173" fmla="*/ 88901 w 3007787"/>
              <a:gd name="connsiteY173" fmla="*/ 1575738 h 2844236"/>
              <a:gd name="connsiteX174" fmla="*/ 103214 w 3007787"/>
              <a:gd name="connsiteY174" fmla="*/ 1585911 h 2844236"/>
              <a:gd name="connsiteX175" fmla="*/ 97250 w 3007787"/>
              <a:gd name="connsiteY175" fmla="*/ 1603847 h 2844236"/>
              <a:gd name="connsiteX176" fmla="*/ 112757 w 3007787"/>
              <a:gd name="connsiteY176" fmla="*/ 1611599 h 2844236"/>
              <a:gd name="connsiteX177" fmla="*/ 93076 w 3007787"/>
              <a:gd name="connsiteY177" fmla="*/ 1628368 h 2844236"/>
              <a:gd name="connsiteX178" fmla="*/ 97847 w 3007787"/>
              <a:gd name="connsiteY178" fmla="*/ 1648082 h 2844236"/>
              <a:gd name="connsiteX179" fmla="*/ 85919 w 3007787"/>
              <a:gd name="connsiteY179" fmla="*/ 1651659 h 2844236"/>
              <a:gd name="connsiteX180" fmla="*/ 88304 w 3007787"/>
              <a:gd name="connsiteY180" fmla="*/ 1692912 h 2844236"/>
              <a:gd name="connsiteX181" fmla="*/ 78762 w 3007787"/>
              <a:gd name="connsiteY181" fmla="*/ 1714450 h 2844236"/>
              <a:gd name="connsiteX182" fmla="*/ 67430 w 3007787"/>
              <a:gd name="connsiteY182" fmla="*/ 1716239 h 2844236"/>
              <a:gd name="connsiteX183" fmla="*/ 95461 w 3007787"/>
              <a:gd name="connsiteY183" fmla="*/ 1740139 h 2844236"/>
              <a:gd name="connsiteX184" fmla="*/ 86515 w 3007787"/>
              <a:gd name="connsiteY184" fmla="*/ 1751505 h 2844236"/>
              <a:gd name="connsiteX185" fmla="*/ 102618 w 3007787"/>
              <a:gd name="connsiteY185" fmla="*/ 1776621 h 2844236"/>
              <a:gd name="connsiteX186" fmla="*/ 125878 w 3007787"/>
              <a:gd name="connsiteY186" fmla="*/ 1779603 h 2844236"/>
              <a:gd name="connsiteX187" fmla="*/ 127667 w 3007787"/>
              <a:gd name="connsiteY187" fmla="*/ 1788547 h 2844236"/>
              <a:gd name="connsiteX188" fmla="*/ 130649 w 3007787"/>
              <a:gd name="connsiteY188" fmla="*/ 1805316 h 2844236"/>
              <a:gd name="connsiteX189" fmla="*/ 139595 w 3007787"/>
              <a:gd name="connsiteY189" fmla="*/ 1805912 h 2844236"/>
              <a:gd name="connsiteX190" fmla="*/ 150927 w 3007787"/>
              <a:gd name="connsiteY190" fmla="*/ 1816049 h 2844236"/>
              <a:gd name="connsiteX191" fmla="*/ 158680 w 3007787"/>
              <a:gd name="connsiteY191" fmla="*/ 1812471 h 2844236"/>
              <a:gd name="connsiteX192" fmla="*/ 181380 w 3007787"/>
              <a:gd name="connsiteY192" fmla="*/ 1821452 h 2844236"/>
              <a:gd name="connsiteX193" fmla="*/ 191519 w 3007787"/>
              <a:gd name="connsiteY193" fmla="*/ 1813068 h 2844236"/>
              <a:gd name="connsiteX194" fmla="*/ 220742 w 3007787"/>
              <a:gd name="connsiteY194" fmla="*/ 1808893 h 2844236"/>
              <a:gd name="connsiteX195" fmla="*/ 212393 w 3007787"/>
              <a:gd name="connsiteY195" fmla="*/ 1798720 h 2844236"/>
              <a:gd name="connsiteX196" fmla="*/ 235056 w 3007787"/>
              <a:gd name="connsiteY196" fmla="*/ 1790372 h 2844236"/>
              <a:gd name="connsiteX197" fmla="*/ 249966 w 3007787"/>
              <a:gd name="connsiteY197" fmla="*/ 1798720 h 2844236"/>
              <a:gd name="connsiteX198" fmla="*/ 260701 w 3007787"/>
              <a:gd name="connsiteY198" fmla="*/ 1780796 h 2844236"/>
              <a:gd name="connsiteX199" fmla="*/ 253544 w 3007787"/>
              <a:gd name="connsiteY199" fmla="*/ 1773604 h 2844236"/>
              <a:gd name="connsiteX200" fmla="*/ 259508 w 3007787"/>
              <a:gd name="connsiteY200" fmla="*/ 1756275 h 2844236"/>
              <a:gd name="connsiteX201" fmla="*/ 292907 w 3007787"/>
              <a:gd name="connsiteY201" fmla="*/ 1758064 h 2844236"/>
              <a:gd name="connsiteX202" fmla="*/ 309606 w 3007787"/>
              <a:gd name="connsiteY202" fmla="*/ 1770026 h 2844236"/>
              <a:gd name="connsiteX203" fmla="*/ 337077 w 3007787"/>
              <a:gd name="connsiteY203" fmla="*/ 1755083 h 2844236"/>
              <a:gd name="connsiteX204" fmla="*/ 343041 w 3007787"/>
              <a:gd name="connsiteY204" fmla="*/ 1767641 h 2844236"/>
              <a:gd name="connsiteX205" fmla="*/ 358548 w 3007787"/>
              <a:gd name="connsiteY205" fmla="*/ 1749120 h 2844236"/>
              <a:gd name="connsiteX206" fmla="*/ 388964 w 3007787"/>
              <a:gd name="connsiteY206" fmla="*/ 1789144 h 2844236"/>
              <a:gd name="connsiteX207" fmla="*/ 403874 w 3007787"/>
              <a:gd name="connsiteY207" fmla="*/ 1788547 h 2844236"/>
              <a:gd name="connsiteX208" fmla="*/ 400295 w 3007787"/>
              <a:gd name="connsiteY208" fmla="*/ 1802895 h 2844236"/>
              <a:gd name="connsiteX209" fmla="*/ 417591 w 3007787"/>
              <a:gd name="connsiteY209" fmla="*/ 1815453 h 2844236"/>
              <a:gd name="connsiteX210" fmla="*/ 442043 w 3007787"/>
              <a:gd name="connsiteY210" fmla="*/ 1809490 h 2844236"/>
              <a:gd name="connsiteX211" fmla="*/ 449200 w 3007787"/>
              <a:gd name="connsiteY211" fmla="*/ 1799317 h 2844236"/>
              <a:gd name="connsiteX212" fmla="*/ 459339 w 3007787"/>
              <a:gd name="connsiteY212" fmla="*/ 1801106 h 2844236"/>
              <a:gd name="connsiteX213" fmla="*/ 468285 w 3007787"/>
              <a:gd name="connsiteY213" fmla="*/ 1820855 h 2844236"/>
              <a:gd name="connsiteX214" fmla="*/ 485021 w 3007787"/>
              <a:gd name="connsiteY214" fmla="*/ 1807701 h 2844236"/>
              <a:gd name="connsiteX215" fmla="*/ 496949 w 3007787"/>
              <a:gd name="connsiteY215" fmla="*/ 1811875 h 2844236"/>
              <a:gd name="connsiteX216" fmla="*/ 507088 w 3007787"/>
              <a:gd name="connsiteY216" fmla="*/ 1832185 h 2844236"/>
              <a:gd name="connsiteX217" fmla="*/ 525576 w 3007787"/>
              <a:gd name="connsiteY217" fmla="*/ 1838196 h 2844236"/>
              <a:gd name="connsiteX218" fmla="*/ 523191 w 3007787"/>
              <a:gd name="connsiteY218" fmla="*/ 1830993 h 2844236"/>
              <a:gd name="connsiteX219" fmla="*/ 536312 w 3007787"/>
              <a:gd name="connsiteY219" fmla="*/ 1822644 h 2844236"/>
              <a:gd name="connsiteX220" fmla="*/ 536908 w 3007787"/>
              <a:gd name="connsiteY220" fmla="*/ 1835214 h 2844236"/>
              <a:gd name="connsiteX221" fmla="*/ 573885 w 3007787"/>
              <a:gd name="connsiteY221" fmla="*/ 1845352 h 2844236"/>
              <a:gd name="connsiteX222" fmla="*/ 583427 w 3007787"/>
              <a:gd name="connsiteY222" fmla="*/ 1874046 h 2844236"/>
              <a:gd name="connsiteX223" fmla="*/ 594759 w 3007787"/>
              <a:gd name="connsiteY223" fmla="*/ 1879413 h 2844236"/>
              <a:gd name="connsiteX224" fmla="*/ 614440 w 3007787"/>
              <a:gd name="connsiteY224" fmla="*/ 1856717 h 2844236"/>
              <a:gd name="connsiteX225" fmla="*/ 656822 w 3007787"/>
              <a:gd name="connsiteY225" fmla="*/ 1861488 h 2844236"/>
              <a:gd name="connsiteX226" fmla="*/ 666365 w 3007787"/>
              <a:gd name="connsiteY226" fmla="*/ 1884219 h 2844236"/>
              <a:gd name="connsiteX227" fmla="*/ 693799 w 3007787"/>
              <a:gd name="connsiteY227" fmla="*/ 1865662 h 2844236"/>
              <a:gd name="connsiteX228" fmla="*/ 685449 w 3007787"/>
              <a:gd name="connsiteY228" fmla="*/ 1862084 h 2844236"/>
              <a:gd name="connsiteX229" fmla="*/ 694395 w 3007787"/>
              <a:gd name="connsiteY229" fmla="*/ 1842370 h 2844236"/>
              <a:gd name="connsiteX230" fmla="*/ 709902 w 3007787"/>
              <a:gd name="connsiteY230" fmla="*/ 1827415 h 2844236"/>
              <a:gd name="connsiteX231" fmla="*/ 706920 w 3007787"/>
              <a:gd name="connsiteY231" fmla="*/ 1821452 h 2844236"/>
              <a:gd name="connsiteX232" fmla="*/ 714077 w 3007787"/>
              <a:gd name="connsiteY232" fmla="*/ 1792161 h 2844236"/>
              <a:gd name="connsiteX233" fmla="*/ 734951 w 3007787"/>
              <a:gd name="connsiteY233" fmla="*/ 1798124 h 2844236"/>
              <a:gd name="connsiteX234" fmla="*/ 736740 w 3007787"/>
              <a:gd name="connsiteY234" fmla="*/ 1786759 h 2844236"/>
              <a:gd name="connsiteX235" fmla="*/ 734951 w 3007787"/>
              <a:gd name="connsiteY235" fmla="*/ 1783181 h 2844236"/>
              <a:gd name="connsiteX236" fmla="*/ 728987 w 3007787"/>
              <a:gd name="connsiteY236" fmla="*/ 1766448 h 2844236"/>
              <a:gd name="connsiteX237" fmla="*/ 739125 w 3007787"/>
              <a:gd name="connsiteY237" fmla="*/ 1767641 h 2844236"/>
              <a:gd name="connsiteX238" fmla="*/ 743300 w 3007787"/>
              <a:gd name="connsiteY238" fmla="*/ 1747927 h 2844236"/>
              <a:gd name="connsiteX239" fmla="*/ 758807 w 3007787"/>
              <a:gd name="connsiteY239" fmla="*/ 1738350 h 2844236"/>
              <a:gd name="connsiteX240" fmla="*/ 768349 w 3007787"/>
              <a:gd name="connsiteY240" fmla="*/ 1755679 h 2844236"/>
              <a:gd name="connsiteX241" fmla="*/ 783259 w 3007787"/>
              <a:gd name="connsiteY241" fmla="*/ 1753294 h 2844236"/>
              <a:gd name="connsiteX242" fmla="*/ 782663 w 3007787"/>
              <a:gd name="connsiteY242" fmla="*/ 1744910 h 2844236"/>
              <a:gd name="connsiteX243" fmla="*/ 808941 w 3007787"/>
              <a:gd name="connsiteY243" fmla="*/ 1741928 h 2844236"/>
              <a:gd name="connsiteX244" fmla="*/ 809538 w 3007787"/>
              <a:gd name="connsiteY244" fmla="*/ 1741928 h 2844236"/>
              <a:gd name="connsiteX245" fmla="*/ 816694 w 3007787"/>
              <a:gd name="connsiteY245" fmla="*/ 1751505 h 2844236"/>
              <a:gd name="connsiteX246" fmla="*/ 831008 w 3007787"/>
              <a:gd name="connsiteY246" fmla="*/ 1735369 h 2844236"/>
              <a:gd name="connsiteX247" fmla="*/ 826237 w 3007787"/>
              <a:gd name="connsiteY247" fmla="*/ 1724588 h 2844236"/>
              <a:gd name="connsiteX248" fmla="*/ 860231 w 3007787"/>
              <a:gd name="connsiteY248" fmla="*/ 1707259 h 2844236"/>
              <a:gd name="connsiteX249" fmla="*/ 866195 w 3007787"/>
              <a:gd name="connsiteY249" fmla="*/ 1693508 h 2844236"/>
              <a:gd name="connsiteX250" fmla="*/ 880509 w 3007787"/>
              <a:gd name="connsiteY250" fmla="*/ 1698911 h 2844236"/>
              <a:gd name="connsiteX251" fmla="*/ 869774 w 3007787"/>
              <a:gd name="connsiteY251" fmla="*/ 1712029 h 2844236"/>
              <a:gd name="connsiteX252" fmla="*/ 881105 w 3007787"/>
              <a:gd name="connsiteY252" fmla="*/ 1728166 h 2844236"/>
              <a:gd name="connsiteX253" fmla="*/ 884684 w 3007787"/>
              <a:gd name="connsiteY253" fmla="*/ 1732984 h 2844236"/>
              <a:gd name="connsiteX254" fmla="*/ 871563 w 3007787"/>
              <a:gd name="connsiteY254" fmla="*/ 1735965 h 2844236"/>
              <a:gd name="connsiteX255" fmla="*/ 875141 w 3007787"/>
              <a:gd name="connsiteY255" fmla="*/ 1754487 h 2844236"/>
              <a:gd name="connsiteX256" fmla="*/ 867388 w 3007787"/>
              <a:gd name="connsiteY256" fmla="*/ 1765852 h 2844236"/>
              <a:gd name="connsiteX257" fmla="*/ 881105 w 3007787"/>
              <a:gd name="connsiteY257" fmla="*/ 1784970 h 2844236"/>
              <a:gd name="connsiteX258" fmla="*/ 898401 w 3007787"/>
              <a:gd name="connsiteY258" fmla="*/ 1768237 h 2844236"/>
              <a:gd name="connsiteX259" fmla="*/ 927028 w 3007787"/>
              <a:gd name="connsiteY259" fmla="*/ 1787355 h 2844236"/>
              <a:gd name="connsiteX260" fmla="*/ 965235 w 3007787"/>
              <a:gd name="connsiteY260" fmla="*/ 1779603 h 2844236"/>
              <a:gd name="connsiteX261" fmla="*/ 984916 w 3007787"/>
              <a:gd name="connsiteY261" fmla="*/ 1807105 h 2844236"/>
              <a:gd name="connsiteX262" fmla="*/ 981337 w 3007787"/>
              <a:gd name="connsiteY262" fmla="*/ 1822644 h 2844236"/>
              <a:gd name="connsiteX263" fmla="*/ 994458 w 3007787"/>
              <a:gd name="connsiteY263" fmla="*/ 1837003 h 2844236"/>
              <a:gd name="connsiteX264" fmla="*/ 987301 w 3007787"/>
              <a:gd name="connsiteY264" fmla="*/ 1854332 h 2844236"/>
              <a:gd name="connsiteX265" fmla="*/ 1001019 w 3007787"/>
              <a:gd name="connsiteY265" fmla="*/ 1857910 h 2844236"/>
              <a:gd name="connsiteX266" fmla="*/ 1002211 w 3007787"/>
              <a:gd name="connsiteY266" fmla="*/ 1858506 h 2844236"/>
              <a:gd name="connsiteX267" fmla="*/ 1027857 w 3007787"/>
              <a:gd name="connsiteY267" fmla="*/ 1831589 h 2844236"/>
              <a:gd name="connsiteX268" fmla="*/ 1019507 w 3007787"/>
              <a:gd name="connsiteY268" fmla="*/ 1822048 h 2844236"/>
              <a:gd name="connsiteX269" fmla="*/ 1069605 w 3007787"/>
              <a:gd name="connsiteY269" fmla="*/ 1809490 h 2844236"/>
              <a:gd name="connsiteX270" fmla="*/ 1083956 w 3007787"/>
              <a:gd name="connsiteY270" fmla="*/ 1776621 h 2844236"/>
              <a:gd name="connsiteX271" fmla="*/ 1123915 w 3007787"/>
              <a:gd name="connsiteY271" fmla="*/ 1757468 h 2844236"/>
              <a:gd name="connsiteX272" fmla="*/ 1096481 w 3007787"/>
              <a:gd name="connsiteY272" fmla="*/ 1750909 h 2844236"/>
              <a:gd name="connsiteX273" fmla="*/ 1096629 w 3007787"/>
              <a:gd name="connsiteY273" fmla="*/ 1725005 h 2844236"/>
              <a:gd name="connsiteX274" fmla="*/ 1083471 w 3007787"/>
              <a:gd name="connsiteY274" fmla="*/ 1715834 h 2844236"/>
              <a:gd name="connsiteX275" fmla="*/ 1056149 w 3007787"/>
              <a:gd name="connsiteY275" fmla="*/ 1681212 h 2844236"/>
              <a:gd name="connsiteX276" fmla="*/ 1026925 w 3007787"/>
              <a:gd name="connsiteY276" fmla="*/ 1652852 h 2844236"/>
              <a:gd name="connsiteX277" fmla="*/ 1023234 w 3007787"/>
              <a:gd name="connsiteY277" fmla="*/ 1637909 h 2844236"/>
              <a:gd name="connsiteX278" fmla="*/ 1022787 w 3007787"/>
              <a:gd name="connsiteY278" fmla="*/ 1625386 h 2844236"/>
              <a:gd name="connsiteX279" fmla="*/ 1013059 w 3007787"/>
              <a:gd name="connsiteY279" fmla="*/ 1621140 h 2844236"/>
              <a:gd name="connsiteX280" fmla="*/ 1018539 w 3007787"/>
              <a:gd name="connsiteY280" fmla="*/ 1609954 h 2844236"/>
              <a:gd name="connsiteX281" fmla="*/ 1007728 w 3007787"/>
              <a:gd name="connsiteY281" fmla="*/ 1607270 h 2844236"/>
              <a:gd name="connsiteX282" fmla="*/ 1005380 w 3007787"/>
              <a:gd name="connsiteY282" fmla="*/ 1594307 h 2844236"/>
              <a:gd name="connsiteX283" fmla="*/ 997105 w 3007787"/>
              <a:gd name="connsiteY283" fmla="*/ 1588379 h 2844236"/>
              <a:gd name="connsiteX284" fmla="*/ 998671 w 3007787"/>
              <a:gd name="connsiteY284" fmla="*/ 1562953 h 2844236"/>
              <a:gd name="connsiteX285" fmla="*/ 1003815 w 3007787"/>
              <a:gd name="connsiteY285" fmla="*/ 1563406 h 2844236"/>
              <a:gd name="connsiteX286" fmla="*/ 1007393 w 3007787"/>
              <a:gd name="connsiteY286" fmla="*/ 1519088 h 2844236"/>
              <a:gd name="connsiteX287" fmla="*/ 1074227 w 3007787"/>
              <a:gd name="connsiteY287" fmla="*/ 1519947 h 2844236"/>
              <a:gd name="connsiteX288" fmla="*/ 1078477 w 3007787"/>
              <a:gd name="connsiteY288" fmla="*/ 1534080 h 2844236"/>
              <a:gd name="connsiteX289" fmla="*/ 1096518 w 3007787"/>
              <a:gd name="connsiteY289" fmla="*/ 1538134 h 2844236"/>
              <a:gd name="connsiteX290" fmla="*/ 1097821 w 3007787"/>
              <a:gd name="connsiteY290" fmla="*/ 1577300 h 2844236"/>
              <a:gd name="connsiteX291" fmla="*/ 1112807 w 3007787"/>
              <a:gd name="connsiteY291" fmla="*/ 1586066 h 2844236"/>
              <a:gd name="connsiteX292" fmla="*/ 1131854 w 3007787"/>
              <a:gd name="connsiteY292" fmla="*/ 1569858 h 2844236"/>
              <a:gd name="connsiteX293" fmla="*/ 1141285 w 3007787"/>
              <a:gd name="connsiteY293" fmla="*/ 1569214 h 2844236"/>
              <a:gd name="connsiteX294" fmla="*/ 1145273 w 3007787"/>
              <a:gd name="connsiteY294" fmla="*/ 1578242 h 2844236"/>
              <a:gd name="connsiteX295" fmla="*/ 1170919 w 3007787"/>
              <a:gd name="connsiteY295" fmla="*/ 1588594 h 2844236"/>
              <a:gd name="connsiteX296" fmla="*/ 1196046 w 3007787"/>
              <a:gd name="connsiteY296" fmla="*/ 1594307 h 2844236"/>
              <a:gd name="connsiteX297" fmla="*/ 1163576 w 3007787"/>
              <a:gd name="connsiteY297" fmla="*/ 1563513 h 2844236"/>
              <a:gd name="connsiteX298" fmla="*/ 1189667 w 3007787"/>
              <a:gd name="connsiteY298" fmla="*/ 1559196 h 2844236"/>
              <a:gd name="connsiteX299" fmla="*/ 1179566 w 3007787"/>
              <a:gd name="connsiteY299" fmla="*/ 1543394 h 2844236"/>
              <a:gd name="connsiteX300" fmla="*/ 1189705 w 3007787"/>
              <a:gd name="connsiteY300" fmla="*/ 1532100 h 2844236"/>
              <a:gd name="connsiteX301" fmla="*/ 1183070 w 3007787"/>
              <a:gd name="connsiteY301" fmla="*/ 1519387 h 2844236"/>
              <a:gd name="connsiteX302" fmla="*/ 1185642 w 3007787"/>
              <a:gd name="connsiteY302" fmla="*/ 1478838 h 2844236"/>
              <a:gd name="connsiteX303" fmla="*/ 1181131 w 3007787"/>
              <a:gd name="connsiteY303" fmla="*/ 1461581 h 2844236"/>
              <a:gd name="connsiteX304" fmla="*/ 1165215 w 3007787"/>
              <a:gd name="connsiteY304" fmla="*/ 1431920 h 2844236"/>
              <a:gd name="connsiteX305" fmla="*/ 1172228 w 3007787"/>
              <a:gd name="connsiteY305" fmla="*/ 1425707 h 2844236"/>
              <a:gd name="connsiteX306" fmla="*/ 1182369 w 3007787"/>
              <a:gd name="connsiteY306" fmla="*/ 1432874 h 2844236"/>
              <a:gd name="connsiteX307" fmla="*/ 1184160 w 3007787"/>
              <a:gd name="connsiteY307" fmla="*/ 1421521 h 2844236"/>
              <a:gd name="connsiteX308" fmla="*/ 1209215 w 3007787"/>
              <a:gd name="connsiteY308" fmla="*/ 1426899 h 2844236"/>
              <a:gd name="connsiteX309" fmla="*/ 1216371 w 3007787"/>
              <a:gd name="connsiteY309" fmla="*/ 1410763 h 2844236"/>
              <a:gd name="connsiteX310" fmla="*/ 1227107 w 3007787"/>
              <a:gd name="connsiteY310" fmla="*/ 1405981 h 2844236"/>
              <a:gd name="connsiteX311" fmla="*/ 1231281 w 3007787"/>
              <a:gd name="connsiteY311" fmla="*/ 1409559 h 2844236"/>
              <a:gd name="connsiteX312" fmla="*/ 1231878 w 3007787"/>
              <a:gd name="connsiteY312" fmla="*/ 1407174 h 2844236"/>
              <a:gd name="connsiteX313" fmla="*/ 1235456 w 3007787"/>
              <a:gd name="connsiteY313" fmla="*/ 1411956 h 2844236"/>
              <a:gd name="connsiteX314" fmla="*/ 1249782 w 3007787"/>
              <a:gd name="connsiteY314" fmla="*/ 1397013 h 2844236"/>
              <a:gd name="connsiteX315" fmla="*/ 1246191 w 3007787"/>
              <a:gd name="connsiteY315" fmla="*/ 1386851 h 2844236"/>
              <a:gd name="connsiteX316" fmla="*/ 1267674 w 3007787"/>
              <a:gd name="connsiteY316" fmla="*/ 1377287 h 2844236"/>
              <a:gd name="connsiteX317" fmla="*/ 1276632 w 3007787"/>
              <a:gd name="connsiteY317" fmla="*/ 1379433 h 2844236"/>
              <a:gd name="connsiteX318" fmla="*/ 1278576 w 3007787"/>
              <a:gd name="connsiteY318" fmla="*/ 1368223 h 2844236"/>
              <a:gd name="connsiteX319" fmla="*/ 1283097 w 3007787"/>
              <a:gd name="connsiteY319" fmla="*/ 1368783 h 2844236"/>
              <a:gd name="connsiteX320" fmla="*/ 1282500 w 3007787"/>
              <a:gd name="connsiteY320" fmla="*/ 1373912 h 2844236"/>
              <a:gd name="connsiteX321" fmla="*/ 1278635 w 3007787"/>
              <a:gd name="connsiteY321" fmla="*/ 1373721 h 2844236"/>
              <a:gd name="connsiteX322" fmla="*/ 1277610 w 3007787"/>
              <a:gd name="connsiteY322" fmla="*/ 1379565 h 2844236"/>
              <a:gd name="connsiteX323" fmla="*/ 1291530 w 3007787"/>
              <a:gd name="connsiteY323" fmla="*/ 1383262 h 2844236"/>
              <a:gd name="connsiteX324" fmla="*/ 1299283 w 3007787"/>
              <a:gd name="connsiteY324" fmla="*/ 1363536 h 2844236"/>
              <a:gd name="connsiteX325" fmla="*/ 1305855 w 3007787"/>
              <a:gd name="connsiteY325" fmla="*/ 1371312 h 2844236"/>
              <a:gd name="connsiteX326" fmla="*/ 1308837 w 3007787"/>
              <a:gd name="connsiteY326" fmla="*/ 1367126 h 2844236"/>
              <a:gd name="connsiteX327" fmla="*/ 1311223 w 3007787"/>
              <a:gd name="connsiteY327" fmla="*/ 1353375 h 2844236"/>
              <a:gd name="connsiteX328" fmla="*/ 1326729 w 3007787"/>
              <a:gd name="connsiteY328" fmla="*/ 1354567 h 2844236"/>
              <a:gd name="connsiteX329" fmla="*/ 1327481 w 3007787"/>
              <a:gd name="connsiteY329" fmla="*/ 1340793 h 2844236"/>
              <a:gd name="connsiteX330" fmla="*/ 1336271 w 3007787"/>
              <a:gd name="connsiteY330" fmla="*/ 1353971 h 2844236"/>
              <a:gd name="connsiteX331" fmla="*/ 1344025 w 3007787"/>
              <a:gd name="connsiteY331" fmla="*/ 1343810 h 2844236"/>
              <a:gd name="connsiteX332" fmla="*/ 1347603 w 3007787"/>
              <a:gd name="connsiteY332" fmla="*/ 1349785 h 2844236"/>
              <a:gd name="connsiteX333" fmla="*/ 1352374 w 3007787"/>
              <a:gd name="connsiteY333" fmla="*/ 1346195 h 2844236"/>
              <a:gd name="connsiteX334" fmla="*/ 1347603 w 3007787"/>
              <a:gd name="connsiteY334" fmla="*/ 1333053 h 2844236"/>
              <a:gd name="connsiteX335" fmla="*/ 1340744 w 3007787"/>
              <a:gd name="connsiteY335" fmla="*/ 1321222 h 2844236"/>
              <a:gd name="connsiteX336" fmla="*/ 1317998 w 3007787"/>
              <a:gd name="connsiteY336" fmla="*/ 1347817 h 2844236"/>
              <a:gd name="connsiteX337" fmla="*/ 1302193 w 3007787"/>
              <a:gd name="connsiteY337" fmla="*/ 1342617 h 2844236"/>
              <a:gd name="connsiteX338" fmla="*/ 1310936 w 3007787"/>
              <a:gd name="connsiteY338" fmla="*/ 1328103 h 2844236"/>
              <a:gd name="connsiteX339" fmla="*/ 1313382 w 3007787"/>
              <a:gd name="connsiteY339" fmla="*/ 1335593 h 2844236"/>
              <a:gd name="connsiteX340" fmla="*/ 1316101 w 3007787"/>
              <a:gd name="connsiteY340" fmla="*/ 1326207 h 2844236"/>
              <a:gd name="connsiteX341" fmla="*/ 1323568 w 3007787"/>
              <a:gd name="connsiteY341" fmla="*/ 1318229 h 2844236"/>
              <a:gd name="connsiteX342" fmla="*/ 1333552 w 3007787"/>
              <a:gd name="connsiteY342" fmla="*/ 1325026 h 2844236"/>
              <a:gd name="connsiteX343" fmla="*/ 1335627 w 3007787"/>
              <a:gd name="connsiteY343" fmla="*/ 1314686 h 2844236"/>
              <a:gd name="connsiteX344" fmla="*/ 1332979 w 3007787"/>
              <a:gd name="connsiteY344" fmla="*/ 1308175 h 2844236"/>
              <a:gd name="connsiteX345" fmla="*/ 1323151 w 3007787"/>
              <a:gd name="connsiteY345" fmla="*/ 1278646 h 2844236"/>
              <a:gd name="connsiteX346" fmla="*/ 1323747 w 3007787"/>
              <a:gd name="connsiteY346" fmla="*/ 1234412 h 2844236"/>
              <a:gd name="connsiteX347" fmla="*/ 1333886 w 3007787"/>
              <a:gd name="connsiteY347" fmla="*/ 1217071 h 2844236"/>
              <a:gd name="connsiteX348" fmla="*/ 1335079 w 3007787"/>
              <a:gd name="connsiteY348" fmla="*/ 1211096 h 2844236"/>
              <a:gd name="connsiteX349" fmla="*/ 1330904 w 3007787"/>
              <a:gd name="connsiteY349" fmla="*/ 1210500 h 2844236"/>
              <a:gd name="connsiteX350" fmla="*/ 1327922 w 3007787"/>
              <a:gd name="connsiteY350" fmla="*/ 1217679 h 2844236"/>
              <a:gd name="connsiteX351" fmla="*/ 1326133 w 3007787"/>
              <a:gd name="connsiteY351" fmla="*/ 1217679 h 2844236"/>
              <a:gd name="connsiteX352" fmla="*/ 1324940 w 3007787"/>
              <a:gd name="connsiteY352" fmla="*/ 1211692 h 2844236"/>
              <a:gd name="connsiteX353" fmla="*/ 1327325 w 3007787"/>
              <a:gd name="connsiteY353" fmla="*/ 1206314 h 2844236"/>
              <a:gd name="connsiteX354" fmla="*/ 1331500 w 3007787"/>
              <a:gd name="connsiteY354" fmla="*/ 1208711 h 2844236"/>
              <a:gd name="connsiteX355" fmla="*/ 1330999 w 3007787"/>
              <a:gd name="connsiteY355" fmla="*/ 1210166 h 2844236"/>
              <a:gd name="connsiteX356" fmla="*/ 1333003 w 3007787"/>
              <a:gd name="connsiteY356" fmla="*/ 1205312 h 2844236"/>
              <a:gd name="connsiteX357" fmla="*/ 1339253 w 3007787"/>
              <a:gd name="connsiteY357" fmla="*/ 1189578 h 2844236"/>
              <a:gd name="connsiteX358" fmla="*/ 1328518 w 3007787"/>
              <a:gd name="connsiteY358" fmla="*/ 1188381 h 2844236"/>
              <a:gd name="connsiteX359" fmla="*/ 1318976 w 3007787"/>
              <a:gd name="connsiteY359" fmla="*/ 1197941 h 2844236"/>
              <a:gd name="connsiteX360" fmla="*/ 1315397 w 3007787"/>
              <a:gd name="connsiteY360" fmla="*/ 1190175 h 2844236"/>
              <a:gd name="connsiteX361" fmla="*/ 1315397 w 3007787"/>
              <a:gd name="connsiteY361" fmla="*/ 1197345 h 2844236"/>
              <a:gd name="connsiteX362" fmla="*/ 1310030 w 3007787"/>
              <a:gd name="connsiteY362" fmla="*/ 1191968 h 2844236"/>
              <a:gd name="connsiteX363" fmla="*/ 1308837 w 3007787"/>
              <a:gd name="connsiteY363" fmla="*/ 1183003 h 2844236"/>
              <a:gd name="connsiteX364" fmla="*/ 1306451 w 3007787"/>
              <a:gd name="connsiteY364" fmla="*/ 1178818 h 2844236"/>
              <a:gd name="connsiteX365" fmla="*/ 1311819 w 3007787"/>
              <a:gd name="connsiteY365" fmla="*/ 1175828 h 2844236"/>
              <a:gd name="connsiteX366" fmla="*/ 1302277 w 3007787"/>
              <a:gd name="connsiteY366" fmla="*/ 1175232 h 2844236"/>
              <a:gd name="connsiteX367" fmla="*/ 1307048 w 3007787"/>
              <a:gd name="connsiteY367" fmla="*/ 1164471 h 2844236"/>
              <a:gd name="connsiteX368" fmla="*/ 1305259 w 3007787"/>
              <a:gd name="connsiteY368" fmla="*/ 1160286 h 2844236"/>
              <a:gd name="connsiteX369" fmla="*/ 1317783 w 3007787"/>
              <a:gd name="connsiteY369" fmla="*/ 1149526 h 2844236"/>
              <a:gd name="connsiteX370" fmla="*/ 1321361 w 3007787"/>
              <a:gd name="connsiteY370" fmla="*/ 1150721 h 2844236"/>
              <a:gd name="connsiteX371" fmla="*/ 1329115 w 3007787"/>
              <a:gd name="connsiteY371" fmla="*/ 1148330 h 2844236"/>
              <a:gd name="connsiteX372" fmla="*/ 1329711 w 3007787"/>
              <a:gd name="connsiteY372" fmla="*/ 1156700 h 2844236"/>
              <a:gd name="connsiteX373" fmla="*/ 1327922 w 3007787"/>
              <a:gd name="connsiteY373" fmla="*/ 1160286 h 2844236"/>
              <a:gd name="connsiteX374" fmla="*/ 1330307 w 3007787"/>
              <a:gd name="connsiteY374" fmla="*/ 1163872 h 2844236"/>
              <a:gd name="connsiteX375" fmla="*/ 1339850 w 3007787"/>
              <a:gd name="connsiteY375" fmla="*/ 1162080 h 2844236"/>
              <a:gd name="connsiteX376" fmla="*/ 1343428 w 3007787"/>
              <a:gd name="connsiteY376" fmla="*/ 1150122 h 2844236"/>
              <a:gd name="connsiteX377" fmla="*/ 1348199 w 3007787"/>
              <a:gd name="connsiteY377" fmla="*/ 1145341 h 2844236"/>
              <a:gd name="connsiteX378" fmla="*/ 1344025 w 3007787"/>
              <a:gd name="connsiteY378" fmla="*/ 1141158 h 2844236"/>
              <a:gd name="connsiteX379" fmla="*/ 1330307 w 3007787"/>
              <a:gd name="connsiteY379" fmla="*/ 1141158 h 2844236"/>
              <a:gd name="connsiteX380" fmla="*/ 1326133 w 3007787"/>
              <a:gd name="connsiteY380" fmla="*/ 1132190 h 2844236"/>
              <a:gd name="connsiteX381" fmla="*/ 1327922 w 3007787"/>
              <a:gd name="connsiteY381" fmla="*/ 1123223 h 2844236"/>
              <a:gd name="connsiteX382" fmla="*/ 1320765 w 3007787"/>
              <a:gd name="connsiteY382" fmla="*/ 1119038 h 2844236"/>
              <a:gd name="connsiteX383" fmla="*/ 1325536 w 3007787"/>
              <a:gd name="connsiteY383" fmla="*/ 1104095 h 2844236"/>
              <a:gd name="connsiteX384" fmla="*/ 1321958 w 3007787"/>
              <a:gd name="connsiteY384" fmla="*/ 1101105 h 2844236"/>
              <a:gd name="connsiteX385" fmla="*/ 1328518 w 3007787"/>
              <a:gd name="connsiteY385" fmla="*/ 1092138 h 2844236"/>
              <a:gd name="connsiteX386" fmla="*/ 1314801 w 3007787"/>
              <a:gd name="connsiteY386" fmla="*/ 1083170 h 2844236"/>
              <a:gd name="connsiteX387" fmla="*/ 1310626 w 3007787"/>
              <a:gd name="connsiteY387" fmla="*/ 1088550 h 2844236"/>
              <a:gd name="connsiteX388" fmla="*/ 1302861 w 3007787"/>
              <a:gd name="connsiteY388" fmla="*/ 1079584 h 2844236"/>
              <a:gd name="connsiteX389" fmla="*/ 1308837 w 3007787"/>
              <a:gd name="connsiteY389" fmla="*/ 1074803 h 2844236"/>
              <a:gd name="connsiteX390" fmla="*/ 1311223 w 3007787"/>
              <a:gd name="connsiteY390" fmla="*/ 1078389 h 2844236"/>
              <a:gd name="connsiteX391" fmla="*/ 1315994 w 3007787"/>
              <a:gd name="connsiteY391" fmla="*/ 1074803 h 2844236"/>
              <a:gd name="connsiteX392" fmla="*/ 1308241 w 3007787"/>
              <a:gd name="connsiteY392" fmla="*/ 1063443 h 2844236"/>
              <a:gd name="connsiteX393" fmla="*/ 1312415 w 3007787"/>
              <a:gd name="connsiteY393" fmla="*/ 1059857 h 2844236"/>
              <a:gd name="connsiteX394" fmla="*/ 1315994 w 3007787"/>
              <a:gd name="connsiteY394" fmla="*/ 1062846 h 2844236"/>
              <a:gd name="connsiteX395" fmla="*/ 1318976 w 3007787"/>
              <a:gd name="connsiteY395" fmla="*/ 1060455 h 2844236"/>
              <a:gd name="connsiteX396" fmla="*/ 1317187 w 3007787"/>
              <a:gd name="connsiteY396" fmla="*/ 1058063 h 2844236"/>
              <a:gd name="connsiteX397" fmla="*/ 1320169 w 3007787"/>
              <a:gd name="connsiteY397" fmla="*/ 1055672 h 2844236"/>
              <a:gd name="connsiteX398" fmla="*/ 1341639 w 3007787"/>
              <a:gd name="connsiteY398" fmla="*/ 1064042 h 2844236"/>
              <a:gd name="connsiteX399" fmla="*/ 1348199 w 3007787"/>
              <a:gd name="connsiteY399" fmla="*/ 1058661 h 2844236"/>
              <a:gd name="connsiteX400" fmla="*/ 1358947 w 3007787"/>
              <a:gd name="connsiteY400" fmla="*/ 1062846 h 2844236"/>
              <a:gd name="connsiteX401" fmla="*/ 1344621 w 3007787"/>
              <a:gd name="connsiteY401" fmla="*/ 1076595 h 2844236"/>
              <a:gd name="connsiteX402" fmla="*/ 1347603 w 3007787"/>
              <a:gd name="connsiteY402" fmla="*/ 1089746 h 2844236"/>
              <a:gd name="connsiteX403" fmla="*/ 1339921 w 3007787"/>
              <a:gd name="connsiteY403" fmla="*/ 1090756 h 2844236"/>
              <a:gd name="connsiteX404" fmla="*/ 1342832 w 3007787"/>
              <a:gd name="connsiteY404" fmla="*/ 1099909 h 2844236"/>
              <a:gd name="connsiteX405" fmla="*/ 1335079 w 3007787"/>
              <a:gd name="connsiteY405" fmla="*/ 1100506 h 2844236"/>
              <a:gd name="connsiteX406" fmla="*/ 1336271 w 3007787"/>
              <a:gd name="connsiteY406" fmla="*/ 1113658 h 2844236"/>
              <a:gd name="connsiteX407" fmla="*/ 1341639 w 3007787"/>
              <a:gd name="connsiteY407" fmla="*/ 1114256 h 2844236"/>
              <a:gd name="connsiteX408" fmla="*/ 1347603 w 3007787"/>
              <a:gd name="connsiteY408" fmla="*/ 1136973 h 2844236"/>
              <a:gd name="connsiteX409" fmla="*/ 1357157 w 3007787"/>
              <a:gd name="connsiteY409" fmla="*/ 1140559 h 2844236"/>
              <a:gd name="connsiteX410" fmla="*/ 1368489 w 3007787"/>
              <a:gd name="connsiteY410" fmla="*/ 1133386 h 2844236"/>
              <a:gd name="connsiteX411" fmla="*/ 1383399 w 3007787"/>
              <a:gd name="connsiteY411" fmla="*/ 1133386 h 2844236"/>
              <a:gd name="connsiteX412" fmla="*/ 1404273 w 3007787"/>
              <a:gd name="connsiteY412" fmla="*/ 1118441 h 2844236"/>
              <a:gd name="connsiteX413" fmla="*/ 1419183 w 3007787"/>
              <a:gd name="connsiteY413" fmla="*/ 1107681 h 2844236"/>
              <a:gd name="connsiteX414" fmla="*/ 1423966 w 3007787"/>
              <a:gd name="connsiteY414" fmla="*/ 1107082 h 2844236"/>
              <a:gd name="connsiteX415" fmla="*/ 1415008 w 3007787"/>
              <a:gd name="connsiteY415" fmla="*/ 1072411 h 2844236"/>
              <a:gd name="connsiteX416" fmla="*/ 1423370 w 3007787"/>
              <a:gd name="connsiteY416" fmla="*/ 1069422 h 2844236"/>
              <a:gd name="connsiteX417" fmla="*/ 1427544 w 3007787"/>
              <a:gd name="connsiteY417" fmla="*/ 1069422 h 2844236"/>
              <a:gd name="connsiteX418" fmla="*/ 1425159 w 3007787"/>
              <a:gd name="connsiteY418" fmla="*/ 1059260 h 2844236"/>
              <a:gd name="connsiteX419" fmla="*/ 1443647 w 3007787"/>
              <a:gd name="connsiteY419" fmla="*/ 1054476 h 2844236"/>
              <a:gd name="connsiteX420" fmla="*/ 1447226 w 3007787"/>
              <a:gd name="connsiteY420" fmla="*/ 1057465 h 2844236"/>
              <a:gd name="connsiteX421" fmla="*/ 1447822 w 3007787"/>
              <a:gd name="connsiteY421" fmla="*/ 1063443 h 2844236"/>
              <a:gd name="connsiteX422" fmla="*/ 1440069 w 3007787"/>
              <a:gd name="connsiteY422" fmla="*/ 1062846 h 2844236"/>
              <a:gd name="connsiteX423" fmla="*/ 1440069 w 3007787"/>
              <a:gd name="connsiteY423" fmla="*/ 1070617 h 2844236"/>
              <a:gd name="connsiteX424" fmla="*/ 1443647 w 3007787"/>
              <a:gd name="connsiteY424" fmla="*/ 1073008 h 2844236"/>
              <a:gd name="connsiteX425" fmla="*/ 1442454 w 3007787"/>
              <a:gd name="connsiteY425" fmla="*/ 1078389 h 2844236"/>
              <a:gd name="connsiteX426" fmla="*/ 1440665 w 3007787"/>
              <a:gd name="connsiteY426" fmla="*/ 1078985 h 2844236"/>
              <a:gd name="connsiteX427" fmla="*/ 1437683 w 3007787"/>
              <a:gd name="connsiteY427" fmla="*/ 1080779 h 2844236"/>
              <a:gd name="connsiteX428" fmla="*/ 1438280 w 3007787"/>
              <a:gd name="connsiteY428" fmla="*/ 1100506 h 2844236"/>
              <a:gd name="connsiteX429" fmla="*/ 1434701 w 3007787"/>
              <a:gd name="connsiteY429" fmla="*/ 1105289 h 2844236"/>
              <a:gd name="connsiteX430" fmla="*/ 1436490 w 3007787"/>
              <a:gd name="connsiteY430" fmla="*/ 1104691 h 2844236"/>
              <a:gd name="connsiteX431" fmla="*/ 1450804 w 3007787"/>
              <a:gd name="connsiteY431" fmla="*/ 1103496 h 2844236"/>
              <a:gd name="connsiteX432" fmla="*/ 1490775 w 3007787"/>
              <a:gd name="connsiteY432" fmla="*/ 1119038 h 2844236"/>
              <a:gd name="connsiteX433" fmla="*/ 1506877 w 3007787"/>
              <a:gd name="connsiteY433" fmla="*/ 1119038 h 2844236"/>
              <a:gd name="connsiteX434" fmla="*/ 1521787 w 3007787"/>
              <a:gd name="connsiteY434" fmla="*/ 1120831 h 2844236"/>
              <a:gd name="connsiteX435" fmla="*/ 1565933 w 3007787"/>
              <a:gd name="connsiteY435" fmla="*/ 1160286 h 2844236"/>
              <a:gd name="connsiteX436" fmla="*/ 1601729 w 3007787"/>
              <a:gd name="connsiteY436" fmla="*/ 1193159 h 2844236"/>
              <a:gd name="connsiteX437" fmla="*/ 1605593 w 3007787"/>
              <a:gd name="connsiteY437" fmla="*/ 1223237 h 2844236"/>
              <a:gd name="connsiteX438" fmla="*/ 1606500 w 3007787"/>
              <a:gd name="connsiteY438" fmla="*/ 1244573 h 2844236"/>
              <a:gd name="connsiteX439" fmla="*/ 1606249 w 3007787"/>
              <a:gd name="connsiteY439" fmla="*/ 1279934 h 2844236"/>
              <a:gd name="connsiteX440" fmla="*/ 1632145 w 3007787"/>
              <a:gd name="connsiteY440" fmla="*/ 1273863 h 2844236"/>
              <a:gd name="connsiteX441" fmla="*/ 1633934 w 3007787"/>
              <a:gd name="connsiteY441" fmla="*/ 1284621 h 2844236"/>
              <a:gd name="connsiteX442" fmla="*/ 1632145 w 3007787"/>
              <a:gd name="connsiteY442" fmla="*/ 1284621 h 2844236"/>
              <a:gd name="connsiteX443" fmla="*/ 1620217 w 3007787"/>
              <a:gd name="connsiteY443" fmla="*/ 1287614 h 2844236"/>
              <a:gd name="connsiteX444" fmla="*/ 1623199 w 3007787"/>
              <a:gd name="connsiteY444" fmla="*/ 1301961 h 2844236"/>
              <a:gd name="connsiteX445" fmla="*/ 1647055 w 3007787"/>
              <a:gd name="connsiteY445" fmla="*/ 1300172 h 2844236"/>
              <a:gd name="connsiteX446" fmla="*/ 1651242 w 3007787"/>
              <a:gd name="connsiteY446" fmla="*/ 1294197 h 2844236"/>
              <a:gd name="connsiteX447" fmla="*/ 1669134 w 3007787"/>
              <a:gd name="connsiteY447" fmla="*/ 1303762 h 2844236"/>
              <a:gd name="connsiteX448" fmla="*/ 1667846 w 3007787"/>
              <a:gd name="connsiteY448" fmla="*/ 1309427 h 2844236"/>
              <a:gd name="connsiteX449" fmla="*/ 1674406 w 3007787"/>
              <a:gd name="connsiteY449" fmla="*/ 1310047 h 2844236"/>
              <a:gd name="connsiteX450" fmla="*/ 1675396 w 3007787"/>
              <a:gd name="connsiteY450" fmla="*/ 1314460 h 2844236"/>
              <a:gd name="connsiteX451" fmla="*/ 1681944 w 3007787"/>
              <a:gd name="connsiteY451" fmla="*/ 1314400 h 2844236"/>
              <a:gd name="connsiteX452" fmla="*/ 1677972 w 3007787"/>
              <a:gd name="connsiteY452" fmla="*/ 1316654 h 2844236"/>
              <a:gd name="connsiteX453" fmla="*/ 1680394 w 3007787"/>
              <a:gd name="connsiteY453" fmla="*/ 1320924 h 2844236"/>
              <a:gd name="connsiteX454" fmla="*/ 1667130 w 3007787"/>
              <a:gd name="connsiteY454" fmla="*/ 1319803 h 2844236"/>
              <a:gd name="connsiteX455" fmla="*/ 1676815 w 3007787"/>
              <a:gd name="connsiteY455" fmla="*/ 1328437 h 2844236"/>
              <a:gd name="connsiteX456" fmla="*/ 1666867 w 3007787"/>
              <a:gd name="connsiteY456" fmla="*/ 1331669 h 2844236"/>
              <a:gd name="connsiteX457" fmla="*/ 1676780 w 3007787"/>
              <a:gd name="connsiteY457" fmla="*/ 1337382 h 2844236"/>
              <a:gd name="connsiteX458" fmla="*/ 1676959 w 3007787"/>
              <a:gd name="connsiteY458" fmla="*/ 1357609 h 2844236"/>
              <a:gd name="connsiteX459" fmla="*/ 1650717 w 3007787"/>
              <a:gd name="connsiteY459" fmla="*/ 1352576 h 2844236"/>
              <a:gd name="connsiteX460" fmla="*/ 1650037 w 3007787"/>
              <a:gd name="connsiteY460" fmla="*/ 1347114 h 2844236"/>
              <a:gd name="connsiteX461" fmla="*/ 1647997 w 3007787"/>
              <a:gd name="connsiteY461" fmla="*/ 1341437 h 2844236"/>
              <a:gd name="connsiteX462" fmla="*/ 1656395 w 3007787"/>
              <a:gd name="connsiteY462" fmla="*/ 1328950 h 2844236"/>
              <a:gd name="connsiteX463" fmla="*/ 1651564 w 3007787"/>
              <a:gd name="connsiteY463" fmla="*/ 1331657 h 2844236"/>
              <a:gd name="connsiteX464" fmla="*/ 1649286 w 3007787"/>
              <a:gd name="connsiteY464" fmla="*/ 1324621 h 2844236"/>
              <a:gd name="connsiteX465" fmla="*/ 1645564 w 3007787"/>
              <a:gd name="connsiteY465" fmla="*/ 1325885 h 2844236"/>
              <a:gd name="connsiteX466" fmla="*/ 1643131 w 3007787"/>
              <a:gd name="connsiteY466" fmla="*/ 1319791 h 2844236"/>
              <a:gd name="connsiteX467" fmla="*/ 1633338 w 3007787"/>
              <a:gd name="connsiteY467" fmla="*/ 1320494 h 2844236"/>
              <a:gd name="connsiteX468" fmla="*/ 1623796 w 3007787"/>
              <a:gd name="connsiteY468" fmla="*/ 1331252 h 2844236"/>
              <a:gd name="connsiteX469" fmla="*/ 1614850 w 3007787"/>
              <a:gd name="connsiteY469" fmla="*/ 1323488 h 2844236"/>
              <a:gd name="connsiteX470" fmla="*/ 1611868 w 3007787"/>
              <a:gd name="connsiteY470" fmla="*/ 1325873 h 2844236"/>
              <a:gd name="connsiteX471" fmla="*/ 1619621 w 3007787"/>
              <a:gd name="connsiteY471" fmla="*/ 1333649 h 2844236"/>
              <a:gd name="connsiteX472" fmla="*/ 1616042 w 3007787"/>
              <a:gd name="connsiteY472" fmla="*/ 1336631 h 2844236"/>
              <a:gd name="connsiteX473" fmla="*/ 1619024 w 3007787"/>
              <a:gd name="connsiteY473" fmla="*/ 1339028 h 2844236"/>
              <a:gd name="connsiteX474" fmla="*/ 1616042 w 3007787"/>
              <a:gd name="connsiteY474" fmla="*/ 1353375 h 2844236"/>
              <a:gd name="connsiteX475" fmla="*/ 1599343 w 3007787"/>
              <a:gd name="connsiteY475" fmla="*/ 1340220 h 2844236"/>
              <a:gd name="connsiteX476" fmla="*/ 1603518 w 3007787"/>
              <a:gd name="connsiteY476" fmla="*/ 1355760 h 2844236"/>
              <a:gd name="connsiteX477" fmla="*/ 1604711 w 3007787"/>
              <a:gd name="connsiteY477" fmla="*/ 1374890 h 2844236"/>
              <a:gd name="connsiteX478" fmla="*/ 1599940 w 3007787"/>
              <a:gd name="connsiteY478" fmla="*/ 1379672 h 2844236"/>
              <a:gd name="connsiteX479" fmla="*/ 1584421 w 3007787"/>
              <a:gd name="connsiteY479" fmla="*/ 1399398 h 2844236"/>
              <a:gd name="connsiteX480" fmla="*/ 1576668 w 3007787"/>
              <a:gd name="connsiteY480" fmla="*/ 1407174 h 2844236"/>
              <a:gd name="connsiteX481" fmla="*/ 1557583 w 3007787"/>
              <a:gd name="connsiteY481" fmla="*/ 1426303 h 2844236"/>
              <a:gd name="connsiteX482" fmla="*/ 1514631 w 3007787"/>
              <a:gd name="connsiteY482" fmla="*/ 1457383 h 2844236"/>
              <a:gd name="connsiteX483" fmla="*/ 1500317 w 3007787"/>
              <a:gd name="connsiteY483" fmla="*/ 1462165 h 2844236"/>
              <a:gd name="connsiteX484" fmla="*/ 1459154 w 3007787"/>
              <a:gd name="connsiteY484" fmla="*/ 1457383 h 2844236"/>
              <a:gd name="connsiteX485" fmla="*/ 1464521 w 3007787"/>
              <a:gd name="connsiteY485" fmla="*/ 1471133 h 2844236"/>
              <a:gd name="connsiteX486" fmla="*/ 1454979 w 3007787"/>
              <a:gd name="connsiteY486" fmla="*/ 1475319 h 2844236"/>
              <a:gd name="connsiteX487" fmla="*/ 1449015 w 3007787"/>
              <a:gd name="connsiteY487" fmla="*/ 1515379 h 2844236"/>
              <a:gd name="connsiteX488" fmla="*/ 1452593 w 3007787"/>
              <a:gd name="connsiteY488" fmla="*/ 1517168 h 2844236"/>
              <a:gd name="connsiteX489" fmla="*/ 1459750 w 3007787"/>
              <a:gd name="connsiteY489" fmla="*/ 1525540 h 2844236"/>
              <a:gd name="connsiteX490" fmla="*/ 1462732 w 3007787"/>
              <a:gd name="connsiteY490" fmla="*/ 1538087 h 2844236"/>
              <a:gd name="connsiteX491" fmla="*/ 1451997 w 3007787"/>
              <a:gd name="connsiteY491" fmla="*/ 1544074 h 2844236"/>
              <a:gd name="connsiteX492" fmla="*/ 1445746 w 3007787"/>
              <a:gd name="connsiteY492" fmla="*/ 1548510 h 2844236"/>
              <a:gd name="connsiteX493" fmla="*/ 1438590 w 3007787"/>
              <a:gd name="connsiteY493" fmla="*/ 1563477 h 2844236"/>
              <a:gd name="connsiteX494" fmla="*/ 1429775 w 3007787"/>
              <a:gd name="connsiteY494" fmla="*/ 1564193 h 2844236"/>
              <a:gd name="connsiteX495" fmla="*/ 1431862 w 3007787"/>
              <a:gd name="connsiteY495" fmla="*/ 1578445 h 2844236"/>
              <a:gd name="connsiteX496" fmla="*/ 1418085 w 3007787"/>
              <a:gd name="connsiteY496" fmla="*/ 1587199 h 2844236"/>
              <a:gd name="connsiteX497" fmla="*/ 1420984 w 3007787"/>
              <a:gd name="connsiteY497" fmla="*/ 1604444 h 2844236"/>
              <a:gd name="connsiteX498" fmla="*/ 1399108 w 3007787"/>
              <a:gd name="connsiteY498" fmla="*/ 1598755 h 2844236"/>
              <a:gd name="connsiteX499" fmla="*/ 1395518 w 3007787"/>
              <a:gd name="connsiteY499" fmla="*/ 1587246 h 2844236"/>
              <a:gd name="connsiteX500" fmla="*/ 1402162 w 3007787"/>
              <a:gd name="connsiteY500" fmla="*/ 1576060 h 2844236"/>
              <a:gd name="connsiteX501" fmla="*/ 1380071 w 3007787"/>
              <a:gd name="connsiteY501" fmla="*/ 1567962 h 2844236"/>
              <a:gd name="connsiteX502" fmla="*/ 1376349 w 3007787"/>
              <a:gd name="connsiteY502" fmla="*/ 1550442 h 2844236"/>
              <a:gd name="connsiteX503" fmla="*/ 1362441 w 3007787"/>
              <a:gd name="connsiteY503" fmla="*/ 1557359 h 2844236"/>
              <a:gd name="connsiteX504" fmla="*/ 1348796 w 3007787"/>
              <a:gd name="connsiteY504" fmla="*/ 1575153 h 2844236"/>
              <a:gd name="connsiteX505" fmla="*/ 1339253 w 3007787"/>
              <a:gd name="connsiteY505" fmla="*/ 1569178 h 2844236"/>
              <a:gd name="connsiteX506" fmla="*/ 1337464 w 3007787"/>
              <a:gd name="connsiteY506" fmla="*/ 1588904 h 2844236"/>
              <a:gd name="connsiteX507" fmla="*/ 1338013 w 3007787"/>
              <a:gd name="connsiteY507" fmla="*/ 1599733 h 2844236"/>
              <a:gd name="connsiteX508" fmla="*/ 1360724 w 3007787"/>
              <a:gd name="connsiteY508" fmla="*/ 1601593 h 2844236"/>
              <a:gd name="connsiteX509" fmla="*/ 1366855 w 3007787"/>
              <a:gd name="connsiteY509" fmla="*/ 1605076 h 2844236"/>
              <a:gd name="connsiteX510" fmla="*/ 1367809 w 3007787"/>
              <a:gd name="connsiteY510" fmla="*/ 1615571 h 2844236"/>
              <a:gd name="connsiteX511" fmla="*/ 1385367 w 3007787"/>
              <a:gd name="connsiteY511" fmla="*/ 1618028 h 2844236"/>
              <a:gd name="connsiteX512" fmla="*/ 1393466 w 3007787"/>
              <a:gd name="connsiteY512" fmla="*/ 1667688 h 2844236"/>
              <a:gd name="connsiteX513" fmla="*/ 1386643 w 3007787"/>
              <a:gd name="connsiteY513" fmla="*/ 1661165 h 2844236"/>
              <a:gd name="connsiteX514" fmla="*/ 1381490 w 3007787"/>
              <a:gd name="connsiteY514" fmla="*/ 1667175 h 2844236"/>
              <a:gd name="connsiteX515" fmla="*/ 1378520 w 3007787"/>
              <a:gd name="connsiteY515" fmla="*/ 1662798 h 2844236"/>
              <a:gd name="connsiteX516" fmla="*/ 1378950 w 3007787"/>
              <a:gd name="connsiteY516" fmla="*/ 1657932 h 2844236"/>
              <a:gd name="connsiteX517" fmla="*/ 1374155 w 3007787"/>
              <a:gd name="connsiteY517" fmla="*/ 1661689 h 2844236"/>
              <a:gd name="connsiteX518" fmla="*/ 1369837 w 3007787"/>
              <a:gd name="connsiteY518" fmla="*/ 1661141 h 2844236"/>
              <a:gd name="connsiteX519" fmla="*/ 1360306 w 3007787"/>
              <a:gd name="connsiteY519" fmla="*/ 1673055 h 2844236"/>
              <a:gd name="connsiteX520" fmla="*/ 1370123 w 3007787"/>
              <a:gd name="connsiteY520" fmla="*/ 1681165 h 2844236"/>
              <a:gd name="connsiteX521" fmla="*/ 1359185 w 3007787"/>
              <a:gd name="connsiteY521" fmla="*/ 1686352 h 2844236"/>
              <a:gd name="connsiteX522" fmla="*/ 1358064 w 3007787"/>
              <a:gd name="connsiteY522" fmla="*/ 1693448 h 2844236"/>
              <a:gd name="connsiteX523" fmla="*/ 1348032 w 3007787"/>
              <a:gd name="connsiteY523" fmla="*/ 1700246 h 2844236"/>
              <a:gd name="connsiteX524" fmla="*/ 1359805 w 3007787"/>
              <a:gd name="connsiteY524" fmla="*/ 1713675 h 2844236"/>
              <a:gd name="connsiteX525" fmla="*/ 1361762 w 3007787"/>
              <a:gd name="connsiteY525" fmla="*/ 1720366 h 2844236"/>
              <a:gd name="connsiteX526" fmla="*/ 1358636 w 3007787"/>
              <a:gd name="connsiteY526" fmla="*/ 1725434 h 2844236"/>
              <a:gd name="connsiteX527" fmla="*/ 1352195 w 3007787"/>
              <a:gd name="connsiteY527" fmla="*/ 1724826 h 2844236"/>
              <a:gd name="connsiteX528" fmla="*/ 1348235 w 3007787"/>
              <a:gd name="connsiteY528" fmla="*/ 1728798 h 2844236"/>
              <a:gd name="connsiteX529" fmla="*/ 1336522 w 3007787"/>
              <a:gd name="connsiteY529" fmla="*/ 1722727 h 2844236"/>
              <a:gd name="connsiteX530" fmla="*/ 1337643 w 3007787"/>
              <a:gd name="connsiteY530" fmla="*/ 1729298 h 2844236"/>
              <a:gd name="connsiteX531" fmla="*/ 1336689 w 3007787"/>
              <a:gd name="connsiteY531" fmla="*/ 1737038 h 2844236"/>
              <a:gd name="connsiteX532" fmla="*/ 1345599 w 3007787"/>
              <a:gd name="connsiteY532" fmla="*/ 1736621 h 2844236"/>
              <a:gd name="connsiteX533" fmla="*/ 1354104 w 3007787"/>
              <a:gd name="connsiteY533" fmla="*/ 1747867 h 2844236"/>
              <a:gd name="connsiteX534" fmla="*/ 1350060 w 3007787"/>
              <a:gd name="connsiteY534" fmla="*/ 1750050 h 2844236"/>
              <a:gd name="connsiteX535" fmla="*/ 1342868 w 3007787"/>
              <a:gd name="connsiteY535" fmla="*/ 1798911 h 2844236"/>
              <a:gd name="connsiteX536" fmla="*/ 1311223 w 3007787"/>
              <a:gd name="connsiteY536" fmla="*/ 1812471 h 2844236"/>
              <a:gd name="connsiteX537" fmla="*/ 1242016 w 3007787"/>
              <a:gd name="connsiteY537" fmla="*/ 1808297 h 2844236"/>
              <a:gd name="connsiteX538" fmla="*/ 1245607 w 3007787"/>
              <a:gd name="connsiteY538" fmla="*/ 1791553 h 2844236"/>
              <a:gd name="connsiteX539" fmla="*/ 1200865 w 3007787"/>
              <a:gd name="connsiteY539" fmla="*/ 1814868 h 2844236"/>
              <a:gd name="connsiteX540" fmla="*/ 1206233 w 3007787"/>
              <a:gd name="connsiteY540" fmla="*/ 1883611 h 2844236"/>
              <a:gd name="connsiteX541" fmla="*/ 1186545 w 3007787"/>
              <a:gd name="connsiteY541" fmla="*/ 1888393 h 2844236"/>
              <a:gd name="connsiteX542" fmla="*/ 1188335 w 3007787"/>
              <a:gd name="connsiteY542" fmla="*/ 1899759 h 2844236"/>
              <a:gd name="connsiteX543" fmla="*/ 1161487 w 3007787"/>
              <a:gd name="connsiteY543" fmla="*/ 1901548 h 2844236"/>
              <a:gd name="connsiteX544" fmla="*/ 1162083 w 3007787"/>
              <a:gd name="connsiteY544" fmla="*/ 1907511 h 2844236"/>
              <a:gd name="connsiteX545" fmla="*/ 1136438 w 3007787"/>
              <a:gd name="connsiteY545" fmla="*/ 1910528 h 2844236"/>
              <a:gd name="connsiteX546" fmla="*/ 1135842 w 3007787"/>
              <a:gd name="connsiteY546" fmla="*/ 1945782 h 2844236"/>
              <a:gd name="connsiteX547" fmla="*/ 1148366 w 3007787"/>
              <a:gd name="connsiteY547" fmla="*/ 1943396 h 2844236"/>
              <a:gd name="connsiteX548" fmla="*/ 1160891 w 3007787"/>
              <a:gd name="connsiteY548" fmla="*/ 1948763 h 2844236"/>
              <a:gd name="connsiteX549" fmla="*/ 1162680 w 3007787"/>
              <a:gd name="connsiteY549" fmla="*/ 1959532 h 2844236"/>
              <a:gd name="connsiteX550" fmla="*/ 1175204 w 3007787"/>
              <a:gd name="connsiteY550" fmla="*/ 1957147 h 2844236"/>
              <a:gd name="connsiteX551" fmla="*/ 1169837 w 3007787"/>
              <a:gd name="connsiteY551" fmla="*/ 1978066 h 2844236"/>
              <a:gd name="connsiteX552" fmla="*/ 1175204 w 3007787"/>
              <a:gd name="connsiteY552" fmla="*/ 1995394 h 2844236"/>
              <a:gd name="connsiteX553" fmla="*/ 1151348 w 3007787"/>
              <a:gd name="connsiteY553" fmla="*/ 2001989 h 2844236"/>
              <a:gd name="connsiteX554" fmla="*/ 1162083 w 3007787"/>
              <a:gd name="connsiteY554" fmla="*/ 2015704 h 2844236"/>
              <a:gd name="connsiteX555" fmla="*/ 1160891 w 3007787"/>
              <a:gd name="connsiteY555" fmla="*/ 2027070 h 2844236"/>
              <a:gd name="connsiteX556" fmla="*/ 1171029 w 3007787"/>
              <a:gd name="connsiteY556" fmla="*/ 2037243 h 2844236"/>
              <a:gd name="connsiteX557" fmla="*/ 1175204 w 3007787"/>
              <a:gd name="connsiteY557" fmla="*/ 2035454 h 2844236"/>
              <a:gd name="connsiteX558" fmla="*/ 1194889 w 3007787"/>
              <a:gd name="connsiteY558" fmla="*/ 2063552 h 2844236"/>
              <a:gd name="connsiteX559" fmla="*/ 1183554 w 3007787"/>
              <a:gd name="connsiteY559" fmla="*/ 2073093 h 2844236"/>
              <a:gd name="connsiteX560" fmla="*/ 1208606 w 3007787"/>
              <a:gd name="connsiteY560" fmla="*/ 2098222 h 2844236"/>
              <a:gd name="connsiteX561" fmla="*/ 1206817 w 3007787"/>
              <a:gd name="connsiteY561" fmla="*/ 2105377 h 2844236"/>
              <a:gd name="connsiteX562" fmla="*/ 1198467 w 3007787"/>
              <a:gd name="connsiteY562" fmla="*/ 2102396 h 2844236"/>
              <a:gd name="connsiteX563" fmla="*/ 1205028 w 3007787"/>
              <a:gd name="connsiteY563" fmla="*/ 2114358 h 2844236"/>
              <a:gd name="connsiteX564" fmla="*/ 1207413 w 3007787"/>
              <a:gd name="connsiteY564" fmla="*/ 2126319 h 2844236"/>
              <a:gd name="connsiteX565" fmla="*/ 1221131 w 3007787"/>
              <a:gd name="connsiteY565" fmla="*/ 2141859 h 2844236"/>
              <a:gd name="connsiteX566" fmla="*/ 1211588 w 3007787"/>
              <a:gd name="connsiteY566" fmla="*/ 2155014 h 2844236"/>
              <a:gd name="connsiteX567" fmla="*/ 1204431 w 3007787"/>
              <a:gd name="connsiteY567" fmla="*/ 2171746 h 2844236"/>
              <a:gd name="connsiteX568" fmla="*/ 1208606 w 3007787"/>
              <a:gd name="connsiteY568" fmla="*/ 2177113 h 2844236"/>
              <a:gd name="connsiteX569" fmla="*/ 1203835 w 3007787"/>
              <a:gd name="connsiteY569" fmla="*/ 2186690 h 2844236"/>
              <a:gd name="connsiteX570" fmla="*/ 1208606 w 3007787"/>
              <a:gd name="connsiteY570" fmla="*/ 2190268 h 2844236"/>
              <a:gd name="connsiteX571" fmla="*/ 1203239 w 3007787"/>
              <a:gd name="connsiteY571" fmla="*/ 2201037 h 2844236"/>
              <a:gd name="connsiteX572" fmla="*/ 1225305 w 3007787"/>
              <a:gd name="connsiteY572" fmla="*/ 2218974 h 2844236"/>
              <a:gd name="connsiteX573" fmla="*/ 1237233 w 3007787"/>
              <a:gd name="connsiteY573" fmla="*/ 2217185 h 2844236"/>
              <a:gd name="connsiteX574" fmla="*/ 1244987 w 3007787"/>
              <a:gd name="connsiteY574" fmla="*/ 2226129 h 2844236"/>
              <a:gd name="connsiteX575" fmla="*/ 1256915 w 3007787"/>
              <a:gd name="connsiteY575" fmla="*/ 2218377 h 2844236"/>
              <a:gd name="connsiteX576" fmla="*/ 1268843 w 3007787"/>
              <a:gd name="connsiteY576" fmla="*/ 2223744 h 2844236"/>
              <a:gd name="connsiteX577" fmla="*/ 1259300 w 3007787"/>
              <a:gd name="connsiteY577" fmla="*/ 2236302 h 2844236"/>
              <a:gd name="connsiteX578" fmla="*/ 1281403 w 3007787"/>
              <a:gd name="connsiteY578" fmla="*/ 2245283 h 2844236"/>
              <a:gd name="connsiteX579" fmla="*/ 1281999 w 3007787"/>
              <a:gd name="connsiteY579" fmla="*/ 2229743 h 2844236"/>
              <a:gd name="connsiteX580" fmla="*/ 1282596 w 3007787"/>
              <a:gd name="connsiteY580" fmla="*/ 2220763 h 2844236"/>
              <a:gd name="connsiteX581" fmla="*/ 1296909 w 3007787"/>
              <a:gd name="connsiteY581" fmla="*/ 2233321 h 2844236"/>
              <a:gd name="connsiteX582" fmla="*/ 1302873 w 3007787"/>
              <a:gd name="connsiteY582" fmla="*/ 2223744 h 2844236"/>
              <a:gd name="connsiteX583" fmla="*/ 1315994 w 3007787"/>
              <a:gd name="connsiteY583" fmla="*/ 2236899 h 2844236"/>
              <a:gd name="connsiteX584" fmla="*/ 1317783 w 3007787"/>
              <a:gd name="connsiteY584" fmla="*/ 2220166 h 2844236"/>
              <a:gd name="connsiteX585" fmla="*/ 1326729 w 3007787"/>
              <a:gd name="connsiteY585" fmla="*/ 2218377 h 2844236"/>
              <a:gd name="connsiteX586" fmla="*/ 1329711 w 3007787"/>
              <a:gd name="connsiteY586" fmla="*/ 2234513 h 2844236"/>
              <a:gd name="connsiteX587" fmla="*/ 1339253 w 3007787"/>
              <a:gd name="connsiteY587" fmla="*/ 2228550 h 2844236"/>
              <a:gd name="connsiteX588" fmla="*/ 1351778 w 3007787"/>
              <a:gd name="connsiteY588" fmla="*/ 2232725 h 2844236"/>
              <a:gd name="connsiteX589" fmla="*/ 1369670 w 3007787"/>
              <a:gd name="connsiteY589" fmla="*/ 2227918 h 2844236"/>
              <a:gd name="connsiteX590" fmla="*/ 1370863 w 3007787"/>
              <a:gd name="connsiteY590" fmla="*/ 2234513 h 2844236"/>
              <a:gd name="connsiteX591" fmla="*/ 1375634 w 3007787"/>
              <a:gd name="connsiteY591" fmla="*/ 2233321 h 2844236"/>
              <a:gd name="connsiteX592" fmla="*/ 1385176 w 3007787"/>
              <a:gd name="connsiteY592" fmla="*/ 2253631 h 2844236"/>
              <a:gd name="connsiteX593" fmla="*/ 1394122 w 3007787"/>
              <a:gd name="connsiteY593" fmla="*/ 2250649 h 2844236"/>
              <a:gd name="connsiteX594" fmla="*/ 1403068 w 3007787"/>
              <a:gd name="connsiteY594" fmla="*/ 2266189 h 2844236"/>
              <a:gd name="connsiteX595" fmla="*/ 1399490 w 3007787"/>
              <a:gd name="connsiteY595" fmla="*/ 2279940 h 2844236"/>
              <a:gd name="connsiteX596" fmla="*/ 1410225 w 3007787"/>
              <a:gd name="connsiteY596" fmla="*/ 2284114 h 2844236"/>
              <a:gd name="connsiteX597" fmla="*/ 1407839 w 3007787"/>
              <a:gd name="connsiteY597" fmla="*/ 2291306 h 2844236"/>
              <a:gd name="connsiteX598" fmla="*/ 1428713 w 3007787"/>
              <a:gd name="connsiteY598" fmla="*/ 2293691 h 2844236"/>
              <a:gd name="connsiteX599" fmla="*/ 1435906 w 3007787"/>
              <a:gd name="connsiteY599" fmla="*/ 2315229 h 2844236"/>
              <a:gd name="connsiteX600" fmla="*/ 1432924 w 3007787"/>
              <a:gd name="connsiteY600" fmla="*/ 2322981 h 2844236"/>
              <a:gd name="connsiteX601" fmla="*/ 1429942 w 3007787"/>
              <a:gd name="connsiteY601" fmla="*/ 2328944 h 2844236"/>
              <a:gd name="connsiteX602" fmla="*/ 1430503 w 3007787"/>
              <a:gd name="connsiteY602" fmla="*/ 2339129 h 2844236"/>
              <a:gd name="connsiteX603" fmla="*/ 1441273 w 3007787"/>
              <a:gd name="connsiteY603" fmla="*/ 2345092 h 2844236"/>
              <a:gd name="connsiteX604" fmla="*/ 1444255 w 3007787"/>
              <a:gd name="connsiteY604" fmla="*/ 2329541 h 2844236"/>
              <a:gd name="connsiteX605" fmla="*/ 1477654 w 3007787"/>
              <a:gd name="connsiteY605" fmla="*/ 2335552 h 2844236"/>
              <a:gd name="connsiteX606" fmla="*/ 1511052 w 3007787"/>
              <a:gd name="connsiteY606" fmla="*/ 2361229 h 2844236"/>
              <a:gd name="connsiteX607" fmla="*/ 1518805 w 3007787"/>
              <a:gd name="connsiteY607" fmla="*/ 2353477 h 2844236"/>
              <a:gd name="connsiteX608" fmla="*/ 1533119 w 3007787"/>
              <a:gd name="connsiteY608" fmla="*/ 2354669 h 2844236"/>
              <a:gd name="connsiteX609" fmla="*/ 1559361 w 3007787"/>
              <a:gd name="connsiteY609" fmla="*/ 2327156 h 2844236"/>
              <a:gd name="connsiteX610" fmla="*/ 1555186 w 3007787"/>
              <a:gd name="connsiteY610" fmla="*/ 2321192 h 2844236"/>
              <a:gd name="connsiteX611" fmla="*/ 1556975 w 3007787"/>
              <a:gd name="connsiteY611" fmla="*/ 2304460 h 2844236"/>
              <a:gd name="connsiteX612" fmla="*/ 1567114 w 3007787"/>
              <a:gd name="connsiteY612" fmla="*/ 2303268 h 2844236"/>
              <a:gd name="connsiteX613" fmla="*/ 1568307 w 3007787"/>
              <a:gd name="connsiteY613" fmla="*/ 2287131 h 2844236"/>
              <a:gd name="connsiteX614" fmla="*/ 1561150 w 3007787"/>
              <a:gd name="connsiteY614" fmla="*/ 2287131 h 2844236"/>
              <a:gd name="connsiteX615" fmla="*/ 1560553 w 3007787"/>
              <a:gd name="connsiteY615" fmla="*/ 2267978 h 2844236"/>
              <a:gd name="connsiteX616" fmla="*/ 1570096 w 3007787"/>
              <a:gd name="connsiteY616" fmla="*/ 2262611 h 2844236"/>
              <a:gd name="connsiteX617" fmla="*/ 1560553 w 3007787"/>
              <a:gd name="connsiteY617" fmla="*/ 2245283 h 2844236"/>
              <a:gd name="connsiteX618" fmla="*/ 1549222 w 3007787"/>
              <a:gd name="connsiteY618" fmla="*/ 2239284 h 2844236"/>
              <a:gd name="connsiteX619" fmla="*/ 1616054 w 3007787"/>
              <a:gd name="connsiteY619" fmla="*/ 2227918 h 2844236"/>
              <a:gd name="connsiteX620" fmla="*/ 1644085 w 3007787"/>
              <a:gd name="connsiteY620" fmla="*/ 2218974 h 2844236"/>
              <a:gd name="connsiteX621" fmla="*/ 1659591 w 3007787"/>
              <a:gd name="connsiteY621" fmla="*/ 2218377 h 2844236"/>
              <a:gd name="connsiteX622" fmla="*/ 1672712 w 3007787"/>
              <a:gd name="connsiteY622" fmla="*/ 2228550 h 2844236"/>
              <a:gd name="connsiteX623" fmla="*/ 1684044 w 3007787"/>
              <a:gd name="connsiteY623" fmla="*/ 2230936 h 2844236"/>
              <a:gd name="connsiteX624" fmla="*/ 1684640 w 3007787"/>
              <a:gd name="connsiteY624" fmla="*/ 2239284 h 2844236"/>
              <a:gd name="connsiteX625" fmla="*/ 1692990 w 3007787"/>
              <a:gd name="connsiteY625" fmla="*/ 2245879 h 2844236"/>
              <a:gd name="connsiteX626" fmla="*/ 1687026 w 3007787"/>
              <a:gd name="connsiteY626" fmla="*/ 2279344 h 2844236"/>
              <a:gd name="connsiteX627" fmla="*/ 1709093 w 3007787"/>
              <a:gd name="connsiteY627" fmla="*/ 2292498 h 2844236"/>
              <a:gd name="connsiteX628" fmla="*/ 1707303 w 3007787"/>
              <a:gd name="connsiteY628" fmla="*/ 2297865 h 2844236"/>
              <a:gd name="connsiteX629" fmla="*/ 1724003 w 3007787"/>
              <a:gd name="connsiteY629" fmla="*/ 2311616 h 2844236"/>
              <a:gd name="connsiteX630" fmla="*/ 1726388 w 3007787"/>
              <a:gd name="connsiteY630" fmla="*/ 2342111 h 2844236"/>
              <a:gd name="connsiteX631" fmla="*/ 1715057 w 3007787"/>
              <a:gd name="connsiteY631" fmla="*/ 2340918 h 2844236"/>
              <a:gd name="connsiteX632" fmla="*/ 1716846 w 3007787"/>
              <a:gd name="connsiteY632" fmla="*/ 2352284 h 2844236"/>
              <a:gd name="connsiteX633" fmla="*/ 1745509 w 3007787"/>
              <a:gd name="connsiteY633" fmla="*/ 2370805 h 2844236"/>
              <a:gd name="connsiteX634" fmla="*/ 1769365 w 3007787"/>
              <a:gd name="connsiteY634" fmla="*/ 2362421 h 2844236"/>
              <a:gd name="connsiteX635" fmla="*/ 1781889 w 3007787"/>
              <a:gd name="connsiteY635" fmla="*/ 2396518 h 2844236"/>
              <a:gd name="connsiteX636" fmla="*/ 1800377 w 3007787"/>
              <a:gd name="connsiteY636" fmla="*/ 2381575 h 2844236"/>
              <a:gd name="connsiteX637" fmla="*/ 1826023 w 3007787"/>
              <a:gd name="connsiteY637" fmla="*/ 2382767 h 2844236"/>
              <a:gd name="connsiteX638" fmla="*/ 1829005 w 3007787"/>
              <a:gd name="connsiteY638" fmla="*/ 2400692 h 2844236"/>
              <a:gd name="connsiteX639" fmla="*/ 1851668 w 3007787"/>
              <a:gd name="connsiteY639" fmla="*/ 2418021 h 2844236"/>
              <a:gd name="connsiteX640" fmla="*/ 1871349 w 3007787"/>
              <a:gd name="connsiteY640" fmla="*/ 2400692 h 2844236"/>
              <a:gd name="connsiteX641" fmla="*/ 1891066 w 3007787"/>
              <a:gd name="connsiteY641" fmla="*/ 2430579 h 2844236"/>
              <a:gd name="connsiteX642" fmla="*/ 1907765 w 3007787"/>
              <a:gd name="connsiteY642" fmla="*/ 2424020 h 2844236"/>
              <a:gd name="connsiteX643" fmla="*/ 1911940 w 3007787"/>
              <a:gd name="connsiteY643" fmla="*/ 2427598 h 2844236"/>
              <a:gd name="connsiteX644" fmla="*/ 1931025 w 3007787"/>
              <a:gd name="connsiteY644" fmla="*/ 2444330 h 2844236"/>
              <a:gd name="connsiteX645" fmla="*/ 1949513 w 3007787"/>
              <a:gd name="connsiteY645" fmla="*/ 2428790 h 2844236"/>
              <a:gd name="connsiteX646" fmla="*/ 1973965 w 3007787"/>
              <a:gd name="connsiteY646" fmla="*/ 2428790 h 2844236"/>
              <a:gd name="connsiteX647" fmla="*/ 1982911 w 3007787"/>
              <a:gd name="connsiteY647" fmla="*/ 2449697 h 2844236"/>
              <a:gd name="connsiteX648" fmla="*/ 2004382 w 3007787"/>
              <a:gd name="connsiteY648" fmla="*/ 2493943 h 2844236"/>
              <a:gd name="connsiteX649" fmla="*/ 1968598 w 3007787"/>
              <a:gd name="connsiteY649" fmla="*/ 2517867 h 2844236"/>
              <a:gd name="connsiteX650" fmla="*/ 1969791 w 3007787"/>
              <a:gd name="connsiteY650" fmla="*/ 2538773 h 2844236"/>
              <a:gd name="connsiteX651" fmla="*/ 1957863 w 3007787"/>
              <a:gd name="connsiteY651" fmla="*/ 2532214 h 2844236"/>
              <a:gd name="connsiteX652" fmla="*/ 1966809 w 3007787"/>
              <a:gd name="connsiteY652" fmla="*/ 2550735 h 2844236"/>
              <a:gd name="connsiteX653" fmla="*/ 1947127 w 3007787"/>
              <a:gd name="connsiteY653" fmla="*/ 2542387 h 2844236"/>
              <a:gd name="connsiteX654" fmla="*/ 1923272 w 3007787"/>
              <a:gd name="connsiteY654" fmla="*/ 2559715 h 2844236"/>
              <a:gd name="connsiteX655" fmla="*/ 1939374 w 3007787"/>
              <a:gd name="connsiteY655" fmla="*/ 2588386 h 2844236"/>
              <a:gd name="connsiteX656" fmla="*/ 1931025 w 3007787"/>
              <a:gd name="connsiteY656" fmla="*/ 2623675 h 2844236"/>
              <a:gd name="connsiteX657" fmla="*/ 1950109 w 3007787"/>
              <a:gd name="connsiteY657" fmla="*/ 2634444 h 2844236"/>
              <a:gd name="connsiteX658" fmla="*/ 1956073 w 3007787"/>
              <a:gd name="connsiteY658" fmla="*/ 2649984 h 2844236"/>
              <a:gd name="connsiteX659" fmla="*/ 1968001 w 3007787"/>
              <a:gd name="connsiteY659" fmla="*/ 2651177 h 2844236"/>
              <a:gd name="connsiteX660" fmla="*/ 1975755 w 3007787"/>
              <a:gd name="connsiteY660" fmla="*/ 2663735 h 2844236"/>
              <a:gd name="connsiteX661" fmla="*/ 1979333 w 3007787"/>
              <a:gd name="connsiteY661" fmla="*/ 2670294 h 2844236"/>
              <a:gd name="connsiteX662" fmla="*/ 1967405 w 3007787"/>
              <a:gd name="connsiteY662" fmla="*/ 2678082 h 2844236"/>
              <a:gd name="connsiteX663" fmla="*/ 1987683 w 3007787"/>
              <a:gd name="connsiteY663" fmla="*/ 2697212 h 2844236"/>
              <a:gd name="connsiteX664" fmla="*/ 2013328 w 3007787"/>
              <a:gd name="connsiteY664" fmla="*/ 2696615 h 2844236"/>
              <a:gd name="connsiteX665" fmla="*/ 2000207 w 3007787"/>
              <a:gd name="connsiteY665" fmla="*/ 2752776 h 2844236"/>
              <a:gd name="connsiteX666" fmla="*/ 2006767 w 3007787"/>
              <a:gd name="connsiteY666" fmla="*/ 2804201 h 2844236"/>
              <a:gd name="connsiteX667" fmla="*/ 2074196 w 3007787"/>
              <a:gd name="connsiteY667" fmla="*/ 2823330 h 2844236"/>
              <a:gd name="connsiteX668" fmla="*/ 2081949 w 3007787"/>
              <a:gd name="connsiteY668" fmla="*/ 2838870 h 2844236"/>
              <a:gd name="connsiteX669" fmla="*/ 2092685 w 3007787"/>
              <a:gd name="connsiteY669" fmla="*/ 2844237 h 2844236"/>
              <a:gd name="connsiteX670" fmla="*/ 2123697 w 3007787"/>
              <a:gd name="connsiteY670" fmla="*/ 2829294 h 2844236"/>
              <a:gd name="connsiteX671" fmla="*/ 2127276 w 3007787"/>
              <a:gd name="connsiteY671" fmla="*/ 2810760 h 2844236"/>
              <a:gd name="connsiteX672" fmla="*/ 2117137 w 3007787"/>
              <a:gd name="connsiteY672" fmla="*/ 2808375 h 2844236"/>
              <a:gd name="connsiteX673" fmla="*/ 2121312 w 3007787"/>
              <a:gd name="connsiteY673" fmla="*/ 2746216 h 2844236"/>
              <a:gd name="connsiteX674" fmla="*/ 2161271 w 3007787"/>
              <a:gd name="connsiteY674" fmla="*/ 2731869 h 2844236"/>
              <a:gd name="connsiteX675" fmla="*/ 2158289 w 3007787"/>
              <a:gd name="connsiteY675" fmla="*/ 2719311 h 2844236"/>
              <a:gd name="connsiteX676" fmla="*/ 2185127 w 3007787"/>
              <a:gd name="connsiteY676" fmla="*/ 2720503 h 2844236"/>
              <a:gd name="connsiteX677" fmla="*/ 2194669 w 3007787"/>
              <a:gd name="connsiteY677" fmla="*/ 2699597 h 2844236"/>
              <a:gd name="connsiteX678" fmla="*/ 2216139 w 3007787"/>
              <a:gd name="connsiteY678" fmla="*/ 2725310 h 2844236"/>
              <a:gd name="connsiteX679" fmla="*/ 2217928 w 3007787"/>
              <a:gd name="connsiteY679" fmla="*/ 2704367 h 2844236"/>
              <a:gd name="connsiteX680" fmla="*/ 2218525 w 3007787"/>
              <a:gd name="connsiteY680" fmla="*/ 2701386 h 2844236"/>
              <a:gd name="connsiteX681" fmla="*/ 2259128 w 3007787"/>
              <a:gd name="connsiteY681" fmla="*/ 2684045 h 2844236"/>
              <a:gd name="connsiteX682" fmla="*/ 2252567 w 3007787"/>
              <a:gd name="connsiteY682" fmla="*/ 2649984 h 2844236"/>
              <a:gd name="connsiteX683" fmla="*/ 2238802 w 3007787"/>
              <a:gd name="connsiteY683" fmla="*/ 2651177 h 2844236"/>
              <a:gd name="connsiteX684" fmla="*/ 2223296 w 3007787"/>
              <a:gd name="connsiteY684" fmla="*/ 2652369 h 2844236"/>
              <a:gd name="connsiteX685" fmla="*/ 2200633 w 3007787"/>
              <a:gd name="connsiteY685" fmla="*/ 2632023 h 2844236"/>
              <a:gd name="connsiteX686" fmla="*/ 2173795 w 3007787"/>
              <a:gd name="connsiteY686" fmla="*/ 2636233 h 2844236"/>
              <a:gd name="connsiteX687" fmla="*/ 2167831 w 3007787"/>
              <a:gd name="connsiteY687" fmla="*/ 2594981 h 2844236"/>
              <a:gd name="connsiteX688" fmla="*/ 2178566 w 3007787"/>
              <a:gd name="connsiteY688" fmla="*/ 2588982 h 2844236"/>
              <a:gd name="connsiteX689" fmla="*/ 2173795 w 3007787"/>
              <a:gd name="connsiteY689" fmla="*/ 2571045 h 2844236"/>
              <a:gd name="connsiteX690" fmla="*/ 2182741 w 3007787"/>
              <a:gd name="connsiteY690" fmla="*/ 2558523 h 2844236"/>
              <a:gd name="connsiteX691" fmla="*/ 2206597 w 3007787"/>
              <a:gd name="connsiteY691" fmla="*/ 2554313 h 2844236"/>
              <a:gd name="connsiteX692" fmla="*/ 2203018 w 3007787"/>
              <a:gd name="connsiteY692" fmla="*/ 2541158 h 2844236"/>
              <a:gd name="connsiteX693" fmla="*/ 2175584 w 3007787"/>
              <a:gd name="connsiteY693" fmla="*/ 2548350 h 2844236"/>
              <a:gd name="connsiteX694" fmla="*/ 2172602 w 3007787"/>
              <a:gd name="connsiteY694" fmla="*/ 2526847 h 2844236"/>
              <a:gd name="connsiteX695" fmla="*/ 2195862 w 3007787"/>
              <a:gd name="connsiteY695" fmla="*/ 2516078 h 2844236"/>
              <a:gd name="connsiteX696" fmla="*/ 2185723 w 3007787"/>
              <a:gd name="connsiteY696" fmla="*/ 2500538 h 2844236"/>
              <a:gd name="connsiteX697" fmla="*/ 2197651 w 3007787"/>
              <a:gd name="connsiteY697" fmla="*/ 2496328 h 2844236"/>
              <a:gd name="connsiteX698" fmla="*/ 2193476 w 3007787"/>
              <a:gd name="connsiteY698" fmla="*/ 2484402 h 2844236"/>
              <a:gd name="connsiteX699" fmla="*/ 2190494 w 3007787"/>
              <a:gd name="connsiteY699" fmla="*/ 2472440 h 2844236"/>
              <a:gd name="connsiteX700" fmla="*/ 2206000 w 3007787"/>
              <a:gd name="connsiteY700" fmla="*/ 2454515 h 2844236"/>
              <a:gd name="connsiteX701" fmla="*/ 2213157 w 3007787"/>
              <a:gd name="connsiteY701" fmla="*/ 2468826 h 2844236"/>
              <a:gd name="connsiteX702" fmla="*/ 2260321 w 3007787"/>
              <a:gd name="connsiteY702" fmla="*/ 2447311 h 2844236"/>
              <a:gd name="connsiteX703" fmla="*/ 2266285 w 3007787"/>
              <a:gd name="connsiteY703" fmla="*/ 2471247 h 2844236"/>
              <a:gd name="connsiteX704" fmla="*/ 2278213 w 3007787"/>
              <a:gd name="connsiteY704" fmla="*/ 2481384 h 2844236"/>
              <a:gd name="connsiteX705" fmla="*/ 2299087 w 3007787"/>
              <a:gd name="connsiteY705" fmla="*/ 2443137 h 2844236"/>
              <a:gd name="connsiteX706" fmla="*/ 2339045 w 3007787"/>
              <a:gd name="connsiteY706" fmla="*/ 2446119 h 2844236"/>
              <a:gd name="connsiteX707" fmla="*/ 2350377 w 3007787"/>
              <a:gd name="connsiteY707" fmla="*/ 2432964 h 2844236"/>
              <a:gd name="connsiteX708" fmla="*/ 2364690 w 3007787"/>
              <a:gd name="connsiteY708" fmla="*/ 2452678 h 2844236"/>
              <a:gd name="connsiteX709" fmla="*/ 2370058 w 3007787"/>
              <a:gd name="connsiteY709" fmla="*/ 2435982 h 2844236"/>
              <a:gd name="connsiteX710" fmla="*/ 2381986 w 3007787"/>
              <a:gd name="connsiteY710" fmla="*/ 2438367 h 2844236"/>
              <a:gd name="connsiteX711" fmla="*/ 2387354 w 3007787"/>
              <a:gd name="connsiteY711" fmla="*/ 2419213 h 2844236"/>
              <a:gd name="connsiteX712" fmla="*/ 2403492 w 3007787"/>
              <a:gd name="connsiteY712" fmla="*/ 2442541 h 2844236"/>
              <a:gd name="connsiteX713" fmla="*/ 2433312 w 3007787"/>
              <a:gd name="connsiteY713" fmla="*/ 2439559 h 2844236"/>
              <a:gd name="connsiteX714" fmla="*/ 2446433 w 3007787"/>
              <a:gd name="connsiteY714" fmla="*/ 2401885 h 2844236"/>
              <a:gd name="connsiteX715" fmla="*/ 2430330 w 3007787"/>
              <a:gd name="connsiteY715" fmla="*/ 2392344 h 2844236"/>
              <a:gd name="connsiteX716" fmla="*/ 2436891 w 3007787"/>
              <a:gd name="connsiteY716" fmla="*/ 2384556 h 2844236"/>
              <a:gd name="connsiteX717" fmla="*/ 2432716 w 3007787"/>
              <a:gd name="connsiteY717" fmla="*/ 2365438 h 2844236"/>
              <a:gd name="connsiteX718" fmla="*/ 2437487 w 3007787"/>
              <a:gd name="connsiteY718" fmla="*/ 2345689 h 2844236"/>
              <a:gd name="connsiteX719" fmla="*/ 2472675 w 3007787"/>
              <a:gd name="connsiteY719" fmla="*/ 2340918 h 2844236"/>
              <a:gd name="connsiteX720" fmla="*/ 2473867 w 3007787"/>
              <a:gd name="connsiteY720" fmla="*/ 2350495 h 2844236"/>
              <a:gd name="connsiteX721" fmla="*/ 2496531 w 3007787"/>
              <a:gd name="connsiteY721" fmla="*/ 2357651 h 2844236"/>
              <a:gd name="connsiteX722" fmla="*/ 2490567 w 3007787"/>
              <a:gd name="connsiteY722" fmla="*/ 2346285 h 2844236"/>
              <a:gd name="connsiteX723" fmla="*/ 2516808 w 3007787"/>
              <a:gd name="connsiteY723" fmla="*/ 2325367 h 2844236"/>
              <a:gd name="connsiteX724" fmla="*/ 2481621 w 3007787"/>
              <a:gd name="connsiteY724" fmla="*/ 2320596 h 2844236"/>
              <a:gd name="connsiteX725" fmla="*/ 2492356 w 3007787"/>
              <a:gd name="connsiteY725" fmla="*/ 2311020 h 2844236"/>
              <a:gd name="connsiteX726" fmla="*/ 2490567 w 3007787"/>
              <a:gd name="connsiteY726" fmla="*/ 2300250 h 2844236"/>
              <a:gd name="connsiteX727" fmla="*/ 2507862 w 3007787"/>
              <a:gd name="connsiteY727" fmla="*/ 2290113 h 2844236"/>
              <a:gd name="connsiteX728" fmla="*/ 2504284 w 3007787"/>
              <a:gd name="connsiteY728" fmla="*/ 2284114 h 2844236"/>
              <a:gd name="connsiteX729" fmla="*/ 2515615 w 3007787"/>
              <a:gd name="connsiteY729" fmla="*/ 2260822 h 2844236"/>
              <a:gd name="connsiteX730" fmla="*/ 2524561 w 3007787"/>
              <a:gd name="connsiteY730" fmla="*/ 2242897 h 2844236"/>
              <a:gd name="connsiteX731" fmla="*/ 2540068 w 3007787"/>
              <a:gd name="connsiteY731" fmla="*/ 2230936 h 2844236"/>
              <a:gd name="connsiteX732" fmla="*/ 2523965 w 3007787"/>
              <a:gd name="connsiteY732" fmla="*/ 2211770 h 2844236"/>
              <a:gd name="connsiteX733" fmla="*/ 2562170 w 3007787"/>
              <a:gd name="connsiteY733" fmla="*/ 2177113 h 2844236"/>
              <a:gd name="connsiteX734" fmla="*/ 2561574 w 3007787"/>
              <a:gd name="connsiteY734" fmla="*/ 2137089 h 2844236"/>
              <a:gd name="connsiteX735" fmla="*/ 2598550 w 3007787"/>
              <a:gd name="connsiteY735" fmla="*/ 2097625 h 2844236"/>
              <a:gd name="connsiteX736" fmla="*/ 2601532 w 3007787"/>
              <a:gd name="connsiteY736" fmla="*/ 2082073 h 2844236"/>
              <a:gd name="connsiteX737" fmla="*/ 2649841 w 3007787"/>
              <a:gd name="connsiteY737" fmla="*/ 2082073 h 2844236"/>
              <a:gd name="connsiteX738" fmla="*/ 2652823 w 3007787"/>
              <a:gd name="connsiteY738" fmla="*/ 2074918 h 2844236"/>
              <a:gd name="connsiteX739" fmla="*/ 2642684 w 3007787"/>
              <a:gd name="connsiteY739" fmla="*/ 2056957 h 2844236"/>
              <a:gd name="connsiteX740" fmla="*/ 2657594 w 3007787"/>
              <a:gd name="connsiteY740" fmla="*/ 2066534 h 2844236"/>
              <a:gd name="connsiteX741" fmla="*/ 2659980 w 3007787"/>
              <a:gd name="connsiteY741" fmla="*/ 2031280 h 2844236"/>
              <a:gd name="connsiteX742" fmla="*/ 2667136 w 3007787"/>
              <a:gd name="connsiteY742" fmla="*/ 2032473 h 2844236"/>
              <a:gd name="connsiteX743" fmla="*/ 2686221 w 3007787"/>
              <a:gd name="connsiteY743" fmla="*/ 2034262 h 2844236"/>
              <a:gd name="connsiteX744" fmla="*/ 2698781 w 3007787"/>
              <a:gd name="connsiteY744" fmla="*/ 2054572 h 2844236"/>
              <a:gd name="connsiteX745" fmla="*/ 2747090 w 3007787"/>
              <a:gd name="connsiteY745" fmla="*/ 2053379 h 2844236"/>
              <a:gd name="connsiteX746" fmla="*/ 2744704 w 3007787"/>
              <a:gd name="connsiteY746" fmla="*/ 2026474 h 2844236"/>
              <a:gd name="connsiteX747" fmla="*/ 2773928 w 3007787"/>
              <a:gd name="connsiteY747" fmla="*/ 2052783 h 2844236"/>
              <a:gd name="connsiteX748" fmla="*/ 2806730 w 3007787"/>
              <a:gd name="connsiteY748" fmla="*/ 1939819 h 2844236"/>
              <a:gd name="connsiteX749" fmla="*/ 2790031 w 3007787"/>
              <a:gd name="connsiteY749" fmla="*/ 1936801 h 2844236"/>
              <a:gd name="connsiteX750" fmla="*/ 2783470 w 3007787"/>
              <a:gd name="connsiteY750" fmla="*/ 1925471 h 2844236"/>
              <a:gd name="connsiteX751" fmla="*/ 2777506 w 3007787"/>
              <a:gd name="connsiteY751" fmla="*/ 1914106 h 2844236"/>
              <a:gd name="connsiteX752" fmla="*/ 2743511 w 3007787"/>
              <a:gd name="connsiteY752" fmla="*/ 1939186 h 2844236"/>
              <a:gd name="connsiteX753" fmla="*/ 2723234 w 3007787"/>
              <a:gd name="connsiteY753" fmla="*/ 1939186 h 2844236"/>
              <a:gd name="connsiteX754" fmla="*/ 2765578 w 3007787"/>
              <a:gd name="connsiteY754" fmla="*/ 1859699 h 2844236"/>
              <a:gd name="connsiteX755" fmla="*/ 2766771 w 3007787"/>
              <a:gd name="connsiteY755" fmla="*/ 1857910 h 2844236"/>
              <a:gd name="connsiteX756" fmla="*/ 2856267 w 3007787"/>
              <a:gd name="connsiteY756" fmla="*/ 1835203 h 2844236"/>
              <a:gd name="connsiteX757" fmla="*/ 2883105 w 3007787"/>
              <a:gd name="connsiteY757" fmla="*/ 1843551 h 2844236"/>
              <a:gd name="connsiteX758" fmla="*/ 2919485 w 3007787"/>
              <a:gd name="connsiteY758" fmla="*/ 1801106 h 2844236"/>
              <a:gd name="connsiteX759" fmla="*/ 2979721 w 3007787"/>
              <a:gd name="connsiteY759" fmla="*/ 1779603 h 2844236"/>
              <a:gd name="connsiteX760" fmla="*/ 2994631 w 3007787"/>
              <a:gd name="connsiteY760" fmla="*/ 1734773 h 2844236"/>
              <a:gd name="connsiteX761" fmla="*/ 3007788 w 3007787"/>
              <a:gd name="connsiteY761" fmla="*/ 1728166 h 2844236"/>
              <a:gd name="connsiteX762" fmla="*/ 3007191 w 3007787"/>
              <a:gd name="connsiteY762" fmla="*/ 1726973 h 2844236"/>
              <a:gd name="connsiteX763" fmla="*/ 2991053 w 3007787"/>
              <a:gd name="connsiteY763" fmla="*/ 1707855 h 2844236"/>
              <a:gd name="connsiteX764" fmla="*/ 3007788 w 3007787"/>
              <a:gd name="connsiteY764" fmla="*/ 1694701 h 2844236"/>
              <a:gd name="connsiteX765" fmla="*/ 2992246 w 3007787"/>
              <a:gd name="connsiteY765" fmla="*/ 1640926 h 2844236"/>
              <a:gd name="connsiteX766" fmla="*/ 2973757 w 3007787"/>
              <a:gd name="connsiteY766" fmla="*/ 1619983 h 2844236"/>
              <a:gd name="connsiteX767" fmla="*/ 2979125 w 3007787"/>
              <a:gd name="connsiteY767" fmla="*/ 1573949 h 2844236"/>
              <a:gd name="connsiteX768" fmla="*/ 3003017 w 3007787"/>
              <a:gd name="connsiteY768" fmla="*/ 1578123 h 2844236"/>
              <a:gd name="connsiteX769" fmla="*/ 3004209 w 3007787"/>
              <a:gd name="connsiteY769" fmla="*/ 1535713 h 2844236"/>
              <a:gd name="connsiteX770" fmla="*/ 3004209 w 3007787"/>
              <a:gd name="connsiteY770" fmla="*/ 1535117 h 2844236"/>
              <a:gd name="connsiteX771" fmla="*/ 2989860 w 3007787"/>
              <a:gd name="connsiteY771" fmla="*/ 1529715 h 2844236"/>
              <a:gd name="connsiteX772" fmla="*/ 2986282 w 3007787"/>
              <a:gd name="connsiteY772" fmla="*/ 1506423 h 2844236"/>
              <a:gd name="connsiteX773" fmla="*/ 2918292 w 3007787"/>
              <a:gd name="connsiteY773" fmla="*/ 1509404 h 2844236"/>
              <a:gd name="connsiteX774" fmla="*/ 2915907 w 3007787"/>
              <a:gd name="connsiteY774" fmla="*/ 1447830 h 2844236"/>
              <a:gd name="connsiteX775" fmla="*/ 2921274 w 3007787"/>
              <a:gd name="connsiteY775" fmla="*/ 1449619 h 2844236"/>
              <a:gd name="connsiteX776" fmla="*/ 2932606 w 3007787"/>
              <a:gd name="connsiteY776" fmla="*/ 1453793 h 2844236"/>
              <a:gd name="connsiteX777" fmla="*/ 2939763 w 3007787"/>
              <a:gd name="connsiteY777" fmla="*/ 1425695 h 2844236"/>
              <a:gd name="connsiteX778" fmla="*/ 2913521 w 3007787"/>
              <a:gd name="connsiteY778" fmla="*/ 1393423 h 2844236"/>
              <a:gd name="connsiteX779" fmla="*/ 2920081 w 3007787"/>
              <a:gd name="connsiteY779" fmla="*/ 1371920 h 2844236"/>
              <a:gd name="connsiteX780" fmla="*/ 2897418 w 3007787"/>
              <a:gd name="connsiteY780" fmla="*/ 1340829 h 2844236"/>
              <a:gd name="connsiteX781" fmla="*/ 2886087 w 3007787"/>
              <a:gd name="connsiteY781" fmla="*/ 1339636 h 2844236"/>
              <a:gd name="connsiteX782" fmla="*/ 2861038 w 3007787"/>
              <a:gd name="connsiteY782" fmla="*/ 1301961 h 2844236"/>
              <a:gd name="connsiteX783" fmla="*/ 2849110 w 3007787"/>
              <a:gd name="connsiteY783" fmla="*/ 1305539 h 2844236"/>
              <a:gd name="connsiteX784" fmla="*/ 2819254 w 3007787"/>
              <a:gd name="connsiteY784" fmla="*/ 1261305 h 2844236"/>
              <a:gd name="connsiteX785" fmla="*/ 2834760 w 3007787"/>
              <a:gd name="connsiteY785" fmla="*/ 1219480 h 2844236"/>
              <a:gd name="connsiteX786" fmla="*/ 2822236 w 3007787"/>
              <a:gd name="connsiteY786" fmla="*/ 1184787 h 2844236"/>
              <a:gd name="connsiteX787" fmla="*/ 2774524 w 3007787"/>
              <a:gd name="connsiteY787" fmla="*/ 1180613 h 2844236"/>
              <a:gd name="connsiteX788" fmla="*/ 2763789 w 3007787"/>
              <a:gd name="connsiteY788" fmla="*/ 1192575 h 2844236"/>
              <a:gd name="connsiteX789" fmla="*/ 2763193 w 3007787"/>
              <a:gd name="connsiteY789" fmla="*/ 1176439 h 2844236"/>
              <a:gd name="connsiteX790" fmla="*/ 2729198 w 3007787"/>
              <a:gd name="connsiteY790" fmla="*/ 1175842 h 2844236"/>
              <a:gd name="connsiteX791" fmla="*/ 2717270 w 3007787"/>
              <a:gd name="connsiteY791" fmla="*/ 1205729 h 2844236"/>
              <a:gd name="connsiteX792" fmla="*/ 2707727 w 3007787"/>
              <a:gd name="connsiteY792" fmla="*/ 1206922 h 2844236"/>
              <a:gd name="connsiteX793" fmla="*/ 2710113 w 3007787"/>
              <a:gd name="connsiteY793" fmla="*/ 1232038 h 2844236"/>
              <a:gd name="connsiteX794" fmla="*/ 2687414 w 3007787"/>
              <a:gd name="connsiteY794" fmla="*/ 1234424 h 2844236"/>
              <a:gd name="connsiteX795" fmla="*/ 2671908 w 3007787"/>
              <a:gd name="connsiteY795" fmla="*/ 1215866 h 2844236"/>
              <a:gd name="connsiteX796" fmla="*/ 2645070 w 3007787"/>
              <a:gd name="connsiteY796" fmla="*/ 1230214 h 2844236"/>
              <a:gd name="connsiteX797" fmla="*/ 2602129 w 3007787"/>
              <a:gd name="connsiteY797" fmla="*/ 1232038 h 2844236"/>
              <a:gd name="connsiteX798" fmla="*/ 2602725 w 3007787"/>
              <a:gd name="connsiteY798" fmla="*/ 1278634 h 2844236"/>
              <a:gd name="connsiteX799" fmla="*/ 2582448 w 3007787"/>
              <a:gd name="connsiteY799" fmla="*/ 1278634 h 2844236"/>
              <a:gd name="connsiteX800" fmla="*/ 2571713 w 3007787"/>
              <a:gd name="connsiteY800" fmla="*/ 1275652 h 2844236"/>
              <a:gd name="connsiteX801" fmla="*/ 2572905 w 3007787"/>
              <a:gd name="connsiteY801" fmla="*/ 1246350 h 2844236"/>
              <a:gd name="connsiteX802" fmla="*/ 2546067 w 3007787"/>
              <a:gd name="connsiteY802" fmla="*/ 1246946 h 2844236"/>
              <a:gd name="connsiteX803" fmla="*/ 2550242 w 3007787"/>
              <a:gd name="connsiteY803" fmla="*/ 1238598 h 2844236"/>
              <a:gd name="connsiteX804" fmla="*/ 2510248 w 3007787"/>
              <a:gd name="connsiteY804" fmla="*/ 1253553 h 2844236"/>
              <a:gd name="connsiteX805" fmla="*/ 2507862 w 3007787"/>
              <a:gd name="connsiteY805" fmla="*/ 1254149 h 2844236"/>
              <a:gd name="connsiteX806" fmla="*/ 2486392 w 3007787"/>
              <a:gd name="connsiteY806" fmla="*/ 1249928 h 2844236"/>
              <a:gd name="connsiteX807" fmla="*/ 2484603 w 3007787"/>
              <a:gd name="connsiteY807" fmla="*/ 1217059 h 2844236"/>
              <a:gd name="connsiteX808" fmla="*/ 2465518 w 3007787"/>
              <a:gd name="connsiteY808" fmla="*/ 1184787 h 2844236"/>
              <a:gd name="connsiteX809" fmla="*/ 2494145 w 3007787"/>
              <a:gd name="connsiteY809" fmla="*/ 1159108 h 2844236"/>
              <a:gd name="connsiteX810" fmla="*/ 2486988 w 3007787"/>
              <a:gd name="connsiteY810" fmla="*/ 1153108 h 2844236"/>
              <a:gd name="connsiteX811" fmla="*/ 2447029 w 3007787"/>
              <a:gd name="connsiteY811" fmla="*/ 1178824 h 2844236"/>
              <a:gd name="connsiteX812" fmla="*/ 2357534 w 3007787"/>
              <a:gd name="connsiteY812" fmla="*/ 1168648 h 2844236"/>
              <a:gd name="connsiteX813" fmla="*/ 2312804 w 3007787"/>
              <a:gd name="connsiteY813" fmla="*/ 1105291 h 2844236"/>
              <a:gd name="connsiteX814" fmla="*/ 2330696 w 3007787"/>
              <a:gd name="connsiteY814" fmla="*/ 1079576 h 2844236"/>
              <a:gd name="connsiteX815" fmla="*/ 2326521 w 3007787"/>
              <a:gd name="connsiteY815" fmla="*/ 1072420 h 2844236"/>
              <a:gd name="connsiteX816" fmla="*/ 2317575 w 3007787"/>
              <a:gd name="connsiteY816" fmla="*/ 1092732 h 2844236"/>
              <a:gd name="connsiteX817" fmla="*/ 2300279 w 3007787"/>
              <a:gd name="connsiteY817" fmla="*/ 1083787 h 2844236"/>
              <a:gd name="connsiteX818" fmla="*/ 2300279 w 3007787"/>
              <a:gd name="connsiteY818" fmla="*/ 1073016 h 2844236"/>
              <a:gd name="connsiteX819" fmla="*/ 2323539 w 3007787"/>
              <a:gd name="connsiteY819" fmla="*/ 1069439 h 2844236"/>
              <a:gd name="connsiteX820" fmla="*/ 2301472 w 3007787"/>
              <a:gd name="connsiteY820" fmla="*/ 1061053 h 2844236"/>
              <a:gd name="connsiteX821" fmla="*/ 2261513 w 3007787"/>
              <a:gd name="connsiteY821" fmla="*/ 1080768 h 2844236"/>
              <a:gd name="connsiteX822" fmla="*/ 2230453 w 3007787"/>
              <a:gd name="connsiteY822" fmla="*/ 1065824 h 2844236"/>
              <a:gd name="connsiteX823" fmla="*/ 2196458 w 3007787"/>
              <a:gd name="connsiteY823" fmla="*/ 1099924 h 2844236"/>
              <a:gd name="connsiteX824" fmla="*/ 2181548 w 3007787"/>
              <a:gd name="connsiteY824" fmla="*/ 1074805 h 2844236"/>
              <a:gd name="connsiteX825" fmla="*/ 2131451 w 3007787"/>
              <a:gd name="connsiteY825" fmla="*/ 1030567 h 2844236"/>
              <a:gd name="connsiteX826" fmla="*/ 2112366 w 3007787"/>
              <a:gd name="connsiteY826" fmla="*/ 1023411 h 2844236"/>
              <a:gd name="connsiteX827" fmla="*/ 2074793 w 3007787"/>
              <a:gd name="connsiteY827" fmla="*/ 1030567 h 2844236"/>
              <a:gd name="connsiteX828" fmla="*/ 2055708 w 3007787"/>
              <a:gd name="connsiteY828" fmla="*/ 1035933 h 2844236"/>
              <a:gd name="connsiteX829" fmla="*/ 2039009 w 3007787"/>
              <a:gd name="connsiteY829" fmla="*/ 1010255 h 2844236"/>
              <a:gd name="connsiteX830" fmla="*/ 2067039 w 3007787"/>
              <a:gd name="connsiteY830" fmla="*/ 994118 h 2844236"/>
              <a:gd name="connsiteX831" fmla="*/ 2065250 w 3007787"/>
              <a:gd name="connsiteY831" fmla="*/ 992887 h 2844236"/>
              <a:gd name="connsiteX832" fmla="*/ 2048551 w 3007787"/>
              <a:gd name="connsiteY832" fmla="*/ 985731 h 2844236"/>
              <a:gd name="connsiteX833" fmla="*/ 2049744 w 3007787"/>
              <a:gd name="connsiteY833" fmla="*/ 951668 h 2844236"/>
              <a:gd name="connsiteX834" fmla="*/ 2026449 w 3007787"/>
              <a:gd name="connsiteY834" fmla="*/ 944475 h 2844236"/>
              <a:gd name="connsiteX835" fmla="*/ 2019888 w 3007787"/>
              <a:gd name="connsiteY835" fmla="*/ 926548 h 2844236"/>
              <a:gd name="connsiteX836" fmla="*/ 2013924 w 3007787"/>
              <a:gd name="connsiteY836" fmla="*/ 906833 h 2844236"/>
              <a:gd name="connsiteX837" fmla="*/ 2015713 w 3007787"/>
              <a:gd name="connsiteY837" fmla="*/ 887081 h 2844236"/>
              <a:gd name="connsiteX838" fmla="*/ 2004978 w 3007787"/>
              <a:gd name="connsiteY838" fmla="*/ 878136 h 2844236"/>
              <a:gd name="connsiteX839" fmla="*/ 2008557 w 3007787"/>
              <a:gd name="connsiteY839" fmla="*/ 848842 h 2844236"/>
              <a:gd name="connsiteX840" fmla="*/ 1994243 w 3007787"/>
              <a:gd name="connsiteY840" fmla="*/ 821934 h 2844236"/>
              <a:gd name="connsiteX841" fmla="*/ 2011539 w 3007787"/>
              <a:gd name="connsiteY841" fmla="*/ 786081 h 2844236"/>
              <a:gd name="connsiteX842" fmla="*/ 1970387 w 3007787"/>
              <a:gd name="connsiteY842" fmla="*/ 796218 h 2844236"/>
              <a:gd name="connsiteX843" fmla="*/ 1961441 w 3007787"/>
              <a:gd name="connsiteY843" fmla="*/ 773521 h 2844236"/>
              <a:gd name="connsiteX844" fmla="*/ 1942356 w 3007787"/>
              <a:gd name="connsiteY844" fmla="*/ 753806 h 2844236"/>
              <a:gd name="connsiteX845" fmla="*/ 1944145 w 3007787"/>
              <a:gd name="connsiteY845" fmla="*/ 740649 h 2844236"/>
              <a:gd name="connsiteX846" fmla="*/ 1934603 w 3007787"/>
              <a:gd name="connsiteY846" fmla="*/ 730475 h 2844236"/>
              <a:gd name="connsiteX847" fmla="*/ 1945935 w 3007787"/>
              <a:gd name="connsiteY847" fmla="*/ 718512 h 2844236"/>
              <a:gd name="connsiteX848" fmla="*/ 1943549 w 3007787"/>
              <a:gd name="connsiteY848" fmla="*/ 716127 h 2844236"/>
              <a:gd name="connsiteX849" fmla="*/ 1953688 w 3007787"/>
              <a:gd name="connsiteY849" fmla="*/ 705953 h 2844236"/>
              <a:gd name="connsiteX850" fmla="*/ 1958459 w 3007787"/>
              <a:gd name="connsiteY850" fmla="*/ 680870 h 2844236"/>
              <a:gd name="connsiteX851" fmla="*/ 1942356 w 3007787"/>
              <a:gd name="connsiteY851" fmla="*/ 672484 h 2844236"/>
              <a:gd name="connsiteX852" fmla="*/ 1953091 w 3007787"/>
              <a:gd name="connsiteY852" fmla="*/ 631823 h 2844236"/>
              <a:gd name="connsiteX853" fmla="*/ 1941163 w 3007787"/>
              <a:gd name="connsiteY853" fmla="*/ 619301 h 2844236"/>
              <a:gd name="connsiteX854" fmla="*/ 1967405 w 3007787"/>
              <a:gd name="connsiteY854" fmla="*/ 614494 h 2844236"/>
              <a:gd name="connsiteX855" fmla="*/ 1962634 w 3007787"/>
              <a:gd name="connsiteY855" fmla="*/ 595375 h 2844236"/>
              <a:gd name="connsiteX856" fmla="*/ 1924464 w 3007787"/>
              <a:gd name="connsiteY856" fmla="*/ 588815 h 2844236"/>
              <a:gd name="connsiteX857" fmla="*/ 1942953 w 3007787"/>
              <a:gd name="connsiteY857" fmla="*/ 548154 h 2844236"/>
              <a:gd name="connsiteX858" fmla="*/ 1934603 w 3007787"/>
              <a:gd name="connsiteY858" fmla="*/ 526650 h 2844236"/>
              <a:gd name="connsiteX859" fmla="*/ 1900608 w 3007787"/>
              <a:gd name="connsiteY859" fmla="*/ 531421 h 2844236"/>
              <a:gd name="connsiteX860" fmla="*/ 1902994 w 3007787"/>
              <a:gd name="connsiteY860" fmla="*/ 505108 h 2844236"/>
              <a:gd name="connsiteX861" fmla="*/ 1876120 w 3007787"/>
              <a:gd name="connsiteY861" fmla="*/ 491356 h 2844236"/>
              <a:gd name="connsiteX862" fmla="*/ 1903590 w 3007787"/>
              <a:gd name="connsiteY862" fmla="*/ 467467 h 2844236"/>
              <a:gd name="connsiteX863" fmla="*/ 1874927 w 3007787"/>
              <a:gd name="connsiteY863" fmla="*/ 469256 h 2844236"/>
              <a:gd name="connsiteX864" fmla="*/ 1862403 w 3007787"/>
              <a:gd name="connsiteY864" fmla="*/ 456100 h 2844236"/>
              <a:gd name="connsiteX865" fmla="*/ 1869560 w 3007787"/>
              <a:gd name="connsiteY865" fmla="*/ 439962 h 2844236"/>
              <a:gd name="connsiteX866" fmla="*/ 1915518 w 3007787"/>
              <a:gd name="connsiteY866" fmla="*/ 405861 h 2844236"/>
              <a:gd name="connsiteX867" fmla="*/ 1913133 w 3007787"/>
              <a:gd name="connsiteY867" fmla="*/ 384356 h 2844236"/>
              <a:gd name="connsiteX868" fmla="*/ 1893452 w 3007787"/>
              <a:gd name="connsiteY868" fmla="*/ 372393 h 2844236"/>
              <a:gd name="connsiteX869" fmla="*/ 1904187 w 3007787"/>
              <a:gd name="connsiteY869" fmla="*/ 348504 h 2844236"/>
              <a:gd name="connsiteX870" fmla="*/ 1889277 w 3007787"/>
              <a:gd name="connsiteY870" fmla="*/ 338330 h 2844236"/>
              <a:gd name="connsiteX871" fmla="*/ 1880295 w 3007787"/>
              <a:gd name="connsiteY871" fmla="*/ 279742 h 2844236"/>
              <a:gd name="connsiteX872" fmla="*/ 1891066 w 3007787"/>
              <a:gd name="connsiteY872" fmla="*/ 255219 h 2844236"/>
              <a:gd name="connsiteX873" fmla="*/ 1877909 w 3007787"/>
              <a:gd name="connsiteY873" fmla="*/ 230137 h 2844236"/>
              <a:gd name="connsiteX874" fmla="*/ 1882084 w 3007787"/>
              <a:gd name="connsiteY874" fmla="*/ 207998 h 2844236"/>
              <a:gd name="connsiteX875" fmla="*/ 1844511 w 3007787"/>
              <a:gd name="connsiteY875" fmla="*/ 178109 h 2844236"/>
              <a:gd name="connsiteX876" fmla="*/ 1844511 w 3007787"/>
              <a:gd name="connsiteY876" fmla="*/ 209191 h 2844236"/>
              <a:gd name="connsiteX877" fmla="*/ 1823041 w 3007787"/>
              <a:gd name="connsiteY877" fmla="*/ 199054 h 2844236"/>
              <a:gd name="connsiteX878" fmla="*/ 1779503 w 3007787"/>
              <a:gd name="connsiteY878" fmla="*/ 199054 h 2844236"/>
              <a:gd name="connsiteX879" fmla="*/ 1765190 w 3007787"/>
              <a:gd name="connsiteY879" fmla="*/ 209787 h 2844236"/>
              <a:gd name="connsiteX880" fmla="*/ 1741930 w 3007787"/>
              <a:gd name="connsiteY880" fmla="*/ 208595 h 2844236"/>
              <a:gd name="connsiteX881" fmla="*/ 1738352 w 3007787"/>
              <a:gd name="connsiteY881" fmla="*/ 220559 h 2844236"/>
              <a:gd name="connsiteX882" fmla="*/ 1728774 w 3007787"/>
              <a:gd name="connsiteY882" fmla="*/ 219366 h 2844236"/>
              <a:gd name="connsiteX883" fmla="*/ 1730563 w 3007787"/>
              <a:gd name="connsiteY883" fmla="*/ 201439 h 2844236"/>
              <a:gd name="connsiteX884" fmla="*/ 1696568 w 3007787"/>
              <a:gd name="connsiteY884" fmla="*/ 201439 h 2844236"/>
              <a:gd name="connsiteX885" fmla="*/ 1688219 w 3007787"/>
              <a:gd name="connsiteY885" fmla="*/ 99210 h 2844236"/>
              <a:gd name="connsiteX886" fmla="*/ 1653031 w 3007787"/>
              <a:gd name="connsiteY886" fmla="*/ 75917 h 2844236"/>
              <a:gd name="connsiteX887" fmla="*/ 1633350 w 3007787"/>
              <a:gd name="connsiteY887" fmla="*/ 87843 h 2844236"/>
              <a:gd name="connsiteX888" fmla="*/ 1616651 w 3007787"/>
              <a:gd name="connsiteY888" fmla="*/ 56164 h 2844236"/>
              <a:gd name="connsiteX889" fmla="*/ 1601144 w 3007787"/>
              <a:gd name="connsiteY889" fmla="*/ 59779 h 2844236"/>
              <a:gd name="connsiteX890" fmla="*/ 1595777 w 3007787"/>
              <a:gd name="connsiteY890" fmla="*/ 50798 h 2844236"/>
              <a:gd name="connsiteX891" fmla="*/ 1579674 w 3007787"/>
              <a:gd name="connsiteY891" fmla="*/ 53779 h 2844236"/>
              <a:gd name="connsiteX892" fmla="*/ 1570692 w 3007787"/>
              <a:gd name="connsiteY892" fmla="*/ 30486 h 2844236"/>
              <a:gd name="connsiteX893" fmla="*/ 1551607 w 3007787"/>
              <a:gd name="connsiteY893" fmla="*/ 30486 h 2844236"/>
              <a:gd name="connsiteX894" fmla="*/ 1554589 w 3007787"/>
              <a:gd name="connsiteY894" fmla="*/ 11330 h 284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</a:cxnLst>
            <a:rect l="l" t="t" r="r" b="b"/>
            <a:pathLst>
              <a:path w="3007787" h="2844236">
                <a:moveTo>
                  <a:pt x="1524173" y="0"/>
                </a:moveTo>
                <a:lnTo>
                  <a:pt x="1508070" y="20908"/>
                </a:lnTo>
                <a:lnTo>
                  <a:pt x="1491967" y="15541"/>
                </a:lnTo>
                <a:lnTo>
                  <a:pt x="1489582" y="26275"/>
                </a:lnTo>
                <a:lnTo>
                  <a:pt x="1429310" y="49605"/>
                </a:lnTo>
                <a:lnTo>
                  <a:pt x="1419767" y="77110"/>
                </a:lnTo>
                <a:lnTo>
                  <a:pt x="1449027" y="96229"/>
                </a:lnTo>
                <a:lnTo>
                  <a:pt x="1423346" y="104577"/>
                </a:lnTo>
                <a:lnTo>
                  <a:pt x="1433520" y="129696"/>
                </a:lnTo>
                <a:lnTo>
                  <a:pt x="1411418" y="144046"/>
                </a:lnTo>
                <a:lnTo>
                  <a:pt x="1384580" y="197266"/>
                </a:lnTo>
                <a:lnTo>
                  <a:pt x="1370863" y="172146"/>
                </a:lnTo>
                <a:lnTo>
                  <a:pt x="1311223" y="190670"/>
                </a:lnTo>
                <a:lnTo>
                  <a:pt x="1306451" y="209192"/>
                </a:lnTo>
                <a:lnTo>
                  <a:pt x="1273017" y="196073"/>
                </a:lnTo>
                <a:lnTo>
                  <a:pt x="1252740" y="224733"/>
                </a:lnTo>
                <a:lnTo>
                  <a:pt x="1247372" y="224137"/>
                </a:lnTo>
                <a:lnTo>
                  <a:pt x="1237830" y="200844"/>
                </a:lnTo>
                <a:lnTo>
                  <a:pt x="1242005" y="197266"/>
                </a:lnTo>
                <a:lnTo>
                  <a:pt x="1246179" y="197266"/>
                </a:lnTo>
                <a:lnTo>
                  <a:pt x="1249161" y="182918"/>
                </a:lnTo>
                <a:lnTo>
                  <a:pt x="1231866" y="184707"/>
                </a:lnTo>
                <a:lnTo>
                  <a:pt x="1229480" y="199055"/>
                </a:lnTo>
                <a:lnTo>
                  <a:pt x="1207413" y="200248"/>
                </a:lnTo>
                <a:lnTo>
                  <a:pt x="1202046" y="188881"/>
                </a:lnTo>
                <a:lnTo>
                  <a:pt x="1163874" y="202036"/>
                </a:lnTo>
                <a:lnTo>
                  <a:pt x="1166856" y="210422"/>
                </a:lnTo>
                <a:lnTo>
                  <a:pt x="1144193" y="217577"/>
                </a:lnTo>
                <a:lnTo>
                  <a:pt x="1208010" y="276761"/>
                </a:lnTo>
                <a:lnTo>
                  <a:pt x="1196082" y="283320"/>
                </a:lnTo>
                <a:lnTo>
                  <a:pt x="1197275" y="295283"/>
                </a:lnTo>
                <a:lnTo>
                  <a:pt x="1180573" y="300688"/>
                </a:lnTo>
                <a:lnTo>
                  <a:pt x="1200853" y="316826"/>
                </a:lnTo>
                <a:lnTo>
                  <a:pt x="1197871" y="326366"/>
                </a:lnTo>
                <a:lnTo>
                  <a:pt x="1173416" y="337733"/>
                </a:lnTo>
                <a:lnTo>
                  <a:pt x="1187133" y="364045"/>
                </a:lnTo>
                <a:lnTo>
                  <a:pt x="1178784" y="378394"/>
                </a:lnTo>
                <a:lnTo>
                  <a:pt x="1194889" y="392146"/>
                </a:lnTo>
                <a:lnTo>
                  <a:pt x="1162681" y="443541"/>
                </a:lnTo>
                <a:lnTo>
                  <a:pt x="1156717" y="439367"/>
                </a:lnTo>
                <a:lnTo>
                  <a:pt x="1147771" y="433366"/>
                </a:lnTo>
                <a:lnTo>
                  <a:pt x="1144193" y="446522"/>
                </a:lnTo>
                <a:lnTo>
                  <a:pt x="1084515" y="436385"/>
                </a:lnTo>
                <a:lnTo>
                  <a:pt x="1095250" y="418421"/>
                </a:lnTo>
                <a:lnTo>
                  <a:pt x="1046345" y="407091"/>
                </a:lnTo>
                <a:lnTo>
                  <a:pt x="1037995" y="392743"/>
                </a:lnTo>
                <a:lnTo>
                  <a:pt x="1033821" y="403476"/>
                </a:lnTo>
                <a:lnTo>
                  <a:pt x="986705" y="383165"/>
                </a:lnTo>
                <a:lnTo>
                  <a:pt x="993265" y="405861"/>
                </a:lnTo>
                <a:lnTo>
                  <a:pt x="897805" y="460274"/>
                </a:lnTo>
                <a:lnTo>
                  <a:pt x="906751" y="488375"/>
                </a:lnTo>
                <a:lnTo>
                  <a:pt x="873949" y="465045"/>
                </a:lnTo>
                <a:lnTo>
                  <a:pt x="861424" y="484797"/>
                </a:lnTo>
                <a:lnTo>
                  <a:pt x="832797" y="484200"/>
                </a:lnTo>
                <a:lnTo>
                  <a:pt x="832201" y="512898"/>
                </a:lnTo>
                <a:lnTo>
                  <a:pt x="776102" y="511072"/>
                </a:lnTo>
                <a:lnTo>
                  <a:pt x="768349" y="497357"/>
                </a:lnTo>
                <a:lnTo>
                  <a:pt x="724812" y="537384"/>
                </a:lnTo>
                <a:lnTo>
                  <a:pt x="683660" y="549944"/>
                </a:lnTo>
                <a:lnTo>
                  <a:pt x="671136" y="575063"/>
                </a:lnTo>
                <a:lnTo>
                  <a:pt x="652051" y="572082"/>
                </a:lnTo>
                <a:lnTo>
                  <a:pt x="652051" y="574467"/>
                </a:lnTo>
                <a:lnTo>
                  <a:pt x="652051" y="585201"/>
                </a:lnTo>
                <a:lnTo>
                  <a:pt x="595951" y="571485"/>
                </a:lnTo>
                <a:lnTo>
                  <a:pt x="584023" y="606145"/>
                </a:lnTo>
                <a:lnTo>
                  <a:pt x="569710" y="601971"/>
                </a:lnTo>
                <a:lnTo>
                  <a:pt x="563746" y="656347"/>
                </a:lnTo>
                <a:lnTo>
                  <a:pt x="548239" y="655751"/>
                </a:lnTo>
                <a:lnTo>
                  <a:pt x="547047" y="636632"/>
                </a:lnTo>
                <a:lnTo>
                  <a:pt x="555396" y="633054"/>
                </a:lnTo>
                <a:lnTo>
                  <a:pt x="541083" y="615686"/>
                </a:lnTo>
                <a:lnTo>
                  <a:pt x="486214" y="612705"/>
                </a:lnTo>
                <a:lnTo>
                  <a:pt x="483232" y="620495"/>
                </a:lnTo>
                <a:lnTo>
                  <a:pt x="433694" y="618706"/>
                </a:lnTo>
                <a:lnTo>
                  <a:pt x="429519" y="603760"/>
                </a:lnTo>
                <a:lnTo>
                  <a:pt x="416995" y="609723"/>
                </a:lnTo>
                <a:lnTo>
                  <a:pt x="412820" y="600741"/>
                </a:lnTo>
                <a:lnTo>
                  <a:pt x="428923" y="594778"/>
                </a:lnTo>
                <a:lnTo>
                  <a:pt x="400892" y="590604"/>
                </a:lnTo>
                <a:lnTo>
                  <a:pt x="400892" y="584008"/>
                </a:lnTo>
                <a:lnTo>
                  <a:pt x="393139" y="582815"/>
                </a:lnTo>
                <a:lnTo>
                  <a:pt x="371668" y="600145"/>
                </a:lnTo>
                <a:lnTo>
                  <a:pt x="351391" y="599549"/>
                </a:lnTo>
                <a:lnTo>
                  <a:pt x="349602" y="575063"/>
                </a:lnTo>
                <a:lnTo>
                  <a:pt x="341252" y="578045"/>
                </a:lnTo>
                <a:lnTo>
                  <a:pt x="321534" y="554119"/>
                </a:lnTo>
                <a:lnTo>
                  <a:pt x="326342" y="539769"/>
                </a:lnTo>
                <a:lnTo>
                  <a:pt x="305431" y="536191"/>
                </a:lnTo>
                <a:lnTo>
                  <a:pt x="307817" y="525421"/>
                </a:lnTo>
                <a:lnTo>
                  <a:pt x="288732" y="532017"/>
                </a:lnTo>
                <a:lnTo>
                  <a:pt x="284557" y="507495"/>
                </a:lnTo>
                <a:lnTo>
                  <a:pt x="273822" y="507495"/>
                </a:lnTo>
                <a:lnTo>
                  <a:pt x="227303" y="556504"/>
                </a:lnTo>
                <a:lnTo>
                  <a:pt x="210604" y="556504"/>
                </a:lnTo>
                <a:lnTo>
                  <a:pt x="196886" y="547559"/>
                </a:lnTo>
                <a:lnTo>
                  <a:pt x="204043" y="539769"/>
                </a:lnTo>
                <a:lnTo>
                  <a:pt x="193904" y="527247"/>
                </a:lnTo>
                <a:lnTo>
                  <a:pt x="173030" y="527247"/>
                </a:lnTo>
                <a:lnTo>
                  <a:pt x="169452" y="541596"/>
                </a:lnTo>
                <a:lnTo>
                  <a:pt x="188537" y="558926"/>
                </a:lnTo>
                <a:lnTo>
                  <a:pt x="172434" y="559522"/>
                </a:lnTo>
                <a:lnTo>
                  <a:pt x="165277" y="607934"/>
                </a:lnTo>
                <a:lnTo>
                  <a:pt x="202850" y="606742"/>
                </a:lnTo>
                <a:lnTo>
                  <a:pt x="212393" y="589412"/>
                </a:lnTo>
                <a:lnTo>
                  <a:pt x="223724" y="593586"/>
                </a:lnTo>
                <a:lnTo>
                  <a:pt x="228495" y="595375"/>
                </a:lnTo>
                <a:lnTo>
                  <a:pt x="212989" y="627054"/>
                </a:lnTo>
                <a:lnTo>
                  <a:pt x="204640" y="616282"/>
                </a:lnTo>
                <a:lnTo>
                  <a:pt x="199868" y="669504"/>
                </a:lnTo>
                <a:lnTo>
                  <a:pt x="214182" y="677889"/>
                </a:lnTo>
                <a:lnTo>
                  <a:pt x="192712" y="685045"/>
                </a:lnTo>
                <a:lnTo>
                  <a:pt x="208814" y="708375"/>
                </a:lnTo>
                <a:lnTo>
                  <a:pt x="195097" y="708971"/>
                </a:lnTo>
                <a:lnTo>
                  <a:pt x="216567" y="738265"/>
                </a:lnTo>
                <a:lnTo>
                  <a:pt x="190922" y="758577"/>
                </a:lnTo>
                <a:lnTo>
                  <a:pt x="159276" y="748403"/>
                </a:lnTo>
                <a:lnTo>
                  <a:pt x="157487" y="754403"/>
                </a:lnTo>
                <a:lnTo>
                  <a:pt x="103214" y="769944"/>
                </a:lnTo>
                <a:lnTo>
                  <a:pt x="108582" y="792641"/>
                </a:lnTo>
                <a:lnTo>
                  <a:pt x="131842" y="804604"/>
                </a:lnTo>
                <a:lnTo>
                  <a:pt x="122896" y="816568"/>
                </a:lnTo>
                <a:lnTo>
                  <a:pt x="131245" y="823723"/>
                </a:lnTo>
                <a:lnTo>
                  <a:pt x="91883" y="857825"/>
                </a:lnTo>
                <a:lnTo>
                  <a:pt x="103811" y="869751"/>
                </a:lnTo>
                <a:lnTo>
                  <a:pt x="84130" y="880521"/>
                </a:lnTo>
                <a:lnTo>
                  <a:pt x="87112" y="902660"/>
                </a:lnTo>
                <a:lnTo>
                  <a:pt x="106196" y="899640"/>
                </a:lnTo>
                <a:lnTo>
                  <a:pt x="119317" y="911604"/>
                </a:lnTo>
                <a:lnTo>
                  <a:pt x="104407" y="922375"/>
                </a:lnTo>
                <a:lnTo>
                  <a:pt x="109178" y="928338"/>
                </a:lnTo>
                <a:lnTo>
                  <a:pt x="100232" y="950475"/>
                </a:lnTo>
                <a:lnTo>
                  <a:pt x="86515" y="942686"/>
                </a:lnTo>
                <a:lnTo>
                  <a:pt x="79358" y="957631"/>
                </a:lnTo>
                <a:lnTo>
                  <a:pt x="74587" y="968402"/>
                </a:lnTo>
                <a:lnTo>
                  <a:pt x="54906" y="960613"/>
                </a:lnTo>
                <a:lnTo>
                  <a:pt x="58484" y="976750"/>
                </a:lnTo>
                <a:lnTo>
                  <a:pt x="45364" y="999485"/>
                </a:lnTo>
                <a:lnTo>
                  <a:pt x="32243" y="997099"/>
                </a:lnTo>
                <a:lnTo>
                  <a:pt x="0" y="1053898"/>
                </a:lnTo>
                <a:lnTo>
                  <a:pt x="32839" y="1090346"/>
                </a:lnTo>
                <a:lnTo>
                  <a:pt x="37014" y="1112448"/>
                </a:lnTo>
                <a:lnTo>
                  <a:pt x="51924" y="1104696"/>
                </a:lnTo>
                <a:lnTo>
                  <a:pt x="39400" y="1120833"/>
                </a:lnTo>
                <a:lnTo>
                  <a:pt x="60274" y="1152512"/>
                </a:lnTo>
                <a:lnTo>
                  <a:pt x="62659" y="1168053"/>
                </a:lnTo>
                <a:lnTo>
                  <a:pt x="88304" y="1202748"/>
                </a:lnTo>
                <a:lnTo>
                  <a:pt x="84130" y="1221269"/>
                </a:lnTo>
                <a:lnTo>
                  <a:pt x="112160" y="1226039"/>
                </a:lnTo>
                <a:lnTo>
                  <a:pt x="113950" y="1233827"/>
                </a:lnTo>
                <a:lnTo>
                  <a:pt x="117528" y="1249928"/>
                </a:lnTo>
                <a:lnTo>
                  <a:pt x="110968" y="1255938"/>
                </a:lnTo>
                <a:lnTo>
                  <a:pt x="121703" y="1282844"/>
                </a:lnTo>
                <a:lnTo>
                  <a:pt x="100232" y="1277441"/>
                </a:lnTo>
                <a:lnTo>
                  <a:pt x="97847" y="1291192"/>
                </a:lnTo>
                <a:lnTo>
                  <a:pt x="107986" y="1320482"/>
                </a:lnTo>
                <a:lnTo>
                  <a:pt x="117528" y="1327078"/>
                </a:lnTo>
                <a:lnTo>
                  <a:pt x="106793" y="1362343"/>
                </a:lnTo>
                <a:lnTo>
                  <a:pt x="121703" y="1368306"/>
                </a:lnTo>
                <a:lnTo>
                  <a:pt x="124685" y="1393423"/>
                </a:lnTo>
                <a:lnTo>
                  <a:pt x="144366" y="1401211"/>
                </a:lnTo>
                <a:lnTo>
                  <a:pt x="149137" y="1440042"/>
                </a:lnTo>
                <a:lnTo>
                  <a:pt x="133035" y="1441235"/>
                </a:lnTo>
                <a:lnTo>
                  <a:pt x="136017" y="1456774"/>
                </a:lnTo>
                <a:lnTo>
                  <a:pt x="122299" y="1462177"/>
                </a:lnTo>
                <a:lnTo>
                  <a:pt x="119317" y="1450215"/>
                </a:lnTo>
                <a:lnTo>
                  <a:pt x="93672" y="1452600"/>
                </a:lnTo>
                <a:lnTo>
                  <a:pt x="90690" y="1481295"/>
                </a:lnTo>
                <a:lnTo>
                  <a:pt x="123492" y="1508212"/>
                </a:lnTo>
                <a:lnTo>
                  <a:pt x="102618" y="1518945"/>
                </a:lnTo>
                <a:lnTo>
                  <a:pt x="109178" y="1536310"/>
                </a:lnTo>
                <a:lnTo>
                  <a:pt x="103811" y="1545254"/>
                </a:lnTo>
                <a:lnTo>
                  <a:pt x="107389" y="1550657"/>
                </a:lnTo>
                <a:lnTo>
                  <a:pt x="90094" y="1559601"/>
                </a:lnTo>
                <a:lnTo>
                  <a:pt x="88901" y="1575738"/>
                </a:lnTo>
                <a:lnTo>
                  <a:pt x="103214" y="1585911"/>
                </a:lnTo>
                <a:lnTo>
                  <a:pt x="97250" y="1603847"/>
                </a:lnTo>
                <a:lnTo>
                  <a:pt x="112757" y="1611599"/>
                </a:lnTo>
                <a:lnTo>
                  <a:pt x="93076" y="1628368"/>
                </a:lnTo>
                <a:lnTo>
                  <a:pt x="97847" y="1648082"/>
                </a:lnTo>
                <a:lnTo>
                  <a:pt x="85919" y="1651659"/>
                </a:lnTo>
                <a:lnTo>
                  <a:pt x="88304" y="1692912"/>
                </a:lnTo>
                <a:lnTo>
                  <a:pt x="78762" y="1714450"/>
                </a:lnTo>
                <a:lnTo>
                  <a:pt x="67430" y="1716239"/>
                </a:lnTo>
                <a:lnTo>
                  <a:pt x="95461" y="1740139"/>
                </a:lnTo>
                <a:lnTo>
                  <a:pt x="86515" y="1751505"/>
                </a:lnTo>
                <a:lnTo>
                  <a:pt x="102618" y="1776621"/>
                </a:lnTo>
                <a:lnTo>
                  <a:pt x="125878" y="1779603"/>
                </a:lnTo>
                <a:lnTo>
                  <a:pt x="127667" y="1788547"/>
                </a:lnTo>
                <a:lnTo>
                  <a:pt x="130649" y="1805316"/>
                </a:lnTo>
                <a:lnTo>
                  <a:pt x="139595" y="1805912"/>
                </a:lnTo>
                <a:lnTo>
                  <a:pt x="150927" y="1816049"/>
                </a:lnTo>
                <a:lnTo>
                  <a:pt x="158680" y="1812471"/>
                </a:lnTo>
                <a:lnTo>
                  <a:pt x="181380" y="1821452"/>
                </a:lnTo>
                <a:lnTo>
                  <a:pt x="191519" y="1813068"/>
                </a:lnTo>
                <a:lnTo>
                  <a:pt x="220742" y="1808893"/>
                </a:lnTo>
                <a:lnTo>
                  <a:pt x="212393" y="1798720"/>
                </a:lnTo>
                <a:lnTo>
                  <a:pt x="235056" y="1790372"/>
                </a:lnTo>
                <a:lnTo>
                  <a:pt x="249966" y="1798720"/>
                </a:lnTo>
                <a:lnTo>
                  <a:pt x="260701" y="1780796"/>
                </a:lnTo>
                <a:lnTo>
                  <a:pt x="253544" y="1773604"/>
                </a:lnTo>
                <a:lnTo>
                  <a:pt x="259508" y="1756275"/>
                </a:lnTo>
                <a:lnTo>
                  <a:pt x="292907" y="1758064"/>
                </a:lnTo>
                <a:lnTo>
                  <a:pt x="309606" y="1770026"/>
                </a:lnTo>
                <a:lnTo>
                  <a:pt x="337077" y="1755083"/>
                </a:lnTo>
                <a:lnTo>
                  <a:pt x="343041" y="1767641"/>
                </a:lnTo>
                <a:lnTo>
                  <a:pt x="358548" y="1749120"/>
                </a:lnTo>
                <a:lnTo>
                  <a:pt x="388964" y="1789144"/>
                </a:lnTo>
                <a:lnTo>
                  <a:pt x="403874" y="1788547"/>
                </a:lnTo>
                <a:lnTo>
                  <a:pt x="400295" y="1802895"/>
                </a:lnTo>
                <a:lnTo>
                  <a:pt x="417591" y="1815453"/>
                </a:lnTo>
                <a:lnTo>
                  <a:pt x="442043" y="1809490"/>
                </a:lnTo>
                <a:lnTo>
                  <a:pt x="449200" y="1799317"/>
                </a:lnTo>
                <a:lnTo>
                  <a:pt x="459339" y="1801106"/>
                </a:lnTo>
                <a:lnTo>
                  <a:pt x="468285" y="1820855"/>
                </a:lnTo>
                <a:lnTo>
                  <a:pt x="485021" y="1807701"/>
                </a:lnTo>
                <a:lnTo>
                  <a:pt x="496949" y="1811875"/>
                </a:lnTo>
                <a:lnTo>
                  <a:pt x="507088" y="1832185"/>
                </a:lnTo>
                <a:lnTo>
                  <a:pt x="525576" y="1838196"/>
                </a:lnTo>
                <a:lnTo>
                  <a:pt x="523191" y="1830993"/>
                </a:lnTo>
                <a:lnTo>
                  <a:pt x="536312" y="1822644"/>
                </a:lnTo>
                <a:lnTo>
                  <a:pt x="536908" y="1835214"/>
                </a:lnTo>
                <a:lnTo>
                  <a:pt x="573885" y="1845352"/>
                </a:lnTo>
                <a:lnTo>
                  <a:pt x="583427" y="1874046"/>
                </a:lnTo>
                <a:lnTo>
                  <a:pt x="594759" y="1879413"/>
                </a:lnTo>
                <a:lnTo>
                  <a:pt x="614440" y="1856717"/>
                </a:lnTo>
                <a:lnTo>
                  <a:pt x="656822" y="1861488"/>
                </a:lnTo>
                <a:lnTo>
                  <a:pt x="666365" y="1884219"/>
                </a:lnTo>
                <a:lnTo>
                  <a:pt x="693799" y="1865662"/>
                </a:lnTo>
                <a:lnTo>
                  <a:pt x="685449" y="1862084"/>
                </a:lnTo>
                <a:lnTo>
                  <a:pt x="694395" y="1842370"/>
                </a:lnTo>
                <a:lnTo>
                  <a:pt x="709902" y="1827415"/>
                </a:lnTo>
                <a:lnTo>
                  <a:pt x="706920" y="1821452"/>
                </a:lnTo>
                <a:lnTo>
                  <a:pt x="714077" y="1792161"/>
                </a:lnTo>
                <a:lnTo>
                  <a:pt x="734951" y="1798124"/>
                </a:lnTo>
                <a:lnTo>
                  <a:pt x="736740" y="1786759"/>
                </a:lnTo>
                <a:lnTo>
                  <a:pt x="734951" y="1783181"/>
                </a:lnTo>
                <a:lnTo>
                  <a:pt x="728987" y="1766448"/>
                </a:lnTo>
                <a:lnTo>
                  <a:pt x="739125" y="1767641"/>
                </a:lnTo>
                <a:lnTo>
                  <a:pt x="743300" y="1747927"/>
                </a:lnTo>
                <a:lnTo>
                  <a:pt x="758807" y="1738350"/>
                </a:lnTo>
                <a:lnTo>
                  <a:pt x="768349" y="1755679"/>
                </a:lnTo>
                <a:lnTo>
                  <a:pt x="783259" y="1753294"/>
                </a:lnTo>
                <a:lnTo>
                  <a:pt x="782663" y="1744910"/>
                </a:lnTo>
                <a:lnTo>
                  <a:pt x="808941" y="1741928"/>
                </a:lnTo>
                <a:lnTo>
                  <a:pt x="809538" y="1741928"/>
                </a:lnTo>
                <a:lnTo>
                  <a:pt x="816694" y="1751505"/>
                </a:lnTo>
                <a:lnTo>
                  <a:pt x="831008" y="1735369"/>
                </a:lnTo>
                <a:lnTo>
                  <a:pt x="826237" y="1724588"/>
                </a:lnTo>
                <a:lnTo>
                  <a:pt x="860231" y="1707259"/>
                </a:lnTo>
                <a:lnTo>
                  <a:pt x="866195" y="1693508"/>
                </a:lnTo>
                <a:lnTo>
                  <a:pt x="880509" y="1698911"/>
                </a:lnTo>
                <a:lnTo>
                  <a:pt x="869774" y="1712029"/>
                </a:lnTo>
                <a:lnTo>
                  <a:pt x="881105" y="1728166"/>
                </a:lnTo>
                <a:lnTo>
                  <a:pt x="884684" y="1732984"/>
                </a:lnTo>
                <a:lnTo>
                  <a:pt x="871563" y="1735965"/>
                </a:lnTo>
                <a:lnTo>
                  <a:pt x="875141" y="1754487"/>
                </a:lnTo>
                <a:lnTo>
                  <a:pt x="867388" y="1765852"/>
                </a:lnTo>
                <a:lnTo>
                  <a:pt x="881105" y="1784970"/>
                </a:lnTo>
                <a:lnTo>
                  <a:pt x="898401" y="1768237"/>
                </a:lnTo>
                <a:lnTo>
                  <a:pt x="927028" y="1787355"/>
                </a:lnTo>
                <a:lnTo>
                  <a:pt x="965235" y="1779603"/>
                </a:lnTo>
                <a:lnTo>
                  <a:pt x="984916" y="1807105"/>
                </a:lnTo>
                <a:lnTo>
                  <a:pt x="981337" y="1822644"/>
                </a:lnTo>
                <a:lnTo>
                  <a:pt x="994458" y="1837003"/>
                </a:lnTo>
                <a:lnTo>
                  <a:pt x="987301" y="1854332"/>
                </a:lnTo>
                <a:lnTo>
                  <a:pt x="1001019" y="1857910"/>
                </a:lnTo>
                <a:lnTo>
                  <a:pt x="1002211" y="1858506"/>
                </a:lnTo>
                <a:lnTo>
                  <a:pt x="1027857" y="1831589"/>
                </a:lnTo>
                <a:lnTo>
                  <a:pt x="1019507" y="1822048"/>
                </a:lnTo>
                <a:lnTo>
                  <a:pt x="1069605" y="1809490"/>
                </a:lnTo>
                <a:lnTo>
                  <a:pt x="1083956" y="1776621"/>
                </a:lnTo>
                <a:lnTo>
                  <a:pt x="1123915" y="1757468"/>
                </a:lnTo>
                <a:lnTo>
                  <a:pt x="1096481" y="1750909"/>
                </a:lnTo>
                <a:lnTo>
                  <a:pt x="1096629" y="1725005"/>
                </a:lnTo>
                <a:lnTo>
                  <a:pt x="1083471" y="1715834"/>
                </a:lnTo>
                <a:lnTo>
                  <a:pt x="1056149" y="1681212"/>
                </a:lnTo>
                <a:lnTo>
                  <a:pt x="1026925" y="1652852"/>
                </a:lnTo>
                <a:lnTo>
                  <a:pt x="1023234" y="1637909"/>
                </a:lnTo>
                <a:lnTo>
                  <a:pt x="1022787" y="1625386"/>
                </a:lnTo>
                <a:lnTo>
                  <a:pt x="1013059" y="1621140"/>
                </a:lnTo>
                <a:lnTo>
                  <a:pt x="1018539" y="1609954"/>
                </a:lnTo>
                <a:lnTo>
                  <a:pt x="1007728" y="1607270"/>
                </a:lnTo>
                <a:lnTo>
                  <a:pt x="1005380" y="1594307"/>
                </a:lnTo>
                <a:lnTo>
                  <a:pt x="997105" y="1588379"/>
                </a:lnTo>
                <a:lnTo>
                  <a:pt x="998671" y="1562953"/>
                </a:lnTo>
                <a:lnTo>
                  <a:pt x="1003815" y="1563406"/>
                </a:lnTo>
                <a:lnTo>
                  <a:pt x="1007393" y="1519088"/>
                </a:lnTo>
                <a:lnTo>
                  <a:pt x="1074227" y="1519947"/>
                </a:lnTo>
                <a:lnTo>
                  <a:pt x="1078477" y="1534080"/>
                </a:lnTo>
                <a:lnTo>
                  <a:pt x="1096518" y="1538134"/>
                </a:lnTo>
                <a:lnTo>
                  <a:pt x="1097821" y="1577300"/>
                </a:lnTo>
                <a:lnTo>
                  <a:pt x="1112807" y="1586066"/>
                </a:lnTo>
                <a:lnTo>
                  <a:pt x="1131854" y="1569858"/>
                </a:lnTo>
                <a:lnTo>
                  <a:pt x="1141285" y="1569214"/>
                </a:lnTo>
                <a:lnTo>
                  <a:pt x="1145273" y="1578242"/>
                </a:lnTo>
                <a:lnTo>
                  <a:pt x="1170919" y="1588594"/>
                </a:lnTo>
                <a:lnTo>
                  <a:pt x="1196046" y="1594307"/>
                </a:lnTo>
                <a:lnTo>
                  <a:pt x="1163576" y="1563513"/>
                </a:lnTo>
                <a:lnTo>
                  <a:pt x="1189667" y="1559196"/>
                </a:lnTo>
                <a:lnTo>
                  <a:pt x="1179566" y="1543394"/>
                </a:lnTo>
                <a:lnTo>
                  <a:pt x="1189705" y="1532100"/>
                </a:lnTo>
                <a:lnTo>
                  <a:pt x="1183070" y="1519387"/>
                </a:lnTo>
                <a:lnTo>
                  <a:pt x="1185642" y="1478838"/>
                </a:lnTo>
                <a:lnTo>
                  <a:pt x="1181131" y="1461581"/>
                </a:lnTo>
                <a:lnTo>
                  <a:pt x="1165215" y="1431920"/>
                </a:lnTo>
                <a:lnTo>
                  <a:pt x="1172228" y="1425707"/>
                </a:lnTo>
                <a:lnTo>
                  <a:pt x="1182369" y="1432874"/>
                </a:lnTo>
                <a:lnTo>
                  <a:pt x="1184160" y="1421521"/>
                </a:lnTo>
                <a:lnTo>
                  <a:pt x="1209215" y="1426899"/>
                </a:lnTo>
                <a:lnTo>
                  <a:pt x="1216371" y="1410763"/>
                </a:lnTo>
                <a:lnTo>
                  <a:pt x="1227107" y="1405981"/>
                </a:lnTo>
                <a:lnTo>
                  <a:pt x="1231281" y="1409559"/>
                </a:lnTo>
                <a:lnTo>
                  <a:pt x="1231878" y="1407174"/>
                </a:lnTo>
                <a:lnTo>
                  <a:pt x="1235456" y="1411956"/>
                </a:lnTo>
                <a:lnTo>
                  <a:pt x="1249782" y="1397013"/>
                </a:lnTo>
                <a:lnTo>
                  <a:pt x="1246191" y="1386851"/>
                </a:lnTo>
                <a:lnTo>
                  <a:pt x="1267674" y="1377287"/>
                </a:lnTo>
                <a:lnTo>
                  <a:pt x="1276632" y="1379433"/>
                </a:lnTo>
                <a:lnTo>
                  <a:pt x="1278576" y="1368223"/>
                </a:lnTo>
                <a:lnTo>
                  <a:pt x="1283097" y="1368783"/>
                </a:lnTo>
                <a:lnTo>
                  <a:pt x="1282500" y="1373912"/>
                </a:lnTo>
                <a:lnTo>
                  <a:pt x="1278635" y="1373721"/>
                </a:lnTo>
                <a:lnTo>
                  <a:pt x="1277610" y="1379565"/>
                </a:lnTo>
                <a:lnTo>
                  <a:pt x="1291530" y="1383262"/>
                </a:lnTo>
                <a:lnTo>
                  <a:pt x="1299283" y="1363536"/>
                </a:lnTo>
                <a:lnTo>
                  <a:pt x="1305855" y="1371312"/>
                </a:lnTo>
                <a:lnTo>
                  <a:pt x="1308837" y="1367126"/>
                </a:lnTo>
                <a:lnTo>
                  <a:pt x="1311223" y="1353375"/>
                </a:lnTo>
                <a:lnTo>
                  <a:pt x="1326729" y="1354567"/>
                </a:lnTo>
                <a:lnTo>
                  <a:pt x="1327481" y="1340793"/>
                </a:lnTo>
                <a:lnTo>
                  <a:pt x="1336271" y="1353971"/>
                </a:lnTo>
                <a:lnTo>
                  <a:pt x="1344025" y="1343810"/>
                </a:lnTo>
                <a:lnTo>
                  <a:pt x="1347603" y="1349785"/>
                </a:lnTo>
                <a:lnTo>
                  <a:pt x="1352374" y="1346195"/>
                </a:lnTo>
                <a:lnTo>
                  <a:pt x="1347603" y="1333053"/>
                </a:lnTo>
                <a:lnTo>
                  <a:pt x="1340744" y="1321222"/>
                </a:lnTo>
                <a:lnTo>
                  <a:pt x="1317998" y="1347817"/>
                </a:lnTo>
                <a:lnTo>
                  <a:pt x="1302193" y="1342617"/>
                </a:lnTo>
                <a:lnTo>
                  <a:pt x="1310936" y="1328103"/>
                </a:lnTo>
                <a:lnTo>
                  <a:pt x="1313382" y="1335593"/>
                </a:lnTo>
                <a:lnTo>
                  <a:pt x="1316101" y="1326207"/>
                </a:lnTo>
                <a:lnTo>
                  <a:pt x="1323568" y="1318229"/>
                </a:lnTo>
                <a:lnTo>
                  <a:pt x="1333552" y="1325026"/>
                </a:lnTo>
                <a:lnTo>
                  <a:pt x="1335627" y="1314686"/>
                </a:lnTo>
                <a:lnTo>
                  <a:pt x="1332979" y="1308175"/>
                </a:lnTo>
                <a:lnTo>
                  <a:pt x="1323151" y="1278646"/>
                </a:lnTo>
                <a:lnTo>
                  <a:pt x="1323747" y="1234412"/>
                </a:lnTo>
                <a:lnTo>
                  <a:pt x="1333886" y="1217071"/>
                </a:lnTo>
                <a:lnTo>
                  <a:pt x="1335079" y="1211096"/>
                </a:lnTo>
                <a:lnTo>
                  <a:pt x="1330904" y="1210500"/>
                </a:lnTo>
                <a:lnTo>
                  <a:pt x="1327922" y="1217679"/>
                </a:lnTo>
                <a:lnTo>
                  <a:pt x="1326133" y="1217679"/>
                </a:lnTo>
                <a:lnTo>
                  <a:pt x="1324940" y="1211692"/>
                </a:lnTo>
                <a:lnTo>
                  <a:pt x="1327325" y="1206314"/>
                </a:lnTo>
                <a:lnTo>
                  <a:pt x="1331500" y="1208711"/>
                </a:lnTo>
                <a:lnTo>
                  <a:pt x="1330999" y="1210166"/>
                </a:lnTo>
                <a:lnTo>
                  <a:pt x="1333003" y="1205312"/>
                </a:lnTo>
                <a:lnTo>
                  <a:pt x="1339253" y="1189578"/>
                </a:lnTo>
                <a:lnTo>
                  <a:pt x="1328518" y="1188381"/>
                </a:lnTo>
                <a:lnTo>
                  <a:pt x="1318976" y="1197941"/>
                </a:lnTo>
                <a:lnTo>
                  <a:pt x="1315397" y="1190175"/>
                </a:lnTo>
                <a:lnTo>
                  <a:pt x="1315397" y="1197345"/>
                </a:lnTo>
                <a:lnTo>
                  <a:pt x="1310030" y="1191968"/>
                </a:lnTo>
                <a:lnTo>
                  <a:pt x="1308837" y="1183003"/>
                </a:lnTo>
                <a:lnTo>
                  <a:pt x="1306451" y="1178818"/>
                </a:lnTo>
                <a:lnTo>
                  <a:pt x="1311819" y="1175828"/>
                </a:lnTo>
                <a:lnTo>
                  <a:pt x="1302277" y="1175232"/>
                </a:lnTo>
                <a:lnTo>
                  <a:pt x="1307048" y="1164471"/>
                </a:lnTo>
                <a:lnTo>
                  <a:pt x="1305259" y="1160286"/>
                </a:lnTo>
                <a:lnTo>
                  <a:pt x="1317783" y="1149526"/>
                </a:lnTo>
                <a:lnTo>
                  <a:pt x="1321361" y="1150721"/>
                </a:lnTo>
                <a:lnTo>
                  <a:pt x="1329115" y="1148330"/>
                </a:lnTo>
                <a:lnTo>
                  <a:pt x="1329711" y="1156700"/>
                </a:lnTo>
                <a:lnTo>
                  <a:pt x="1327922" y="1160286"/>
                </a:lnTo>
                <a:lnTo>
                  <a:pt x="1330307" y="1163872"/>
                </a:lnTo>
                <a:lnTo>
                  <a:pt x="1339850" y="1162080"/>
                </a:lnTo>
                <a:lnTo>
                  <a:pt x="1343428" y="1150122"/>
                </a:lnTo>
                <a:lnTo>
                  <a:pt x="1348199" y="1145341"/>
                </a:lnTo>
                <a:lnTo>
                  <a:pt x="1344025" y="1141158"/>
                </a:lnTo>
                <a:lnTo>
                  <a:pt x="1330307" y="1141158"/>
                </a:lnTo>
                <a:lnTo>
                  <a:pt x="1326133" y="1132190"/>
                </a:lnTo>
                <a:lnTo>
                  <a:pt x="1327922" y="1123223"/>
                </a:lnTo>
                <a:lnTo>
                  <a:pt x="1320765" y="1119038"/>
                </a:lnTo>
                <a:lnTo>
                  <a:pt x="1325536" y="1104095"/>
                </a:lnTo>
                <a:lnTo>
                  <a:pt x="1321958" y="1101105"/>
                </a:lnTo>
                <a:lnTo>
                  <a:pt x="1328518" y="1092138"/>
                </a:lnTo>
                <a:lnTo>
                  <a:pt x="1314801" y="1083170"/>
                </a:lnTo>
                <a:lnTo>
                  <a:pt x="1310626" y="1088550"/>
                </a:lnTo>
                <a:lnTo>
                  <a:pt x="1302861" y="1079584"/>
                </a:lnTo>
                <a:lnTo>
                  <a:pt x="1308837" y="1074803"/>
                </a:lnTo>
                <a:lnTo>
                  <a:pt x="1311223" y="1078389"/>
                </a:lnTo>
                <a:lnTo>
                  <a:pt x="1315994" y="1074803"/>
                </a:lnTo>
                <a:lnTo>
                  <a:pt x="1308241" y="1063443"/>
                </a:lnTo>
                <a:lnTo>
                  <a:pt x="1312415" y="1059857"/>
                </a:lnTo>
                <a:lnTo>
                  <a:pt x="1315994" y="1062846"/>
                </a:lnTo>
                <a:lnTo>
                  <a:pt x="1318976" y="1060455"/>
                </a:lnTo>
                <a:lnTo>
                  <a:pt x="1317187" y="1058063"/>
                </a:lnTo>
                <a:lnTo>
                  <a:pt x="1320169" y="1055672"/>
                </a:lnTo>
                <a:lnTo>
                  <a:pt x="1341639" y="1064042"/>
                </a:lnTo>
                <a:lnTo>
                  <a:pt x="1348199" y="1058661"/>
                </a:lnTo>
                <a:lnTo>
                  <a:pt x="1358947" y="1062846"/>
                </a:lnTo>
                <a:lnTo>
                  <a:pt x="1344621" y="1076595"/>
                </a:lnTo>
                <a:lnTo>
                  <a:pt x="1347603" y="1089746"/>
                </a:lnTo>
                <a:lnTo>
                  <a:pt x="1339921" y="1090756"/>
                </a:lnTo>
                <a:lnTo>
                  <a:pt x="1342832" y="1099909"/>
                </a:lnTo>
                <a:lnTo>
                  <a:pt x="1335079" y="1100506"/>
                </a:lnTo>
                <a:lnTo>
                  <a:pt x="1336271" y="1113658"/>
                </a:lnTo>
                <a:lnTo>
                  <a:pt x="1341639" y="1114256"/>
                </a:lnTo>
                <a:lnTo>
                  <a:pt x="1347603" y="1136973"/>
                </a:lnTo>
                <a:lnTo>
                  <a:pt x="1357157" y="1140559"/>
                </a:lnTo>
                <a:lnTo>
                  <a:pt x="1368489" y="1133386"/>
                </a:lnTo>
                <a:lnTo>
                  <a:pt x="1383399" y="1133386"/>
                </a:lnTo>
                <a:lnTo>
                  <a:pt x="1404273" y="1118441"/>
                </a:lnTo>
                <a:lnTo>
                  <a:pt x="1419183" y="1107681"/>
                </a:lnTo>
                <a:lnTo>
                  <a:pt x="1423966" y="1107082"/>
                </a:lnTo>
                <a:lnTo>
                  <a:pt x="1415008" y="1072411"/>
                </a:lnTo>
                <a:lnTo>
                  <a:pt x="1423370" y="1069422"/>
                </a:lnTo>
                <a:lnTo>
                  <a:pt x="1427544" y="1069422"/>
                </a:lnTo>
                <a:lnTo>
                  <a:pt x="1425159" y="1059260"/>
                </a:lnTo>
                <a:lnTo>
                  <a:pt x="1443647" y="1054476"/>
                </a:lnTo>
                <a:lnTo>
                  <a:pt x="1447226" y="1057465"/>
                </a:lnTo>
                <a:lnTo>
                  <a:pt x="1447822" y="1063443"/>
                </a:lnTo>
                <a:lnTo>
                  <a:pt x="1440069" y="1062846"/>
                </a:lnTo>
                <a:lnTo>
                  <a:pt x="1440069" y="1070617"/>
                </a:lnTo>
                <a:lnTo>
                  <a:pt x="1443647" y="1073008"/>
                </a:lnTo>
                <a:lnTo>
                  <a:pt x="1442454" y="1078389"/>
                </a:lnTo>
                <a:lnTo>
                  <a:pt x="1440665" y="1078985"/>
                </a:lnTo>
                <a:lnTo>
                  <a:pt x="1437683" y="1080779"/>
                </a:lnTo>
                <a:lnTo>
                  <a:pt x="1438280" y="1100506"/>
                </a:lnTo>
                <a:lnTo>
                  <a:pt x="1434701" y="1105289"/>
                </a:lnTo>
                <a:lnTo>
                  <a:pt x="1436490" y="1104691"/>
                </a:lnTo>
                <a:lnTo>
                  <a:pt x="1450804" y="1103496"/>
                </a:lnTo>
                <a:lnTo>
                  <a:pt x="1490775" y="1119038"/>
                </a:lnTo>
                <a:lnTo>
                  <a:pt x="1506877" y="1119038"/>
                </a:lnTo>
                <a:lnTo>
                  <a:pt x="1521787" y="1120831"/>
                </a:lnTo>
                <a:lnTo>
                  <a:pt x="1565933" y="1160286"/>
                </a:lnTo>
                <a:lnTo>
                  <a:pt x="1601729" y="1193159"/>
                </a:lnTo>
                <a:lnTo>
                  <a:pt x="1605593" y="1223237"/>
                </a:lnTo>
                <a:lnTo>
                  <a:pt x="1606500" y="1244573"/>
                </a:lnTo>
                <a:lnTo>
                  <a:pt x="1606249" y="1279934"/>
                </a:lnTo>
                <a:lnTo>
                  <a:pt x="1632145" y="1273863"/>
                </a:lnTo>
                <a:lnTo>
                  <a:pt x="1633934" y="1284621"/>
                </a:lnTo>
                <a:lnTo>
                  <a:pt x="1632145" y="1284621"/>
                </a:lnTo>
                <a:lnTo>
                  <a:pt x="1620217" y="1287614"/>
                </a:lnTo>
                <a:lnTo>
                  <a:pt x="1623199" y="1301961"/>
                </a:lnTo>
                <a:lnTo>
                  <a:pt x="1647055" y="1300172"/>
                </a:lnTo>
                <a:lnTo>
                  <a:pt x="1651242" y="1294197"/>
                </a:lnTo>
                <a:lnTo>
                  <a:pt x="1669134" y="1303762"/>
                </a:lnTo>
                <a:lnTo>
                  <a:pt x="1667846" y="1309427"/>
                </a:lnTo>
                <a:lnTo>
                  <a:pt x="1674406" y="1310047"/>
                </a:lnTo>
                <a:lnTo>
                  <a:pt x="1675396" y="1314460"/>
                </a:lnTo>
                <a:lnTo>
                  <a:pt x="1681944" y="1314400"/>
                </a:lnTo>
                <a:lnTo>
                  <a:pt x="1677972" y="1316654"/>
                </a:lnTo>
                <a:lnTo>
                  <a:pt x="1680394" y="1320924"/>
                </a:lnTo>
                <a:lnTo>
                  <a:pt x="1667130" y="1319803"/>
                </a:lnTo>
                <a:lnTo>
                  <a:pt x="1676815" y="1328437"/>
                </a:lnTo>
                <a:lnTo>
                  <a:pt x="1666867" y="1331669"/>
                </a:lnTo>
                <a:lnTo>
                  <a:pt x="1676780" y="1337382"/>
                </a:lnTo>
                <a:lnTo>
                  <a:pt x="1676959" y="1357609"/>
                </a:lnTo>
                <a:lnTo>
                  <a:pt x="1650717" y="1352576"/>
                </a:lnTo>
                <a:lnTo>
                  <a:pt x="1650037" y="1347114"/>
                </a:lnTo>
                <a:lnTo>
                  <a:pt x="1647997" y="1341437"/>
                </a:lnTo>
                <a:lnTo>
                  <a:pt x="1656395" y="1328950"/>
                </a:lnTo>
                <a:lnTo>
                  <a:pt x="1651564" y="1331657"/>
                </a:lnTo>
                <a:lnTo>
                  <a:pt x="1649286" y="1324621"/>
                </a:lnTo>
                <a:lnTo>
                  <a:pt x="1645564" y="1325885"/>
                </a:lnTo>
                <a:lnTo>
                  <a:pt x="1643131" y="1319791"/>
                </a:lnTo>
                <a:lnTo>
                  <a:pt x="1633338" y="1320494"/>
                </a:lnTo>
                <a:lnTo>
                  <a:pt x="1623796" y="1331252"/>
                </a:lnTo>
                <a:lnTo>
                  <a:pt x="1614850" y="1323488"/>
                </a:lnTo>
                <a:lnTo>
                  <a:pt x="1611868" y="1325873"/>
                </a:lnTo>
                <a:lnTo>
                  <a:pt x="1619621" y="1333649"/>
                </a:lnTo>
                <a:lnTo>
                  <a:pt x="1616042" y="1336631"/>
                </a:lnTo>
                <a:lnTo>
                  <a:pt x="1619024" y="1339028"/>
                </a:lnTo>
                <a:lnTo>
                  <a:pt x="1616042" y="1353375"/>
                </a:lnTo>
                <a:lnTo>
                  <a:pt x="1599343" y="1340220"/>
                </a:lnTo>
                <a:lnTo>
                  <a:pt x="1603518" y="1355760"/>
                </a:lnTo>
                <a:lnTo>
                  <a:pt x="1604711" y="1374890"/>
                </a:lnTo>
                <a:lnTo>
                  <a:pt x="1599940" y="1379672"/>
                </a:lnTo>
                <a:lnTo>
                  <a:pt x="1584421" y="1399398"/>
                </a:lnTo>
                <a:lnTo>
                  <a:pt x="1576668" y="1407174"/>
                </a:lnTo>
                <a:lnTo>
                  <a:pt x="1557583" y="1426303"/>
                </a:lnTo>
                <a:lnTo>
                  <a:pt x="1514631" y="1457383"/>
                </a:lnTo>
                <a:lnTo>
                  <a:pt x="1500317" y="1462165"/>
                </a:lnTo>
                <a:lnTo>
                  <a:pt x="1459154" y="1457383"/>
                </a:lnTo>
                <a:lnTo>
                  <a:pt x="1464521" y="1471133"/>
                </a:lnTo>
                <a:lnTo>
                  <a:pt x="1454979" y="1475319"/>
                </a:lnTo>
                <a:lnTo>
                  <a:pt x="1449015" y="1515379"/>
                </a:lnTo>
                <a:lnTo>
                  <a:pt x="1452593" y="1517168"/>
                </a:lnTo>
                <a:lnTo>
                  <a:pt x="1459750" y="1525540"/>
                </a:lnTo>
                <a:lnTo>
                  <a:pt x="1462732" y="1538087"/>
                </a:lnTo>
                <a:lnTo>
                  <a:pt x="1451997" y="1544074"/>
                </a:lnTo>
                <a:lnTo>
                  <a:pt x="1445746" y="1548510"/>
                </a:lnTo>
                <a:lnTo>
                  <a:pt x="1438590" y="1563477"/>
                </a:lnTo>
                <a:lnTo>
                  <a:pt x="1429775" y="1564193"/>
                </a:lnTo>
                <a:lnTo>
                  <a:pt x="1431862" y="1578445"/>
                </a:lnTo>
                <a:lnTo>
                  <a:pt x="1418085" y="1587199"/>
                </a:lnTo>
                <a:lnTo>
                  <a:pt x="1420984" y="1604444"/>
                </a:lnTo>
                <a:lnTo>
                  <a:pt x="1399108" y="1598755"/>
                </a:lnTo>
                <a:lnTo>
                  <a:pt x="1395518" y="1587246"/>
                </a:lnTo>
                <a:lnTo>
                  <a:pt x="1402162" y="1576060"/>
                </a:lnTo>
                <a:lnTo>
                  <a:pt x="1380071" y="1567962"/>
                </a:lnTo>
                <a:lnTo>
                  <a:pt x="1376349" y="1550442"/>
                </a:lnTo>
                <a:lnTo>
                  <a:pt x="1362441" y="1557359"/>
                </a:lnTo>
                <a:lnTo>
                  <a:pt x="1348796" y="1575153"/>
                </a:lnTo>
                <a:lnTo>
                  <a:pt x="1339253" y="1569178"/>
                </a:lnTo>
                <a:lnTo>
                  <a:pt x="1337464" y="1588904"/>
                </a:lnTo>
                <a:lnTo>
                  <a:pt x="1338013" y="1599733"/>
                </a:lnTo>
                <a:lnTo>
                  <a:pt x="1360724" y="1601593"/>
                </a:lnTo>
                <a:lnTo>
                  <a:pt x="1366855" y="1605076"/>
                </a:lnTo>
                <a:lnTo>
                  <a:pt x="1367809" y="1615571"/>
                </a:lnTo>
                <a:lnTo>
                  <a:pt x="1385367" y="1618028"/>
                </a:lnTo>
                <a:lnTo>
                  <a:pt x="1393466" y="1667688"/>
                </a:lnTo>
                <a:lnTo>
                  <a:pt x="1386643" y="1661165"/>
                </a:lnTo>
                <a:lnTo>
                  <a:pt x="1381490" y="1667175"/>
                </a:lnTo>
                <a:lnTo>
                  <a:pt x="1378520" y="1662798"/>
                </a:lnTo>
                <a:lnTo>
                  <a:pt x="1378950" y="1657932"/>
                </a:lnTo>
                <a:lnTo>
                  <a:pt x="1374155" y="1661689"/>
                </a:lnTo>
                <a:lnTo>
                  <a:pt x="1369837" y="1661141"/>
                </a:lnTo>
                <a:lnTo>
                  <a:pt x="1360306" y="1673055"/>
                </a:lnTo>
                <a:lnTo>
                  <a:pt x="1370123" y="1681165"/>
                </a:lnTo>
                <a:lnTo>
                  <a:pt x="1359185" y="1686352"/>
                </a:lnTo>
                <a:lnTo>
                  <a:pt x="1358064" y="1693448"/>
                </a:lnTo>
                <a:lnTo>
                  <a:pt x="1348032" y="1700246"/>
                </a:lnTo>
                <a:lnTo>
                  <a:pt x="1359805" y="1713675"/>
                </a:lnTo>
                <a:lnTo>
                  <a:pt x="1361762" y="1720366"/>
                </a:lnTo>
                <a:lnTo>
                  <a:pt x="1358636" y="1725434"/>
                </a:lnTo>
                <a:lnTo>
                  <a:pt x="1352195" y="1724826"/>
                </a:lnTo>
                <a:lnTo>
                  <a:pt x="1348235" y="1728798"/>
                </a:lnTo>
                <a:lnTo>
                  <a:pt x="1336522" y="1722727"/>
                </a:lnTo>
                <a:lnTo>
                  <a:pt x="1337643" y="1729298"/>
                </a:lnTo>
                <a:lnTo>
                  <a:pt x="1336689" y="1737038"/>
                </a:lnTo>
                <a:lnTo>
                  <a:pt x="1345599" y="1736621"/>
                </a:lnTo>
                <a:lnTo>
                  <a:pt x="1354104" y="1747867"/>
                </a:lnTo>
                <a:lnTo>
                  <a:pt x="1350060" y="1750050"/>
                </a:lnTo>
                <a:lnTo>
                  <a:pt x="1342868" y="1798911"/>
                </a:lnTo>
                <a:lnTo>
                  <a:pt x="1311223" y="1812471"/>
                </a:lnTo>
                <a:lnTo>
                  <a:pt x="1242016" y="1808297"/>
                </a:lnTo>
                <a:lnTo>
                  <a:pt x="1245607" y="1791553"/>
                </a:lnTo>
                <a:lnTo>
                  <a:pt x="1200865" y="1814868"/>
                </a:lnTo>
                <a:lnTo>
                  <a:pt x="1206233" y="1883611"/>
                </a:lnTo>
                <a:lnTo>
                  <a:pt x="1186545" y="1888393"/>
                </a:lnTo>
                <a:lnTo>
                  <a:pt x="1188335" y="1899759"/>
                </a:lnTo>
                <a:lnTo>
                  <a:pt x="1161487" y="1901548"/>
                </a:lnTo>
                <a:lnTo>
                  <a:pt x="1162083" y="1907511"/>
                </a:lnTo>
                <a:lnTo>
                  <a:pt x="1136438" y="1910528"/>
                </a:lnTo>
                <a:lnTo>
                  <a:pt x="1135842" y="1945782"/>
                </a:lnTo>
                <a:lnTo>
                  <a:pt x="1148366" y="1943396"/>
                </a:lnTo>
                <a:lnTo>
                  <a:pt x="1160891" y="1948763"/>
                </a:lnTo>
                <a:lnTo>
                  <a:pt x="1162680" y="1959532"/>
                </a:lnTo>
                <a:lnTo>
                  <a:pt x="1175204" y="1957147"/>
                </a:lnTo>
                <a:lnTo>
                  <a:pt x="1169837" y="1978066"/>
                </a:lnTo>
                <a:lnTo>
                  <a:pt x="1175204" y="1995394"/>
                </a:lnTo>
                <a:lnTo>
                  <a:pt x="1151348" y="2001989"/>
                </a:lnTo>
                <a:lnTo>
                  <a:pt x="1162083" y="2015704"/>
                </a:lnTo>
                <a:lnTo>
                  <a:pt x="1160891" y="2027070"/>
                </a:lnTo>
                <a:lnTo>
                  <a:pt x="1171029" y="2037243"/>
                </a:lnTo>
                <a:lnTo>
                  <a:pt x="1175204" y="2035454"/>
                </a:lnTo>
                <a:lnTo>
                  <a:pt x="1194889" y="2063552"/>
                </a:lnTo>
                <a:lnTo>
                  <a:pt x="1183554" y="2073093"/>
                </a:lnTo>
                <a:lnTo>
                  <a:pt x="1208606" y="2098222"/>
                </a:lnTo>
                <a:lnTo>
                  <a:pt x="1206817" y="2105377"/>
                </a:lnTo>
                <a:lnTo>
                  <a:pt x="1198467" y="2102396"/>
                </a:lnTo>
                <a:lnTo>
                  <a:pt x="1205028" y="2114358"/>
                </a:lnTo>
                <a:lnTo>
                  <a:pt x="1207413" y="2126319"/>
                </a:lnTo>
                <a:lnTo>
                  <a:pt x="1221131" y="2141859"/>
                </a:lnTo>
                <a:lnTo>
                  <a:pt x="1211588" y="2155014"/>
                </a:lnTo>
                <a:lnTo>
                  <a:pt x="1204431" y="2171746"/>
                </a:lnTo>
                <a:lnTo>
                  <a:pt x="1208606" y="2177113"/>
                </a:lnTo>
                <a:lnTo>
                  <a:pt x="1203835" y="2186690"/>
                </a:lnTo>
                <a:lnTo>
                  <a:pt x="1208606" y="2190268"/>
                </a:lnTo>
                <a:lnTo>
                  <a:pt x="1203239" y="2201037"/>
                </a:lnTo>
                <a:lnTo>
                  <a:pt x="1225305" y="2218974"/>
                </a:lnTo>
                <a:lnTo>
                  <a:pt x="1237233" y="2217185"/>
                </a:lnTo>
                <a:lnTo>
                  <a:pt x="1244987" y="2226129"/>
                </a:lnTo>
                <a:lnTo>
                  <a:pt x="1256915" y="2218377"/>
                </a:lnTo>
                <a:lnTo>
                  <a:pt x="1268843" y="2223744"/>
                </a:lnTo>
                <a:lnTo>
                  <a:pt x="1259300" y="2236302"/>
                </a:lnTo>
                <a:lnTo>
                  <a:pt x="1281403" y="2245283"/>
                </a:lnTo>
                <a:lnTo>
                  <a:pt x="1281999" y="2229743"/>
                </a:lnTo>
                <a:lnTo>
                  <a:pt x="1282596" y="2220763"/>
                </a:lnTo>
                <a:lnTo>
                  <a:pt x="1296909" y="2233321"/>
                </a:lnTo>
                <a:lnTo>
                  <a:pt x="1302873" y="2223744"/>
                </a:lnTo>
                <a:lnTo>
                  <a:pt x="1315994" y="2236899"/>
                </a:lnTo>
                <a:lnTo>
                  <a:pt x="1317783" y="2220166"/>
                </a:lnTo>
                <a:lnTo>
                  <a:pt x="1326729" y="2218377"/>
                </a:lnTo>
                <a:lnTo>
                  <a:pt x="1329711" y="2234513"/>
                </a:lnTo>
                <a:lnTo>
                  <a:pt x="1339253" y="2228550"/>
                </a:lnTo>
                <a:lnTo>
                  <a:pt x="1351778" y="2232725"/>
                </a:lnTo>
                <a:lnTo>
                  <a:pt x="1369670" y="2227918"/>
                </a:lnTo>
                <a:lnTo>
                  <a:pt x="1370863" y="2234513"/>
                </a:lnTo>
                <a:lnTo>
                  <a:pt x="1375634" y="2233321"/>
                </a:lnTo>
                <a:lnTo>
                  <a:pt x="1385176" y="2253631"/>
                </a:lnTo>
                <a:lnTo>
                  <a:pt x="1394122" y="2250649"/>
                </a:lnTo>
                <a:lnTo>
                  <a:pt x="1403068" y="2266189"/>
                </a:lnTo>
                <a:lnTo>
                  <a:pt x="1399490" y="2279940"/>
                </a:lnTo>
                <a:lnTo>
                  <a:pt x="1410225" y="2284114"/>
                </a:lnTo>
                <a:lnTo>
                  <a:pt x="1407839" y="2291306"/>
                </a:lnTo>
                <a:lnTo>
                  <a:pt x="1428713" y="2293691"/>
                </a:lnTo>
                <a:lnTo>
                  <a:pt x="1435906" y="2315229"/>
                </a:lnTo>
                <a:lnTo>
                  <a:pt x="1432924" y="2322981"/>
                </a:lnTo>
                <a:lnTo>
                  <a:pt x="1429942" y="2328944"/>
                </a:lnTo>
                <a:lnTo>
                  <a:pt x="1430503" y="2339129"/>
                </a:lnTo>
                <a:lnTo>
                  <a:pt x="1441273" y="2345092"/>
                </a:lnTo>
                <a:lnTo>
                  <a:pt x="1444255" y="2329541"/>
                </a:lnTo>
                <a:lnTo>
                  <a:pt x="1477654" y="2335552"/>
                </a:lnTo>
                <a:lnTo>
                  <a:pt x="1511052" y="2361229"/>
                </a:lnTo>
                <a:lnTo>
                  <a:pt x="1518805" y="2353477"/>
                </a:lnTo>
                <a:lnTo>
                  <a:pt x="1533119" y="2354669"/>
                </a:lnTo>
                <a:lnTo>
                  <a:pt x="1559361" y="2327156"/>
                </a:lnTo>
                <a:lnTo>
                  <a:pt x="1555186" y="2321192"/>
                </a:lnTo>
                <a:lnTo>
                  <a:pt x="1556975" y="2304460"/>
                </a:lnTo>
                <a:lnTo>
                  <a:pt x="1567114" y="2303268"/>
                </a:lnTo>
                <a:lnTo>
                  <a:pt x="1568307" y="2287131"/>
                </a:lnTo>
                <a:lnTo>
                  <a:pt x="1561150" y="2287131"/>
                </a:lnTo>
                <a:lnTo>
                  <a:pt x="1560553" y="2267978"/>
                </a:lnTo>
                <a:lnTo>
                  <a:pt x="1570096" y="2262611"/>
                </a:lnTo>
                <a:lnTo>
                  <a:pt x="1560553" y="2245283"/>
                </a:lnTo>
                <a:lnTo>
                  <a:pt x="1549222" y="2239284"/>
                </a:lnTo>
                <a:lnTo>
                  <a:pt x="1616054" y="2227918"/>
                </a:lnTo>
                <a:lnTo>
                  <a:pt x="1644085" y="2218974"/>
                </a:lnTo>
                <a:lnTo>
                  <a:pt x="1659591" y="2218377"/>
                </a:lnTo>
                <a:lnTo>
                  <a:pt x="1672712" y="2228550"/>
                </a:lnTo>
                <a:lnTo>
                  <a:pt x="1684044" y="2230936"/>
                </a:lnTo>
                <a:lnTo>
                  <a:pt x="1684640" y="2239284"/>
                </a:lnTo>
                <a:lnTo>
                  <a:pt x="1692990" y="2245879"/>
                </a:lnTo>
                <a:lnTo>
                  <a:pt x="1687026" y="2279344"/>
                </a:lnTo>
                <a:lnTo>
                  <a:pt x="1709093" y="2292498"/>
                </a:lnTo>
                <a:lnTo>
                  <a:pt x="1707303" y="2297865"/>
                </a:lnTo>
                <a:lnTo>
                  <a:pt x="1724003" y="2311616"/>
                </a:lnTo>
                <a:lnTo>
                  <a:pt x="1726388" y="2342111"/>
                </a:lnTo>
                <a:lnTo>
                  <a:pt x="1715057" y="2340918"/>
                </a:lnTo>
                <a:lnTo>
                  <a:pt x="1716846" y="2352284"/>
                </a:lnTo>
                <a:lnTo>
                  <a:pt x="1745509" y="2370805"/>
                </a:lnTo>
                <a:lnTo>
                  <a:pt x="1769365" y="2362421"/>
                </a:lnTo>
                <a:lnTo>
                  <a:pt x="1781889" y="2396518"/>
                </a:lnTo>
                <a:lnTo>
                  <a:pt x="1800377" y="2381575"/>
                </a:lnTo>
                <a:lnTo>
                  <a:pt x="1826023" y="2382767"/>
                </a:lnTo>
                <a:lnTo>
                  <a:pt x="1829005" y="2400692"/>
                </a:lnTo>
                <a:lnTo>
                  <a:pt x="1851668" y="2418021"/>
                </a:lnTo>
                <a:lnTo>
                  <a:pt x="1871349" y="2400692"/>
                </a:lnTo>
                <a:lnTo>
                  <a:pt x="1891066" y="2430579"/>
                </a:lnTo>
                <a:lnTo>
                  <a:pt x="1907765" y="2424020"/>
                </a:lnTo>
                <a:lnTo>
                  <a:pt x="1911940" y="2427598"/>
                </a:lnTo>
                <a:lnTo>
                  <a:pt x="1931025" y="2444330"/>
                </a:lnTo>
                <a:lnTo>
                  <a:pt x="1949513" y="2428790"/>
                </a:lnTo>
                <a:lnTo>
                  <a:pt x="1973965" y="2428790"/>
                </a:lnTo>
                <a:lnTo>
                  <a:pt x="1982911" y="2449697"/>
                </a:lnTo>
                <a:lnTo>
                  <a:pt x="2004382" y="2493943"/>
                </a:lnTo>
                <a:lnTo>
                  <a:pt x="1968598" y="2517867"/>
                </a:lnTo>
                <a:lnTo>
                  <a:pt x="1969791" y="2538773"/>
                </a:lnTo>
                <a:lnTo>
                  <a:pt x="1957863" y="2532214"/>
                </a:lnTo>
                <a:lnTo>
                  <a:pt x="1966809" y="2550735"/>
                </a:lnTo>
                <a:lnTo>
                  <a:pt x="1947127" y="2542387"/>
                </a:lnTo>
                <a:lnTo>
                  <a:pt x="1923272" y="2559715"/>
                </a:lnTo>
                <a:lnTo>
                  <a:pt x="1939374" y="2588386"/>
                </a:lnTo>
                <a:lnTo>
                  <a:pt x="1931025" y="2623675"/>
                </a:lnTo>
                <a:lnTo>
                  <a:pt x="1950109" y="2634444"/>
                </a:lnTo>
                <a:lnTo>
                  <a:pt x="1956073" y="2649984"/>
                </a:lnTo>
                <a:lnTo>
                  <a:pt x="1968001" y="2651177"/>
                </a:lnTo>
                <a:lnTo>
                  <a:pt x="1975755" y="2663735"/>
                </a:lnTo>
                <a:lnTo>
                  <a:pt x="1979333" y="2670294"/>
                </a:lnTo>
                <a:lnTo>
                  <a:pt x="1967405" y="2678082"/>
                </a:lnTo>
                <a:lnTo>
                  <a:pt x="1987683" y="2697212"/>
                </a:lnTo>
                <a:lnTo>
                  <a:pt x="2013328" y="2696615"/>
                </a:lnTo>
                <a:lnTo>
                  <a:pt x="2000207" y="2752776"/>
                </a:lnTo>
                <a:lnTo>
                  <a:pt x="2006767" y="2804201"/>
                </a:lnTo>
                <a:lnTo>
                  <a:pt x="2074196" y="2823330"/>
                </a:lnTo>
                <a:lnTo>
                  <a:pt x="2081949" y="2838870"/>
                </a:lnTo>
                <a:lnTo>
                  <a:pt x="2092685" y="2844237"/>
                </a:lnTo>
                <a:lnTo>
                  <a:pt x="2123697" y="2829294"/>
                </a:lnTo>
                <a:lnTo>
                  <a:pt x="2127276" y="2810760"/>
                </a:lnTo>
                <a:lnTo>
                  <a:pt x="2117137" y="2808375"/>
                </a:lnTo>
                <a:lnTo>
                  <a:pt x="2121312" y="2746216"/>
                </a:lnTo>
                <a:lnTo>
                  <a:pt x="2161271" y="2731869"/>
                </a:lnTo>
                <a:lnTo>
                  <a:pt x="2158289" y="2719311"/>
                </a:lnTo>
                <a:lnTo>
                  <a:pt x="2185127" y="2720503"/>
                </a:lnTo>
                <a:lnTo>
                  <a:pt x="2194669" y="2699597"/>
                </a:lnTo>
                <a:lnTo>
                  <a:pt x="2216139" y="2725310"/>
                </a:lnTo>
                <a:lnTo>
                  <a:pt x="2217928" y="2704367"/>
                </a:lnTo>
                <a:lnTo>
                  <a:pt x="2218525" y="2701386"/>
                </a:lnTo>
                <a:lnTo>
                  <a:pt x="2259128" y="2684045"/>
                </a:lnTo>
                <a:lnTo>
                  <a:pt x="2252567" y="2649984"/>
                </a:lnTo>
                <a:lnTo>
                  <a:pt x="2238802" y="2651177"/>
                </a:lnTo>
                <a:lnTo>
                  <a:pt x="2223296" y="2652369"/>
                </a:lnTo>
                <a:lnTo>
                  <a:pt x="2200633" y="2632023"/>
                </a:lnTo>
                <a:lnTo>
                  <a:pt x="2173795" y="2636233"/>
                </a:lnTo>
                <a:lnTo>
                  <a:pt x="2167831" y="2594981"/>
                </a:lnTo>
                <a:lnTo>
                  <a:pt x="2178566" y="2588982"/>
                </a:lnTo>
                <a:lnTo>
                  <a:pt x="2173795" y="2571045"/>
                </a:lnTo>
                <a:lnTo>
                  <a:pt x="2182741" y="2558523"/>
                </a:lnTo>
                <a:lnTo>
                  <a:pt x="2206597" y="2554313"/>
                </a:lnTo>
                <a:lnTo>
                  <a:pt x="2203018" y="2541158"/>
                </a:lnTo>
                <a:lnTo>
                  <a:pt x="2175584" y="2548350"/>
                </a:lnTo>
                <a:lnTo>
                  <a:pt x="2172602" y="2526847"/>
                </a:lnTo>
                <a:lnTo>
                  <a:pt x="2195862" y="2516078"/>
                </a:lnTo>
                <a:lnTo>
                  <a:pt x="2185723" y="2500538"/>
                </a:lnTo>
                <a:lnTo>
                  <a:pt x="2197651" y="2496328"/>
                </a:lnTo>
                <a:lnTo>
                  <a:pt x="2193476" y="2484402"/>
                </a:lnTo>
                <a:lnTo>
                  <a:pt x="2190494" y="2472440"/>
                </a:lnTo>
                <a:lnTo>
                  <a:pt x="2206000" y="2454515"/>
                </a:lnTo>
                <a:lnTo>
                  <a:pt x="2213157" y="2468826"/>
                </a:lnTo>
                <a:lnTo>
                  <a:pt x="2260321" y="2447311"/>
                </a:lnTo>
                <a:lnTo>
                  <a:pt x="2266285" y="2471247"/>
                </a:lnTo>
                <a:lnTo>
                  <a:pt x="2278213" y="2481384"/>
                </a:lnTo>
                <a:lnTo>
                  <a:pt x="2299087" y="2443137"/>
                </a:lnTo>
                <a:lnTo>
                  <a:pt x="2339045" y="2446119"/>
                </a:lnTo>
                <a:lnTo>
                  <a:pt x="2350377" y="2432964"/>
                </a:lnTo>
                <a:lnTo>
                  <a:pt x="2364690" y="2452678"/>
                </a:lnTo>
                <a:lnTo>
                  <a:pt x="2370058" y="2435982"/>
                </a:lnTo>
                <a:lnTo>
                  <a:pt x="2381986" y="2438367"/>
                </a:lnTo>
                <a:lnTo>
                  <a:pt x="2387354" y="2419213"/>
                </a:lnTo>
                <a:lnTo>
                  <a:pt x="2403492" y="2442541"/>
                </a:lnTo>
                <a:lnTo>
                  <a:pt x="2433312" y="2439559"/>
                </a:lnTo>
                <a:lnTo>
                  <a:pt x="2446433" y="2401885"/>
                </a:lnTo>
                <a:lnTo>
                  <a:pt x="2430330" y="2392344"/>
                </a:lnTo>
                <a:lnTo>
                  <a:pt x="2436891" y="2384556"/>
                </a:lnTo>
                <a:lnTo>
                  <a:pt x="2432716" y="2365438"/>
                </a:lnTo>
                <a:lnTo>
                  <a:pt x="2437487" y="2345689"/>
                </a:lnTo>
                <a:lnTo>
                  <a:pt x="2472675" y="2340918"/>
                </a:lnTo>
                <a:lnTo>
                  <a:pt x="2473867" y="2350495"/>
                </a:lnTo>
                <a:lnTo>
                  <a:pt x="2496531" y="2357651"/>
                </a:lnTo>
                <a:lnTo>
                  <a:pt x="2490567" y="2346285"/>
                </a:lnTo>
                <a:lnTo>
                  <a:pt x="2516808" y="2325367"/>
                </a:lnTo>
                <a:lnTo>
                  <a:pt x="2481621" y="2320596"/>
                </a:lnTo>
                <a:lnTo>
                  <a:pt x="2492356" y="2311020"/>
                </a:lnTo>
                <a:lnTo>
                  <a:pt x="2490567" y="2300250"/>
                </a:lnTo>
                <a:lnTo>
                  <a:pt x="2507862" y="2290113"/>
                </a:lnTo>
                <a:lnTo>
                  <a:pt x="2504284" y="2284114"/>
                </a:lnTo>
                <a:lnTo>
                  <a:pt x="2515615" y="2260822"/>
                </a:lnTo>
                <a:lnTo>
                  <a:pt x="2524561" y="2242897"/>
                </a:lnTo>
                <a:lnTo>
                  <a:pt x="2540068" y="2230936"/>
                </a:lnTo>
                <a:lnTo>
                  <a:pt x="2523965" y="2211770"/>
                </a:lnTo>
                <a:lnTo>
                  <a:pt x="2562170" y="2177113"/>
                </a:lnTo>
                <a:lnTo>
                  <a:pt x="2561574" y="2137089"/>
                </a:lnTo>
                <a:lnTo>
                  <a:pt x="2598550" y="2097625"/>
                </a:lnTo>
                <a:lnTo>
                  <a:pt x="2601532" y="2082073"/>
                </a:lnTo>
                <a:lnTo>
                  <a:pt x="2649841" y="2082073"/>
                </a:lnTo>
                <a:lnTo>
                  <a:pt x="2652823" y="2074918"/>
                </a:lnTo>
                <a:lnTo>
                  <a:pt x="2642684" y="2056957"/>
                </a:lnTo>
                <a:lnTo>
                  <a:pt x="2657594" y="2066534"/>
                </a:lnTo>
                <a:lnTo>
                  <a:pt x="2659980" y="2031280"/>
                </a:lnTo>
                <a:lnTo>
                  <a:pt x="2667136" y="2032473"/>
                </a:lnTo>
                <a:lnTo>
                  <a:pt x="2686221" y="2034262"/>
                </a:lnTo>
                <a:lnTo>
                  <a:pt x="2698781" y="2054572"/>
                </a:lnTo>
                <a:lnTo>
                  <a:pt x="2747090" y="2053379"/>
                </a:lnTo>
                <a:lnTo>
                  <a:pt x="2744704" y="2026474"/>
                </a:lnTo>
                <a:lnTo>
                  <a:pt x="2773928" y="2052783"/>
                </a:lnTo>
                <a:lnTo>
                  <a:pt x="2806730" y="1939819"/>
                </a:lnTo>
                <a:lnTo>
                  <a:pt x="2790031" y="1936801"/>
                </a:lnTo>
                <a:lnTo>
                  <a:pt x="2783470" y="1925471"/>
                </a:lnTo>
                <a:lnTo>
                  <a:pt x="2777506" y="1914106"/>
                </a:lnTo>
                <a:lnTo>
                  <a:pt x="2743511" y="1939186"/>
                </a:lnTo>
                <a:lnTo>
                  <a:pt x="2723234" y="1939186"/>
                </a:lnTo>
                <a:lnTo>
                  <a:pt x="2765578" y="1859699"/>
                </a:lnTo>
                <a:lnTo>
                  <a:pt x="2766771" y="1857910"/>
                </a:lnTo>
                <a:lnTo>
                  <a:pt x="2856267" y="1835203"/>
                </a:lnTo>
                <a:lnTo>
                  <a:pt x="2883105" y="1843551"/>
                </a:lnTo>
                <a:lnTo>
                  <a:pt x="2919485" y="1801106"/>
                </a:lnTo>
                <a:lnTo>
                  <a:pt x="2979721" y="1779603"/>
                </a:lnTo>
                <a:lnTo>
                  <a:pt x="2994631" y="1734773"/>
                </a:lnTo>
                <a:lnTo>
                  <a:pt x="3007788" y="1728166"/>
                </a:lnTo>
                <a:lnTo>
                  <a:pt x="3007191" y="1726973"/>
                </a:lnTo>
                <a:lnTo>
                  <a:pt x="2991053" y="1707855"/>
                </a:lnTo>
                <a:lnTo>
                  <a:pt x="3007788" y="1694701"/>
                </a:lnTo>
                <a:lnTo>
                  <a:pt x="2992246" y="1640926"/>
                </a:lnTo>
                <a:lnTo>
                  <a:pt x="2973757" y="1619983"/>
                </a:lnTo>
                <a:lnTo>
                  <a:pt x="2979125" y="1573949"/>
                </a:lnTo>
                <a:lnTo>
                  <a:pt x="3003017" y="1578123"/>
                </a:lnTo>
                <a:lnTo>
                  <a:pt x="3004209" y="1535713"/>
                </a:lnTo>
                <a:lnTo>
                  <a:pt x="3004209" y="1535117"/>
                </a:lnTo>
                <a:lnTo>
                  <a:pt x="2989860" y="1529715"/>
                </a:lnTo>
                <a:lnTo>
                  <a:pt x="2986282" y="1506423"/>
                </a:lnTo>
                <a:lnTo>
                  <a:pt x="2918292" y="1509404"/>
                </a:lnTo>
                <a:lnTo>
                  <a:pt x="2915907" y="1447830"/>
                </a:lnTo>
                <a:lnTo>
                  <a:pt x="2921274" y="1449619"/>
                </a:lnTo>
                <a:lnTo>
                  <a:pt x="2932606" y="1453793"/>
                </a:lnTo>
                <a:lnTo>
                  <a:pt x="2939763" y="1425695"/>
                </a:lnTo>
                <a:lnTo>
                  <a:pt x="2913521" y="1393423"/>
                </a:lnTo>
                <a:lnTo>
                  <a:pt x="2920081" y="1371920"/>
                </a:lnTo>
                <a:lnTo>
                  <a:pt x="2897418" y="1340829"/>
                </a:lnTo>
                <a:lnTo>
                  <a:pt x="2886087" y="1339636"/>
                </a:lnTo>
                <a:lnTo>
                  <a:pt x="2861038" y="1301961"/>
                </a:lnTo>
                <a:lnTo>
                  <a:pt x="2849110" y="1305539"/>
                </a:lnTo>
                <a:lnTo>
                  <a:pt x="2819254" y="1261305"/>
                </a:lnTo>
                <a:lnTo>
                  <a:pt x="2834760" y="1219480"/>
                </a:lnTo>
                <a:lnTo>
                  <a:pt x="2822236" y="1184787"/>
                </a:lnTo>
                <a:lnTo>
                  <a:pt x="2774524" y="1180613"/>
                </a:lnTo>
                <a:lnTo>
                  <a:pt x="2763789" y="1192575"/>
                </a:lnTo>
                <a:lnTo>
                  <a:pt x="2763193" y="1176439"/>
                </a:lnTo>
                <a:lnTo>
                  <a:pt x="2729198" y="1175842"/>
                </a:lnTo>
                <a:lnTo>
                  <a:pt x="2717270" y="1205729"/>
                </a:lnTo>
                <a:lnTo>
                  <a:pt x="2707727" y="1206922"/>
                </a:lnTo>
                <a:lnTo>
                  <a:pt x="2710113" y="1232038"/>
                </a:lnTo>
                <a:lnTo>
                  <a:pt x="2687414" y="1234424"/>
                </a:lnTo>
                <a:lnTo>
                  <a:pt x="2671908" y="1215866"/>
                </a:lnTo>
                <a:lnTo>
                  <a:pt x="2645070" y="1230214"/>
                </a:lnTo>
                <a:lnTo>
                  <a:pt x="2602129" y="1232038"/>
                </a:lnTo>
                <a:lnTo>
                  <a:pt x="2602725" y="1278634"/>
                </a:lnTo>
                <a:lnTo>
                  <a:pt x="2582448" y="1278634"/>
                </a:lnTo>
                <a:lnTo>
                  <a:pt x="2571713" y="1275652"/>
                </a:lnTo>
                <a:lnTo>
                  <a:pt x="2572905" y="1246350"/>
                </a:lnTo>
                <a:lnTo>
                  <a:pt x="2546067" y="1246946"/>
                </a:lnTo>
                <a:lnTo>
                  <a:pt x="2550242" y="1238598"/>
                </a:lnTo>
                <a:lnTo>
                  <a:pt x="2510248" y="1253553"/>
                </a:lnTo>
                <a:lnTo>
                  <a:pt x="2507862" y="1254149"/>
                </a:lnTo>
                <a:lnTo>
                  <a:pt x="2486392" y="1249928"/>
                </a:lnTo>
                <a:lnTo>
                  <a:pt x="2484603" y="1217059"/>
                </a:lnTo>
                <a:lnTo>
                  <a:pt x="2465518" y="1184787"/>
                </a:lnTo>
                <a:lnTo>
                  <a:pt x="2494145" y="1159108"/>
                </a:lnTo>
                <a:lnTo>
                  <a:pt x="2486988" y="1153108"/>
                </a:lnTo>
                <a:lnTo>
                  <a:pt x="2447029" y="1178824"/>
                </a:lnTo>
                <a:lnTo>
                  <a:pt x="2357534" y="1168648"/>
                </a:lnTo>
                <a:lnTo>
                  <a:pt x="2312804" y="1105291"/>
                </a:lnTo>
                <a:lnTo>
                  <a:pt x="2330696" y="1079576"/>
                </a:lnTo>
                <a:lnTo>
                  <a:pt x="2326521" y="1072420"/>
                </a:lnTo>
                <a:lnTo>
                  <a:pt x="2317575" y="1092732"/>
                </a:lnTo>
                <a:lnTo>
                  <a:pt x="2300279" y="1083787"/>
                </a:lnTo>
                <a:lnTo>
                  <a:pt x="2300279" y="1073016"/>
                </a:lnTo>
                <a:lnTo>
                  <a:pt x="2323539" y="1069439"/>
                </a:lnTo>
                <a:lnTo>
                  <a:pt x="2301472" y="1061053"/>
                </a:lnTo>
                <a:lnTo>
                  <a:pt x="2261513" y="1080768"/>
                </a:lnTo>
                <a:lnTo>
                  <a:pt x="2230453" y="1065824"/>
                </a:lnTo>
                <a:lnTo>
                  <a:pt x="2196458" y="1099924"/>
                </a:lnTo>
                <a:lnTo>
                  <a:pt x="2181548" y="1074805"/>
                </a:lnTo>
                <a:lnTo>
                  <a:pt x="2131451" y="1030567"/>
                </a:lnTo>
                <a:lnTo>
                  <a:pt x="2112366" y="1023411"/>
                </a:lnTo>
                <a:lnTo>
                  <a:pt x="2074793" y="1030567"/>
                </a:lnTo>
                <a:lnTo>
                  <a:pt x="2055708" y="1035933"/>
                </a:lnTo>
                <a:lnTo>
                  <a:pt x="2039009" y="1010255"/>
                </a:lnTo>
                <a:lnTo>
                  <a:pt x="2067039" y="994118"/>
                </a:lnTo>
                <a:lnTo>
                  <a:pt x="2065250" y="992887"/>
                </a:lnTo>
                <a:lnTo>
                  <a:pt x="2048551" y="985731"/>
                </a:lnTo>
                <a:lnTo>
                  <a:pt x="2049744" y="951668"/>
                </a:lnTo>
                <a:lnTo>
                  <a:pt x="2026449" y="944475"/>
                </a:lnTo>
                <a:lnTo>
                  <a:pt x="2019888" y="926548"/>
                </a:lnTo>
                <a:lnTo>
                  <a:pt x="2013924" y="906833"/>
                </a:lnTo>
                <a:lnTo>
                  <a:pt x="2015713" y="887081"/>
                </a:lnTo>
                <a:lnTo>
                  <a:pt x="2004978" y="878136"/>
                </a:lnTo>
                <a:lnTo>
                  <a:pt x="2008557" y="848842"/>
                </a:lnTo>
                <a:lnTo>
                  <a:pt x="1994243" y="821934"/>
                </a:lnTo>
                <a:lnTo>
                  <a:pt x="2011539" y="786081"/>
                </a:lnTo>
                <a:lnTo>
                  <a:pt x="1970387" y="796218"/>
                </a:lnTo>
                <a:lnTo>
                  <a:pt x="1961441" y="773521"/>
                </a:lnTo>
                <a:lnTo>
                  <a:pt x="1942356" y="753806"/>
                </a:lnTo>
                <a:lnTo>
                  <a:pt x="1944145" y="740649"/>
                </a:lnTo>
                <a:lnTo>
                  <a:pt x="1934603" y="730475"/>
                </a:lnTo>
                <a:lnTo>
                  <a:pt x="1945935" y="718512"/>
                </a:lnTo>
                <a:lnTo>
                  <a:pt x="1943549" y="716127"/>
                </a:lnTo>
                <a:lnTo>
                  <a:pt x="1953688" y="705953"/>
                </a:lnTo>
                <a:lnTo>
                  <a:pt x="1958459" y="680870"/>
                </a:lnTo>
                <a:lnTo>
                  <a:pt x="1942356" y="672484"/>
                </a:lnTo>
                <a:lnTo>
                  <a:pt x="1953091" y="631823"/>
                </a:lnTo>
                <a:lnTo>
                  <a:pt x="1941163" y="619301"/>
                </a:lnTo>
                <a:lnTo>
                  <a:pt x="1967405" y="614494"/>
                </a:lnTo>
                <a:lnTo>
                  <a:pt x="1962634" y="595375"/>
                </a:lnTo>
                <a:lnTo>
                  <a:pt x="1924464" y="588815"/>
                </a:lnTo>
                <a:lnTo>
                  <a:pt x="1942953" y="548154"/>
                </a:lnTo>
                <a:lnTo>
                  <a:pt x="1934603" y="526650"/>
                </a:lnTo>
                <a:lnTo>
                  <a:pt x="1900608" y="531421"/>
                </a:lnTo>
                <a:lnTo>
                  <a:pt x="1902994" y="505108"/>
                </a:lnTo>
                <a:lnTo>
                  <a:pt x="1876120" y="491356"/>
                </a:lnTo>
                <a:lnTo>
                  <a:pt x="1903590" y="467467"/>
                </a:lnTo>
                <a:lnTo>
                  <a:pt x="1874927" y="469256"/>
                </a:lnTo>
                <a:lnTo>
                  <a:pt x="1862403" y="456100"/>
                </a:lnTo>
                <a:lnTo>
                  <a:pt x="1869560" y="439962"/>
                </a:lnTo>
                <a:lnTo>
                  <a:pt x="1915518" y="405861"/>
                </a:lnTo>
                <a:lnTo>
                  <a:pt x="1913133" y="384356"/>
                </a:lnTo>
                <a:lnTo>
                  <a:pt x="1893452" y="372393"/>
                </a:lnTo>
                <a:lnTo>
                  <a:pt x="1904187" y="348504"/>
                </a:lnTo>
                <a:lnTo>
                  <a:pt x="1889277" y="338330"/>
                </a:lnTo>
                <a:lnTo>
                  <a:pt x="1880295" y="279742"/>
                </a:lnTo>
                <a:lnTo>
                  <a:pt x="1891066" y="255219"/>
                </a:lnTo>
                <a:lnTo>
                  <a:pt x="1877909" y="230137"/>
                </a:lnTo>
                <a:lnTo>
                  <a:pt x="1882084" y="207998"/>
                </a:lnTo>
                <a:lnTo>
                  <a:pt x="1844511" y="178109"/>
                </a:lnTo>
                <a:lnTo>
                  <a:pt x="1844511" y="209191"/>
                </a:lnTo>
                <a:lnTo>
                  <a:pt x="1823041" y="199054"/>
                </a:lnTo>
                <a:lnTo>
                  <a:pt x="1779503" y="199054"/>
                </a:lnTo>
                <a:lnTo>
                  <a:pt x="1765190" y="209787"/>
                </a:lnTo>
                <a:lnTo>
                  <a:pt x="1741930" y="208595"/>
                </a:lnTo>
                <a:lnTo>
                  <a:pt x="1738352" y="220559"/>
                </a:lnTo>
                <a:lnTo>
                  <a:pt x="1728774" y="219366"/>
                </a:lnTo>
                <a:lnTo>
                  <a:pt x="1730563" y="201439"/>
                </a:lnTo>
                <a:lnTo>
                  <a:pt x="1696568" y="201439"/>
                </a:lnTo>
                <a:lnTo>
                  <a:pt x="1688219" y="99210"/>
                </a:lnTo>
                <a:lnTo>
                  <a:pt x="1653031" y="75917"/>
                </a:lnTo>
                <a:lnTo>
                  <a:pt x="1633350" y="87843"/>
                </a:lnTo>
                <a:lnTo>
                  <a:pt x="1616651" y="56164"/>
                </a:lnTo>
                <a:lnTo>
                  <a:pt x="1601144" y="59779"/>
                </a:lnTo>
                <a:lnTo>
                  <a:pt x="1595777" y="50798"/>
                </a:lnTo>
                <a:lnTo>
                  <a:pt x="1579674" y="53779"/>
                </a:lnTo>
                <a:lnTo>
                  <a:pt x="1570692" y="30486"/>
                </a:lnTo>
                <a:lnTo>
                  <a:pt x="1551607" y="30486"/>
                </a:lnTo>
                <a:lnTo>
                  <a:pt x="1554589" y="11330"/>
                </a:lnTo>
                <a:close/>
              </a:path>
            </a:pathLst>
          </a:custGeom>
          <a:solidFill>
            <a:srgbClr val="E4E8EE"/>
          </a:solidFill>
          <a:ln w="7765" cap="flat">
            <a:noFill/>
            <a:prstDash val="solid"/>
            <a:bevel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C542E35E-2A5F-7E41-A71A-341D923FBD91}"/>
              </a:ext>
            </a:extLst>
          </p:cNvPr>
          <p:cNvGrpSpPr/>
          <p:nvPr userDrawn="1"/>
        </p:nvGrpSpPr>
        <p:grpSpPr>
          <a:xfrm>
            <a:off x="6920551" y="488376"/>
            <a:ext cx="5271449" cy="4984899"/>
            <a:chOff x="2652744" y="614683"/>
            <a:chExt cx="7251978" cy="6857772"/>
          </a:xfrm>
        </p:grpSpPr>
        <p:sp>
          <p:nvSpPr>
            <p:cNvPr id="122" name="Полилиния 10">
              <a:extLst>
                <a:ext uri="{FF2B5EF4-FFF2-40B4-BE49-F238E27FC236}">
                  <a16:creationId xmlns:a16="http://schemas.microsoft.com/office/drawing/2014/main" id="{B97C3A49-E013-614B-9ABF-65EF6858C8CC}"/>
                </a:ext>
              </a:extLst>
            </p:cNvPr>
            <p:cNvSpPr/>
            <p:nvPr/>
          </p:nvSpPr>
          <p:spPr>
            <a:xfrm>
              <a:off x="5952262" y="2638290"/>
              <a:ext cx="595430" cy="773987"/>
            </a:xfrm>
            <a:custGeom>
              <a:avLst/>
              <a:gdLst>
                <a:gd name="connsiteX0" fmla="*/ 86278 w 595430"/>
                <a:gd name="connsiteY0" fmla="*/ 361772 h 773987"/>
                <a:gd name="connsiteX1" fmla="*/ 58956 w 595430"/>
                <a:gd name="connsiteY1" fmla="*/ 338710 h 773987"/>
                <a:gd name="connsiteX2" fmla="*/ 80526 w 595430"/>
                <a:gd name="connsiteY2" fmla="*/ 328620 h 773987"/>
                <a:gd name="connsiteX3" fmla="*/ 86278 w 595430"/>
                <a:gd name="connsiteY3" fmla="*/ 301237 h 773987"/>
                <a:gd name="connsiteX4" fmla="*/ 125131 w 595430"/>
                <a:gd name="connsiteY4" fmla="*/ 275292 h 773987"/>
                <a:gd name="connsiteX5" fmla="*/ 128007 w 595430"/>
                <a:gd name="connsiteY5" fmla="*/ 265202 h 773987"/>
                <a:gd name="connsiteX6" fmla="*/ 93467 w 595430"/>
                <a:gd name="connsiteY6" fmla="*/ 268086 h 773987"/>
                <a:gd name="connsiteX7" fmla="*/ 92029 w 595430"/>
                <a:gd name="connsiteY7" fmla="*/ 279617 h 773987"/>
                <a:gd name="connsiteX8" fmla="*/ 77650 w 595430"/>
                <a:gd name="connsiteY8" fmla="*/ 275292 h 773987"/>
                <a:gd name="connsiteX9" fmla="*/ 76212 w 595430"/>
                <a:gd name="connsiteY9" fmla="*/ 234935 h 773987"/>
                <a:gd name="connsiteX10" fmla="*/ 81964 w 595430"/>
                <a:gd name="connsiteY10" fmla="*/ 201786 h 773987"/>
                <a:gd name="connsiteX11" fmla="*/ 116504 w 595430"/>
                <a:gd name="connsiteY11" fmla="*/ 158548 h 773987"/>
                <a:gd name="connsiteX12" fmla="*/ 94905 w 595430"/>
                <a:gd name="connsiteY12" fmla="*/ 142690 h 773987"/>
                <a:gd name="connsiteX13" fmla="*/ 107847 w 595430"/>
                <a:gd name="connsiteY13" fmla="*/ 96570 h 773987"/>
                <a:gd name="connsiteX14" fmla="*/ 81964 w 595430"/>
                <a:gd name="connsiteY14" fmla="*/ 61978 h 773987"/>
                <a:gd name="connsiteX15" fmla="*/ 99219 w 595430"/>
                <a:gd name="connsiteY15" fmla="*/ 57656 h 773987"/>
                <a:gd name="connsiteX16" fmla="*/ 89153 w 595430"/>
                <a:gd name="connsiteY16" fmla="*/ 27386 h 773987"/>
                <a:gd name="connsiteX17" fmla="*/ 163956 w 595430"/>
                <a:gd name="connsiteY17" fmla="*/ 0 h 773987"/>
                <a:gd name="connsiteX18" fmla="*/ 230102 w 595430"/>
                <a:gd name="connsiteY18" fmla="*/ 8649 h 773987"/>
                <a:gd name="connsiteX19" fmla="*/ 313533 w 595430"/>
                <a:gd name="connsiteY19" fmla="*/ 80717 h 773987"/>
                <a:gd name="connsiteX20" fmla="*/ 365299 w 595430"/>
                <a:gd name="connsiteY20" fmla="*/ 77833 h 773987"/>
                <a:gd name="connsiteX21" fmla="*/ 378241 w 595430"/>
                <a:gd name="connsiteY21" fmla="*/ 83596 h 773987"/>
                <a:gd name="connsiteX22" fmla="*/ 376803 w 595430"/>
                <a:gd name="connsiteY22" fmla="*/ 110985 h 773987"/>
                <a:gd name="connsiteX23" fmla="*/ 350920 w 595430"/>
                <a:gd name="connsiteY23" fmla="*/ 116747 h 773987"/>
                <a:gd name="connsiteX24" fmla="*/ 332226 w 595430"/>
                <a:gd name="connsiteY24" fmla="*/ 206108 h 773987"/>
                <a:gd name="connsiteX25" fmla="*/ 365299 w 595430"/>
                <a:gd name="connsiteY25" fmla="*/ 224845 h 773987"/>
                <a:gd name="connsiteX26" fmla="*/ 358109 w 595430"/>
                <a:gd name="connsiteY26" fmla="*/ 234935 h 773987"/>
                <a:gd name="connsiteX27" fmla="*/ 520627 w 595430"/>
                <a:gd name="connsiteY27" fmla="*/ 374746 h 773987"/>
                <a:gd name="connsiteX28" fmla="*/ 506248 w 595430"/>
                <a:gd name="connsiteY28" fmla="*/ 384830 h 773987"/>
                <a:gd name="connsiteX29" fmla="*/ 506248 w 595430"/>
                <a:gd name="connsiteY29" fmla="*/ 386274 h 773987"/>
                <a:gd name="connsiteX30" fmla="*/ 496182 w 595430"/>
                <a:gd name="connsiteY30" fmla="*/ 392039 h 773987"/>
                <a:gd name="connsiteX31" fmla="*/ 499058 w 595430"/>
                <a:gd name="connsiteY31" fmla="*/ 397804 h 773987"/>
                <a:gd name="connsiteX32" fmla="*/ 501934 w 595430"/>
                <a:gd name="connsiteY32" fmla="*/ 399245 h 773987"/>
                <a:gd name="connsiteX33" fmla="*/ 499058 w 595430"/>
                <a:gd name="connsiteY33" fmla="*/ 402129 h 773987"/>
                <a:gd name="connsiteX34" fmla="*/ 491868 w 595430"/>
                <a:gd name="connsiteY34" fmla="*/ 406451 h 773987"/>
                <a:gd name="connsiteX35" fmla="*/ 493306 w 595430"/>
                <a:gd name="connsiteY35" fmla="*/ 407894 h 773987"/>
                <a:gd name="connsiteX36" fmla="*/ 500496 w 595430"/>
                <a:gd name="connsiteY36" fmla="*/ 417982 h 773987"/>
                <a:gd name="connsiteX37" fmla="*/ 503372 w 595430"/>
                <a:gd name="connsiteY37" fmla="*/ 417982 h 773987"/>
                <a:gd name="connsiteX38" fmla="*/ 491868 w 595430"/>
                <a:gd name="connsiteY38" fmla="*/ 439602 h 773987"/>
                <a:gd name="connsiteX39" fmla="*/ 477489 w 595430"/>
                <a:gd name="connsiteY39" fmla="*/ 436718 h 773987"/>
                <a:gd name="connsiteX40" fmla="*/ 473175 w 595430"/>
                <a:gd name="connsiteY40" fmla="*/ 441046 h 773987"/>
                <a:gd name="connsiteX41" fmla="*/ 487554 w 595430"/>
                <a:gd name="connsiteY41" fmla="*/ 462663 h 773987"/>
                <a:gd name="connsiteX42" fmla="*/ 473175 w 595430"/>
                <a:gd name="connsiteY42" fmla="*/ 461223 h 773987"/>
                <a:gd name="connsiteX43" fmla="*/ 464547 w 595430"/>
                <a:gd name="connsiteY43" fmla="*/ 485728 h 773987"/>
                <a:gd name="connsiteX44" fmla="*/ 477489 w 595430"/>
                <a:gd name="connsiteY44" fmla="*/ 510227 h 773987"/>
                <a:gd name="connsiteX45" fmla="*/ 496182 w 595430"/>
                <a:gd name="connsiteY45" fmla="*/ 518873 h 773987"/>
                <a:gd name="connsiteX46" fmla="*/ 530722 w 595430"/>
                <a:gd name="connsiteY46" fmla="*/ 562115 h 773987"/>
                <a:gd name="connsiteX47" fmla="*/ 530722 w 595430"/>
                <a:gd name="connsiteY47" fmla="*/ 566439 h 773987"/>
                <a:gd name="connsiteX48" fmla="*/ 513438 w 595430"/>
                <a:gd name="connsiteY48" fmla="*/ 582292 h 773987"/>
                <a:gd name="connsiteX49" fmla="*/ 494744 w 595430"/>
                <a:gd name="connsiteY49" fmla="*/ 634179 h 773987"/>
                <a:gd name="connsiteX50" fmla="*/ 499058 w 595430"/>
                <a:gd name="connsiteY50" fmla="*/ 661565 h 773987"/>
                <a:gd name="connsiteX51" fmla="*/ 565233 w 595430"/>
                <a:gd name="connsiteY51" fmla="*/ 648591 h 773987"/>
                <a:gd name="connsiteX52" fmla="*/ 595430 w 595430"/>
                <a:gd name="connsiteY52" fmla="*/ 668774 h 773987"/>
                <a:gd name="connsiteX53" fmla="*/ 565233 w 595430"/>
                <a:gd name="connsiteY53" fmla="*/ 714894 h 773987"/>
                <a:gd name="connsiteX54" fmla="*/ 513438 w 595430"/>
                <a:gd name="connsiteY54" fmla="*/ 719216 h 773987"/>
                <a:gd name="connsiteX55" fmla="*/ 514875 w 595430"/>
                <a:gd name="connsiteY55" fmla="*/ 732190 h 773987"/>
                <a:gd name="connsiteX56" fmla="*/ 476051 w 595430"/>
                <a:gd name="connsiteY56" fmla="*/ 735074 h 773987"/>
                <a:gd name="connsiteX57" fmla="*/ 476051 w 595430"/>
                <a:gd name="connsiteY57" fmla="*/ 773988 h 773987"/>
                <a:gd name="connsiteX58" fmla="*/ 369613 w 595430"/>
                <a:gd name="connsiteY58" fmla="*/ 678859 h 773987"/>
                <a:gd name="connsiteX59" fmla="*/ 348044 w 595430"/>
                <a:gd name="connsiteY59" fmla="*/ 675980 h 773987"/>
                <a:gd name="connsiteX60" fmla="*/ 333664 w 595430"/>
                <a:gd name="connsiteY60" fmla="*/ 674537 h 773987"/>
                <a:gd name="connsiteX61" fmla="*/ 294839 w 595430"/>
                <a:gd name="connsiteY61" fmla="*/ 674537 h 773987"/>
                <a:gd name="connsiteX62" fmla="*/ 198467 w 595430"/>
                <a:gd name="connsiteY62" fmla="*/ 637064 h 773987"/>
                <a:gd name="connsiteX63" fmla="*/ 163956 w 595430"/>
                <a:gd name="connsiteY63" fmla="*/ 639945 h 773987"/>
                <a:gd name="connsiteX64" fmla="*/ 159642 w 595430"/>
                <a:gd name="connsiteY64" fmla="*/ 641386 h 773987"/>
                <a:gd name="connsiteX65" fmla="*/ 168270 w 595430"/>
                <a:gd name="connsiteY65" fmla="*/ 629855 h 773987"/>
                <a:gd name="connsiteX66" fmla="*/ 166832 w 595430"/>
                <a:gd name="connsiteY66" fmla="*/ 582292 h 773987"/>
                <a:gd name="connsiteX67" fmla="*/ 174022 w 595430"/>
                <a:gd name="connsiteY67" fmla="*/ 577967 h 773987"/>
                <a:gd name="connsiteX68" fmla="*/ 178336 w 595430"/>
                <a:gd name="connsiteY68" fmla="*/ 576529 h 773987"/>
                <a:gd name="connsiteX69" fmla="*/ 181212 w 595430"/>
                <a:gd name="connsiteY69" fmla="*/ 563555 h 773987"/>
                <a:gd name="connsiteX70" fmla="*/ 172584 w 595430"/>
                <a:gd name="connsiteY70" fmla="*/ 557790 h 773987"/>
                <a:gd name="connsiteX71" fmla="*/ 172584 w 595430"/>
                <a:gd name="connsiteY71" fmla="*/ 539053 h 773987"/>
                <a:gd name="connsiteX72" fmla="*/ 191277 w 595430"/>
                <a:gd name="connsiteY72" fmla="*/ 540494 h 773987"/>
                <a:gd name="connsiteX73" fmla="*/ 189839 w 595430"/>
                <a:gd name="connsiteY73" fmla="*/ 526079 h 773987"/>
                <a:gd name="connsiteX74" fmla="*/ 181212 w 595430"/>
                <a:gd name="connsiteY74" fmla="*/ 518873 h 773987"/>
                <a:gd name="connsiteX75" fmla="*/ 136635 w 595430"/>
                <a:gd name="connsiteY75" fmla="*/ 530407 h 773987"/>
                <a:gd name="connsiteX76" fmla="*/ 142387 w 595430"/>
                <a:gd name="connsiteY76" fmla="*/ 554909 h 773987"/>
                <a:gd name="connsiteX77" fmla="*/ 132321 w 595430"/>
                <a:gd name="connsiteY77" fmla="*/ 554909 h 773987"/>
                <a:gd name="connsiteX78" fmla="*/ 125131 w 595430"/>
                <a:gd name="connsiteY78" fmla="*/ 526079 h 773987"/>
                <a:gd name="connsiteX79" fmla="*/ 115037 w 595430"/>
                <a:gd name="connsiteY79" fmla="*/ 524641 h 773987"/>
                <a:gd name="connsiteX80" fmla="*/ 133759 w 595430"/>
                <a:gd name="connsiteY80" fmla="*/ 500137 h 773987"/>
                <a:gd name="connsiteX81" fmla="*/ 117913 w 595430"/>
                <a:gd name="connsiteY81" fmla="*/ 478519 h 773987"/>
                <a:gd name="connsiteX82" fmla="*/ 123693 w 595430"/>
                <a:gd name="connsiteY82" fmla="*/ 456898 h 773987"/>
                <a:gd name="connsiteX83" fmla="*/ 80526 w 595430"/>
                <a:gd name="connsiteY83" fmla="*/ 419425 h 773987"/>
                <a:gd name="connsiteX84" fmla="*/ 33073 w 595430"/>
                <a:gd name="connsiteY84" fmla="*/ 449692 h 773987"/>
                <a:gd name="connsiteX85" fmla="*/ 28759 w 595430"/>
                <a:gd name="connsiteY85" fmla="*/ 430955 h 773987"/>
                <a:gd name="connsiteX86" fmla="*/ 0 w 595430"/>
                <a:gd name="connsiteY86" fmla="*/ 439602 h 773987"/>
                <a:gd name="connsiteX87" fmla="*/ 1438 w 595430"/>
                <a:gd name="connsiteY87" fmla="*/ 415103 h 773987"/>
                <a:gd name="connsiteX88" fmla="*/ 89153 w 595430"/>
                <a:gd name="connsiteY88" fmla="*/ 399245 h 773987"/>
                <a:gd name="connsiteX89" fmla="*/ 94905 w 595430"/>
                <a:gd name="connsiteY89" fmla="*/ 384830 h 77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95430" h="773987">
                  <a:moveTo>
                    <a:pt x="86278" y="361772"/>
                  </a:moveTo>
                  <a:lnTo>
                    <a:pt x="58956" y="338710"/>
                  </a:lnTo>
                  <a:lnTo>
                    <a:pt x="80526" y="328620"/>
                  </a:lnTo>
                  <a:lnTo>
                    <a:pt x="86278" y="301237"/>
                  </a:lnTo>
                  <a:lnTo>
                    <a:pt x="125131" y="275292"/>
                  </a:lnTo>
                  <a:lnTo>
                    <a:pt x="128007" y="265202"/>
                  </a:lnTo>
                  <a:lnTo>
                    <a:pt x="93467" y="268086"/>
                  </a:lnTo>
                  <a:lnTo>
                    <a:pt x="92029" y="279617"/>
                  </a:lnTo>
                  <a:lnTo>
                    <a:pt x="77650" y="275292"/>
                  </a:lnTo>
                  <a:lnTo>
                    <a:pt x="76212" y="234935"/>
                  </a:lnTo>
                  <a:lnTo>
                    <a:pt x="81964" y="201786"/>
                  </a:lnTo>
                  <a:lnTo>
                    <a:pt x="116504" y="158548"/>
                  </a:lnTo>
                  <a:lnTo>
                    <a:pt x="94905" y="142690"/>
                  </a:lnTo>
                  <a:lnTo>
                    <a:pt x="107847" y="96570"/>
                  </a:lnTo>
                  <a:lnTo>
                    <a:pt x="81964" y="61978"/>
                  </a:lnTo>
                  <a:lnTo>
                    <a:pt x="99219" y="57656"/>
                  </a:lnTo>
                  <a:lnTo>
                    <a:pt x="89153" y="27386"/>
                  </a:lnTo>
                  <a:lnTo>
                    <a:pt x="163956" y="0"/>
                  </a:lnTo>
                  <a:lnTo>
                    <a:pt x="230102" y="8649"/>
                  </a:lnTo>
                  <a:lnTo>
                    <a:pt x="313533" y="80717"/>
                  </a:lnTo>
                  <a:lnTo>
                    <a:pt x="365299" y="77833"/>
                  </a:lnTo>
                  <a:lnTo>
                    <a:pt x="378241" y="83596"/>
                  </a:lnTo>
                  <a:lnTo>
                    <a:pt x="376803" y="110985"/>
                  </a:lnTo>
                  <a:lnTo>
                    <a:pt x="350920" y="116747"/>
                  </a:lnTo>
                  <a:lnTo>
                    <a:pt x="332226" y="206108"/>
                  </a:lnTo>
                  <a:lnTo>
                    <a:pt x="365299" y="224845"/>
                  </a:lnTo>
                  <a:lnTo>
                    <a:pt x="358109" y="234935"/>
                  </a:lnTo>
                  <a:lnTo>
                    <a:pt x="520627" y="374746"/>
                  </a:lnTo>
                  <a:lnTo>
                    <a:pt x="506248" y="384830"/>
                  </a:lnTo>
                  <a:lnTo>
                    <a:pt x="506248" y="386274"/>
                  </a:lnTo>
                  <a:lnTo>
                    <a:pt x="496182" y="392039"/>
                  </a:lnTo>
                  <a:lnTo>
                    <a:pt x="499058" y="397804"/>
                  </a:lnTo>
                  <a:lnTo>
                    <a:pt x="501934" y="399245"/>
                  </a:lnTo>
                  <a:lnTo>
                    <a:pt x="499058" y="402129"/>
                  </a:lnTo>
                  <a:lnTo>
                    <a:pt x="491868" y="406451"/>
                  </a:lnTo>
                  <a:lnTo>
                    <a:pt x="493306" y="407894"/>
                  </a:lnTo>
                  <a:lnTo>
                    <a:pt x="500496" y="417982"/>
                  </a:lnTo>
                  <a:lnTo>
                    <a:pt x="503372" y="417982"/>
                  </a:lnTo>
                  <a:lnTo>
                    <a:pt x="491868" y="439602"/>
                  </a:lnTo>
                  <a:lnTo>
                    <a:pt x="477489" y="436718"/>
                  </a:lnTo>
                  <a:lnTo>
                    <a:pt x="473175" y="441046"/>
                  </a:lnTo>
                  <a:lnTo>
                    <a:pt x="487554" y="462663"/>
                  </a:lnTo>
                  <a:lnTo>
                    <a:pt x="473175" y="461223"/>
                  </a:lnTo>
                  <a:lnTo>
                    <a:pt x="464547" y="485728"/>
                  </a:lnTo>
                  <a:lnTo>
                    <a:pt x="477489" y="510227"/>
                  </a:lnTo>
                  <a:lnTo>
                    <a:pt x="496182" y="518873"/>
                  </a:lnTo>
                  <a:lnTo>
                    <a:pt x="530722" y="562115"/>
                  </a:lnTo>
                  <a:lnTo>
                    <a:pt x="530722" y="566439"/>
                  </a:lnTo>
                  <a:lnTo>
                    <a:pt x="513438" y="582292"/>
                  </a:lnTo>
                  <a:lnTo>
                    <a:pt x="494744" y="634179"/>
                  </a:lnTo>
                  <a:lnTo>
                    <a:pt x="499058" y="661565"/>
                  </a:lnTo>
                  <a:lnTo>
                    <a:pt x="565233" y="648591"/>
                  </a:lnTo>
                  <a:lnTo>
                    <a:pt x="595430" y="668774"/>
                  </a:lnTo>
                  <a:lnTo>
                    <a:pt x="565233" y="714894"/>
                  </a:lnTo>
                  <a:lnTo>
                    <a:pt x="513438" y="719216"/>
                  </a:lnTo>
                  <a:lnTo>
                    <a:pt x="514875" y="732190"/>
                  </a:lnTo>
                  <a:lnTo>
                    <a:pt x="476051" y="735074"/>
                  </a:lnTo>
                  <a:lnTo>
                    <a:pt x="476051" y="773988"/>
                  </a:lnTo>
                  <a:lnTo>
                    <a:pt x="369613" y="678859"/>
                  </a:lnTo>
                  <a:lnTo>
                    <a:pt x="348044" y="675980"/>
                  </a:lnTo>
                  <a:lnTo>
                    <a:pt x="333664" y="674537"/>
                  </a:lnTo>
                  <a:lnTo>
                    <a:pt x="294839" y="674537"/>
                  </a:lnTo>
                  <a:lnTo>
                    <a:pt x="198467" y="637064"/>
                  </a:lnTo>
                  <a:lnTo>
                    <a:pt x="163956" y="639945"/>
                  </a:lnTo>
                  <a:lnTo>
                    <a:pt x="159642" y="641386"/>
                  </a:lnTo>
                  <a:lnTo>
                    <a:pt x="168270" y="629855"/>
                  </a:lnTo>
                  <a:lnTo>
                    <a:pt x="166832" y="582292"/>
                  </a:lnTo>
                  <a:lnTo>
                    <a:pt x="174022" y="577967"/>
                  </a:lnTo>
                  <a:lnTo>
                    <a:pt x="178336" y="576529"/>
                  </a:lnTo>
                  <a:lnTo>
                    <a:pt x="181212" y="563555"/>
                  </a:lnTo>
                  <a:lnTo>
                    <a:pt x="172584" y="557790"/>
                  </a:lnTo>
                  <a:lnTo>
                    <a:pt x="172584" y="539053"/>
                  </a:lnTo>
                  <a:lnTo>
                    <a:pt x="191277" y="540494"/>
                  </a:lnTo>
                  <a:lnTo>
                    <a:pt x="189839" y="526079"/>
                  </a:lnTo>
                  <a:lnTo>
                    <a:pt x="181212" y="518873"/>
                  </a:lnTo>
                  <a:lnTo>
                    <a:pt x="136635" y="530407"/>
                  </a:lnTo>
                  <a:lnTo>
                    <a:pt x="142387" y="554909"/>
                  </a:lnTo>
                  <a:lnTo>
                    <a:pt x="132321" y="554909"/>
                  </a:lnTo>
                  <a:lnTo>
                    <a:pt x="125131" y="526079"/>
                  </a:lnTo>
                  <a:lnTo>
                    <a:pt x="115037" y="524641"/>
                  </a:lnTo>
                  <a:lnTo>
                    <a:pt x="133759" y="500137"/>
                  </a:lnTo>
                  <a:lnTo>
                    <a:pt x="117913" y="478519"/>
                  </a:lnTo>
                  <a:lnTo>
                    <a:pt x="123693" y="456898"/>
                  </a:lnTo>
                  <a:lnTo>
                    <a:pt x="80526" y="419425"/>
                  </a:lnTo>
                  <a:lnTo>
                    <a:pt x="33073" y="449692"/>
                  </a:lnTo>
                  <a:lnTo>
                    <a:pt x="28759" y="430955"/>
                  </a:lnTo>
                  <a:lnTo>
                    <a:pt x="0" y="439602"/>
                  </a:lnTo>
                  <a:lnTo>
                    <a:pt x="1438" y="415103"/>
                  </a:lnTo>
                  <a:lnTo>
                    <a:pt x="89153" y="399245"/>
                  </a:lnTo>
                  <a:lnTo>
                    <a:pt x="94905" y="384830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3" name="Полилиния 122">
              <a:extLst>
                <a:ext uri="{FF2B5EF4-FFF2-40B4-BE49-F238E27FC236}">
                  <a16:creationId xmlns:a16="http://schemas.microsoft.com/office/drawing/2014/main" id="{F0CCE041-2A32-B84A-ACA8-14E489521357}"/>
                </a:ext>
              </a:extLst>
            </p:cNvPr>
            <p:cNvSpPr/>
            <p:nvPr/>
          </p:nvSpPr>
          <p:spPr>
            <a:xfrm>
              <a:off x="6146416" y="4007541"/>
              <a:ext cx="545101" cy="344481"/>
            </a:xfrm>
            <a:custGeom>
              <a:avLst/>
              <a:gdLst>
                <a:gd name="connsiteX0" fmla="*/ 33073 w 545101"/>
                <a:gd name="connsiteY0" fmla="*/ 315641 h 344481"/>
                <a:gd name="connsiteX1" fmla="*/ 25883 w 545101"/>
                <a:gd name="connsiteY1" fmla="*/ 285391 h 344481"/>
                <a:gd name="connsiteX2" fmla="*/ 8628 w 545101"/>
                <a:gd name="connsiteY2" fmla="*/ 265205 h 344481"/>
                <a:gd name="connsiteX3" fmla="*/ 0 w 545101"/>
                <a:gd name="connsiteY3" fmla="*/ 260891 h 344481"/>
                <a:gd name="connsiteX4" fmla="*/ 5752 w 545101"/>
                <a:gd name="connsiteY4" fmla="*/ 221957 h 344481"/>
                <a:gd name="connsiteX5" fmla="*/ 14380 w 545101"/>
                <a:gd name="connsiteY5" fmla="*/ 164304 h 344481"/>
                <a:gd name="connsiteX6" fmla="*/ 37387 w 545101"/>
                <a:gd name="connsiteY6" fmla="*/ 154211 h 344481"/>
                <a:gd name="connsiteX7" fmla="*/ 24445 w 545101"/>
                <a:gd name="connsiteY7" fmla="*/ 121057 h 344481"/>
                <a:gd name="connsiteX8" fmla="*/ 123693 w 545101"/>
                <a:gd name="connsiteY8" fmla="*/ 132588 h 344481"/>
                <a:gd name="connsiteX9" fmla="*/ 158204 w 545101"/>
                <a:gd name="connsiteY9" fmla="*/ 121057 h 344481"/>
                <a:gd name="connsiteX10" fmla="*/ 261766 w 545101"/>
                <a:gd name="connsiteY10" fmla="*/ 46122 h 344481"/>
                <a:gd name="connsiteX11" fmla="*/ 307780 w 545101"/>
                <a:gd name="connsiteY11" fmla="*/ 0 h 344481"/>
                <a:gd name="connsiteX12" fmla="*/ 313532 w 545101"/>
                <a:gd name="connsiteY12" fmla="*/ 5751 h 344481"/>
                <a:gd name="connsiteX13" fmla="*/ 314970 w 545101"/>
                <a:gd name="connsiteY13" fmla="*/ 28841 h 344481"/>
                <a:gd name="connsiteX14" fmla="*/ 339445 w 545101"/>
                <a:gd name="connsiteY14" fmla="*/ 33154 h 344481"/>
                <a:gd name="connsiteX15" fmla="*/ 353824 w 545101"/>
                <a:gd name="connsiteY15" fmla="*/ 15844 h 344481"/>
                <a:gd name="connsiteX16" fmla="*/ 389773 w 545101"/>
                <a:gd name="connsiteY16" fmla="*/ 14406 h 344481"/>
                <a:gd name="connsiteX17" fmla="*/ 415656 w 545101"/>
                <a:gd name="connsiteY17" fmla="*/ 43247 h 344481"/>
                <a:gd name="connsiteX18" fmla="*/ 392649 w 545101"/>
                <a:gd name="connsiteY18" fmla="*/ 54778 h 344481"/>
                <a:gd name="connsiteX19" fmla="*/ 415656 w 545101"/>
                <a:gd name="connsiteY19" fmla="*/ 64871 h 344481"/>
                <a:gd name="connsiteX20" fmla="*/ 415656 w 545101"/>
                <a:gd name="connsiteY20" fmla="*/ 87932 h 344481"/>
                <a:gd name="connsiteX21" fmla="*/ 448729 w 545101"/>
                <a:gd name="connsiteY21" fmla="*/ 132588 h 344481"/>
                <a:gd name="connsiteX22" fmla="*/ 470299 w 545101"/>
                <a:gd name="connsiteY22" fmla="*/ 138368 h 344481"/>
                <a:gd name="connsiteX23" fmla="*/ 483269 w 545101"/>
                <a:gd name="connsiteY23" fmla="*/ 157116 h 344481"/>
                <a:gd name="connsiteX24" fmla="*/ 513466 w 545101"/>
                <a:gd name="connsiteY24" fmla="*/ 174397 h 344481"/>
                <a:gd name="connsiteX25" fmla="*/ 494773 w 545101"/>
                <a:gd name="connsiteY25" fmla="*/ 220520 h 344481"/>
                <a:gd name="connsiteX26" fmla="*/ 503400 w 545101"/>
                <a:gd name="connsiteY26" fmla="*/ 279611 h 344481"/>
                <a:gd name="connsiteX27" fmla="*/ 516342 w 545101"/>
                <a:gd name="connsiteY27" fmla="*/ 265205 h 344481"/>
                <a:gd name="connsiteX28" fmla="*/ 545101 w 545101"/>
                <a:gd name="connsiteY28" fmla="*/ 315641 h 344481"/>
                <a:gd name="connsiteX29" fmla="*/ 520656 w 545101"/>
                <a:gd name="connsiteY29" fmla="*/ 337264 h 344481"/>
                <a:gd name="connsiteX30" fmla="*/ 500525 w 545101"/>
                <a:gd name="connsiteY30" fmla="*/ 305548 h 344481"/>
                <a:gd name="connsiteX31" fmla="*/ 474613 w 545101"/>
                <a:gd name="connsiteY31" fmla="*/ 330075 h 344481"/>
                <a:gd name="connsiteX32" fmla="*/ 460233 w 545101"/>
                <a:gd name="connsiteY32" fmla="*/ 312765 h 344481"/>
                <a:gd name="connsiteX33" fmla="*/ 460233 w 545101"/>
                <a:gd name="connsiteY33" fmla="*/ 289704 h 344481"/>
                <a:gd name="connsiteX34" fmla="*/ 430036 w 545101"/>
                <a:gd name="connsiteY34" fmla="*/ 273860 h 344481"/>
                <a:gd name="connsiteX35" fmla="*/ 421408 w 545101"/>
                <a:gd name="connsiteY35" fmla="*/ 246457 h 344481"/>
                <a:gd name="connsiteX36" fmla="*/ 384021 w 545101"/>
                <a:gd name="connsiteY36" fmla="*/ 302672 h 344481"/>
                <a:gd name="connsiteX37" fmla="*/ 352386 w 545101"/>
                <a:gd name="connsiteY37" fmla="*/ 266642 h 344481"/>
                <a:gd name="connsiteX38" fmla="*/ 359576 w 545101"/>
                <a:gd name="connsiteY38" fmla="*/ 340139 h 344481"/>
                <a:gd name="connsiteX39" fmla="*/ 267518 w 545101"/>
                <a:gd name="connsiteY39" fmla="*/ 315641 h 344481"/>
                <a:gd name="connsiteX40" fmla="*/ 256014 w 545101"/>
                <a:gd name="connsiteY40" fmla="*/ 344482 h 344481"/>
                <a:gd name="connsiteX41" fmla="*/ 195620 w 545101"/>
                <a:gd name="connsiteY41" fmla="*/ 315641 h 344481"/>
                <a:gd name="connsiteX42" fmla="*/ 175460 w 545101"/>
                <a:gd name="connsiteY42" fmla="*/ 256550 h 344481"/>
                <a:gd name="connsiteX43" fmla="*/ 113627 w 545101"/>
                <a:gd name="connsiteY43" fmla="*/ 295483 h 344481"/>
                <a:gd name="connsiteX44" fmla="*/ 47453 w 545101"/>
                <a:gd name="connsiteY44" fmla="*/ 282486 h 344481"/>
                <a:gd name="connsiteX45" fmla="*/ 38825 w 545101"/>
                <a:gd name="connsiteY45" fmla="*/ 338702 h 344481"/>
                <a:gd name="connsiteX46" fmla="*/ 7190 w 545101"/>
                <a:gd name="connsiteY46" fmla="*/ 330075 h 34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45101" h="344481">
                  <a:moveTo>
                    <a:pt x="33073" y="315641"/>
                  </a:moveTo>
                  <a:lnTo>
                    <a:pt x="25883" y="285391"/>
                  </a:lnTo>
                  <a:lnTo>
                    <a:pt x="8628" y="265205"/>
                  </a:lnTo>
                  <a:lnTo>
                    <a:pt x="0" y="260891"/>
                  </a:lnTo>
                  <a:lnTo>
                    <a:pt x="5752" y="221957"/>
                  </a:lnTo>
                  <a:lnTo>
                    <a:pt x="14380" y="164304"/>
                  </a:lnTo>
                  <a:lnTo>
                    <a:pt x="37387" y="154211"/>
                  </a:lnTo>
                  <a:lnTo>
                    <a:pt x="24445" y="121057"/>
                  </a:lnTo>
                  <a:lnTo>
                    <a:pt x="123693" y="132588"/>
                  </a:lnTo>
                  <a:lnTo>
                    <a:pt x="158204" y="121057"/>
                  </a:lnTo>
                  <a:lnTo>
                    <a:pt x="261766" y="46122"/>
                  </a:lnTo>
                  <a:lnTo>
                    <a:pt x="307780" y="0"/>
                  </a:lnTo>
                  <a:lnTo>
                    <a:pt x="313532" y="5751"/>
                  </a:lnTo>
                  <a:lnTo>
                    <a:pt x="314970" y="28841"/>
                  </a:lnTo>
                  <a:lnTo>
                    <a:pt x="339445" y="33154"/>
                  </a:lnTo>
                  <a:lnTo>
                    <a:pt x="353824" y="15844"/>
                  </a:lnTo>
                  <a:lnTo>
                    <a:pt x="389773" y="14406"/>
                  </a:lnTo>
                  <a:lnTo>
                    <a:pt x="415656" y="43247"/>
                  </a:lnTo>
                  <a:lnTo>
                    <a:pt x="392649" y="54778"/>
                  </a:lnTo>
                  <a:lnTo>
                    <a:pt x="415656" y="64871"/>
                  </a:lnTo>
                  <a:lnTo>
                    <a:pt x="415656" y="87932"/>
                  </a:lnTo>
                  <a:lnTo>
                    <a:pt x="448729" y="132588"/>
                  </a:lnTo>
                  <a:lnTo>
                    <a:pt x="470299" y="138368"/>
                  </a:lnTo>
                  <a:lnTo>
                    <a:pt x="483269" y="157116"/>
                  </a:lnTo>
                  <a:lnTo>
                    <a:pt x="513466" y="174397"/>
                  </a:lnTo>
                  <a:lnTo>
                    <a:pt x="494773" y="220520"/>
                  </a:lnTo>
                  <a:lnTo>
                    <a:pt x="503400" y="279611"/>
                  </a:lnTo>
                  <a:lnTo>
                    <a:pt x="516342" y="265205"/>
                  </a:lnTo>
                  <a:lnTo>
                    <a:pt x="545101" y="315641"/>
                  </a:lnTo>
                  <a:lnTo>
                    <a:pt x="520656" y="337264"/>
                  </a:lnTo>
                  <a:lnTo>
                    <a:pt x="500525" y="305548"/>
                  </a:lnTo>
                  <a:lnTo>
                    <a:pt x="474613" y="330075"/>
                  </a:lnTo>
                  <a:lnTo>
                    <a:pt x="460233" y="312765"/>
                  </a:lnTo>
                  <a:lnTo>
                    <a:pt x="460233" y="289704"/>
                  </a:lnTo>
                  <a:lnTo>
                    <a:pt x="430036" y="273860"/>
                  </a:lnTo>
                  <a:lnTo>
                    <a:pt x="421408" y="246457"/>
                  </a:lnTo>
                  <a:lnTo>
                    <a:pt x="384021" y="302672"/>
                  </a:lnTo>
                  <a:lnTo>
                    <a:pt x="352386" y="266642"/>
                  </a:lnTo>
                  <a:lnTo>
                    <a:pt x="359576" y="340139"/>
                  </a:lnTo>
                  <a:lnTo>
                    <a:pt x="267518" y="315641"/>
                  </a:lnTo>
                  <a:lnTo>
                    <a:pt x="256014" y="344482"/>
                  </a:lnTo>
                  <a:lnTo>
                    <a:pt x="195620" y="315641"/>
                  </a:lnTo>
                  <a:lnTo>
                    <a:pt x="175460" y="256550"/>
                  </a:lnTo>
                  <a:lnTo>
                    <a:pt x="113627" y="295483"/>
                  </a:lnTo>
                  <a:lnTo>
                    <a:pt x="47453" y="282486"/>
                  </a:lnTo>
                  <a:lnTo>
                    <a:pt x="38825" y="338702"/>
                  </a:lnTo>
                  <a:lnTo>
                    <a:pt x="7190" y="330075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Полилиния 123">
              <a:extLst>
                <a:ext uri="{FF2B5EF4-FFF2-40B4-BE49-F238E27FC236}">
                  <a16:creationId xmlns:a16="http://schemas.microsoft.com/office/drawing/2014/main" id="{8B983653-B48F-5340-990B-FF630123EE8B}"/>
                </a:ext>
              </a:extLst>
            </p:cNvPr>
            <p:cNvSpPr/>
            <p:nvPr/>
          </p:nvSpPr>
          <p:spPr>
            <a:xfrm>
              <a:off x="4432015" y="3474256"/>
              <a:ext cx="1481393" cy="893610"/>
            </a:xfrm>
            <a:custGeom>
              <a:avLst/>
              <a:gdLst>
                <a:gd name="connsiteX0" fmla="*/ 0 w 1481393"/>
                <a:gd name="connsiteY0" fmla="*/ 784084 h 893610"/>
                <a:gd name="connsiteX1" fmla="*/ 25889 w 1481393"/>
                <a:gd name="connsiteY1" fmla="*/ 755243 h 893610"/>
                <a:gd name="connsiteX2" fmla="*/ 10069 w 1481393"/>
                <a:gd name="connsiteY2" fmla="*/ 717775 h 893610"/>
                <a:gd name="connsiteX3" fmla="*/ 53213 w 1481393"/>
                <a:gd name="connsiteY3" fmla="*/ 677433 h 893610"/>
                <a:gd name="connsiteX4" fmla="*/ 171154 w 1481393"/>
                <a:gd name="connsiteY4" fmla="*/ 657247 h 893610"/>
                <a:gd name="connsiteX5" fmla="*/ 235874 w 1481393"/>
                <a:gd name="connsiteY5" fmla="*/ 586625 h 893610"/>
                <a:gd name="connsiteX6" fmla="*/ 310665 w 1481393"/>
                <a:gd name="connsiteY6" fmla="*/ 557784 h 893610"/>
                <a:gd name="connsiteX7" fmla="*/ 261760 w 1481393"/>
                <a:gd name="connsiteY7" fmla="*/ 516003 h 893610"/>
                <a:gd name="connsiteX8" fmla="*/ 266080 w 1481393"/>
                <a:gd name="connsiteY8" fmla="*/ 438165 h 893610"/>
                <a:gd name="connsiteX9" fmla="*/ 300597 w 1481393"/>
                <a:gd name="connsiteY9" fmla="*/ 410761 h 893610"/>
                <a:gd name="connsiteX10" fmla="*/ 220054 w 1481393"/>
                <a:gd name="connsiteY10" fmla="*/ 298359 h 893610"/>
                <a:gd name="connsiteX11" fmla="*/ 238753 w 1481393"/>
                <a:gd name="connsiteY11" fmla="*/ 260892 h 893610"/>
                <a:gd name="connsiteX12" fmla="*/ 225808 w 1481393"/>
                <a:gd name="connsiteY12" fmla="*/ 204676 h 893610"/>
                <a:gd name="connsiteX13" fmla="*/ 247381 w 1481393"/>
                <a:gd name="connsiteY13" fmla="*/ 190241 h 893610"/>
                <a:gd name="connsiteX14" fmla="*/ 207109 w 1481393"/>
                <a:gd name="connsiteY14" fmla="*/ 145585 h 893610"/>
                <a:gd name="connsiteX15" fmla="*/ 241626 w 1481393"/>
                <a:gd name="connsiteY15" fmla="*/ 103776 h 893610"/>
                <a:gd name="connsiteX16" fmla="*/ 320734 w 1481393"/>
                <a:gd name="connsiteY16" fmla="*/ 139805 h 893610"/>
                <a:gd name="connsiteX17" fmla="*/ 322169 w 1481393"/>
                <a:gd name="connsiteY17" fmla="*/ 85028 h 893610"/>
                <a:gd name="connsiteX18" fmla="*/ 355251 w 1481393"/>
                <a:gd name="connsiteY18" fmla="*/ 93683 h 893610"/>
                <a:gd name="connsiteX19" fmla="*/ 419973 w 1481393"/>
                <a:gd name="connsiteY19" fmla="*/ 0 h 893610"/>
                <a:gd name="connsiteX20" fmla="*/ 543661 w 1481393"/>
                <a:gd name="connsiteY20" fmla="*/ 11531 h 893610"/>
                <a:gd name="connsiteX21" fmla="*/ 570988 w 1481393"/>
                <a:gd name="connsiteY21" fmla="*/ 43247 h 893610"/>
                <a:gd name="connsiteX22" fmla="*/ 680296 w 1481393"/>
                <a:gd name="connsiteY22" fmla="*/ 33154 h 893610"/>
                <a:gd name="connsiteX23" fmla="*/ 714815 w 1481393"/>
                <a:gd name="connsiteY23" fmla="*/ 83590 h 893610"/>
                <a:gd name="connsiteX24" fmla="*/ 782414 w 1481393"/>
                <a:gd name="connsiteY24" fmla="*/ 63404 h 893610"/>
                <a:gd name="connsiteX25" fmla="*/ 828437 w 1481393"/>
                <a:gd name="connsiteY25" fmla="*/ 141243 h 893610"/>
                <a:gd name="connsiteX26" fmla="*/ 924797 w 1481393"/>
                <a:gd name="connsiteY26" fmla="*/ 184490 h 893610"/>
                <a:gd name="connsiteX27" fmla="*/ 1012533 w 1481393"/>
                <a:gd name="connsiteY27" fmla="*/ 183053 h 893610"/>
                <a:gd name="connsiteX28" fmla="*/ 1024736 w 1481393"/>
                <a:gd name="connsiteY28" fmla="*/ 197401 h 893610"/>
                <a:gd name="connsiteX29" fmla="*/ 1077155 w 1481393"/>
                <a:gd name="connsiteY29" fmla="*/ 238751 h 893610"/>
                <a:gd name="connsiteX30" fmla="*/ 1087324 w 1481393"/>
                <a:gd name="connsiteY30" fmla="*/ 226271 h 893610"/>
                <a:gd name="connsiteX31" fmla="*/ 1126160 w 1481393"/>
                <a:gd name="connsiteY31" fmla="*/ 229175 h 893610"/>
                <a:gd name="connsiteX32" fmla="*/ 1156358 w 1481393"/>
                <a:gd name="connsiteY32" fmla="*/ 256550 h 893610"/>
                <a:gd name="connsiteX33" fmla="*/ 1209562 w 1481393"/>
                <a:gd name="connsiteY33" fmla="*/ 200334 h 893610"/>
                <a:gd name="connsiteX34" fmla="*/ 1285803 w 1481393"/>
                <a:gd name="connsiteY34" fmla="*/ 229175 h 893610"/>
                <a:gd name="connsiteX35" fmla="*/ 1285803 w 1481393"/>
                <a:gd name="connsiteY35" fmla="*/ 175835 h 893610"/>
                <a:gd name="connsiteX36" fmla="*/ 1341883 w 1481393"/>
                <a:gd name="connsiteY36" fmla="*/ 159991 h 893610"/>
                <a:gd name="connsiteX37" fmla="*/ 1356291 w 1481393"/>
                <a:gd name="connsiteY37" fmla="*/ 167180 h 893610"/>
                <a:gd name="connsiteX38" fmla="*/ 1366357 w 1481393"/>
                <a:gd name="connsiteY38" fmla="*/ 155650 h 893610"/>
                <a:gd name="connsiteX39" fmla="*/ 1376423 w 1481393"/>
                <a:gd name="connsiteY39" fmla="*/ 162867 h 893610"/>
                <a:gd name="connsiteX40" fmla="*/ 1410244 w 1481393"/>
                <a:gd name="connsiteY40" fmla="*/ 115537 h 893610"/>
                <a:gd name="connsiteX41" fmla="*/ 1412659 w 1481393"/>
                <a:gd name="connsiteY41" fmla="*/ 111166 h 893610"/>
                <a:gd name="connsiteX42" fmla="*/ 1382175 w 1481393"/>
                <a:gd name="connsiteY42" fmla="*/ 92245 h 893610"/>
                <a:gd name="connsiteX43" fmla="*/ 1379299 w 1481393"/>
                <a:gd name="connsiteY43" fmla="*/ 95121 h 893610"/>
                <a:gd name="connsiteX44" fmla="*/ 1374985 w 1481393"/>
                <a:gd name="connsiteY44" fmla="*/ 92245 h 893610"/>
                <a:gd name="connsiteX45" fmla="*/ 1362014 w 1481393"/>
                <a:gd name="connsiteY45" fmla="*/ 90808 h 893610"/>
                <a:gd name="connsiteX46" fmla="*/ 1364919 w 1481393"/>
                <a:gd name="connsiteY46" fmla="*/ 74935 h 893610"/>
                <a:gd name="connsiteX47" fmla="*/ 1387927 w 1481393"/>
                <a:gd name="connsiteY47" fmla="*/ 61966 h 893610"/>
                <a:gd name="connsiteX48" fmla="*/ 1415248 w 1481393"/>
                <a:gd name="connsiteY48" fmla="*/ 61966 h 893610"/>
                <a:gd name="connsiteX49" fmla="*/ 1418124 w 1481393"/>
                <a:gd name="connsiteY49" fmla="*/ 76401 h 893610"/>
                <a:gd name="connsiteX50" fmla="*/ 1422438 w 1481393"/>
                <a:gd name="connsiteY50" fmla="*/ 76401 h 893610"/>
                <a:gd name="connsiteX51" fmla="*/ 1429627 w 1481393"/>
                <a:gd name="connsiteY51" fmla="*/ 59091 h 893610"/>
                <a:gd name="connsiteX52" fmla="*/ 1439693 w 1481393"/>
                <a:gd name="connsiteY52" fmla="*/ 60529 h 893610"/>
                <a:gd name="connsiteX53" fmla="*/ 1436817 w 1481393"/>
                <a:gd name="connsiteY53" fmla="*/ 74935 h 893610"/>
                <a:gd name="connsiteX54" fmla="*/ 1415248 w 1481393"/>
                <a:gd name="connsiteY54" fmla="*/ 112431 h 893610"/>
                <a:gd name="connsiteX55" fmla="*/ 1412372 w 1481393"/>
                <a:gd name="connsiteY55" fmla="*/ 116744 h 893610"/>
                <a:gd name="connsiteX56" fmla="*/ 1410934 w 1481393"/>
                <a:gd name="connsiteY56" fmla="*/ 223396 h 893610"/>
                <a:gd name="connsiteX57" fmla="*/ 1434631 w 1481393"/>
                <a:gd name="connsiteY57" fmla="*/ 294592 h 893610"/>
                <a:gd name="connsiteX58" fmla="*/ 1441016 w 1481393"/>
                <a:gd name="connsiteY58" fmla="*/ 310292 h 893610"/>
                <a:gd name="connsiteX59" fmla="*/ 1436012 w 1481393"/>
                <a:gd name="connsiteY59" fmla="*/ 335223 h 893610"/>
                <a:gd name="connsiteX60" fmla="*/ 1411940 w 1481393"/>
                <a:gd name="connsiteY60" fmla="*/ 318833 h 893610"/>
                <a:gd name="connsiteX61" fmla="*/ 1393937 w 1481393"/>
                <a:gd name="connsiteY61" fmla="*/ 338069 h 893610"/>
                <a:gd name="connsiteX62" fmla="*/ 1387380 w 1481393"/>
                <a:gd name="connsiteY62" fmla="*/ 360699 h 893610"/>
                <a:gd name="connsiteX63" fmla="*/ 1381484 w 1481393"/>
                <a:gd name="connsiteY63" fmla="*/ 342641 h 893610"/>
                <a:gd name="connsiteX64" fmla="*/ 1360404 w 1481393"/>
                <a:gd name="connsiteY64" fmla="*/ 377636 h 893610"/>
                <a:gd name="connsiteX65" fmla="*/ 1398510 w 1481393"/>
                <a:gd name="connsiteY65" fmla="*/ 390173 h 893610"/>
                <a:gd name="connsiteX66" fmla="*/ 1453354 w 1481393"/>
                <a:gd name="connsiteY66" fmla="*/ 326050 h 893610"/>
                <a:gd name="connsiteX67" fmla="*/ 1469890 w 1481393"/>
                <a:gd name="connsiteY67" fmla="*/ 354575 h 893610"/>
                <a:gd name="connsiteX68" fmla="*/ 1481394 w 1481393"/>
                <a:gd name="connsiteY68" fmla="*/ 386262 h 893610"/>
                <a:gd name="connsiteX69" fmla="*/ 1469890 w 1481393"/>
                <a:gd name="connsiteY69" fmla="*/ 394917 h 893610"/>
                <a:gd name="connsiteX70" fmla="*/ 1461262 w 1481393"/>
                <a:gd name="connsiteY70" fmla="*/ 380511 h 893610"/>
                <a:gd name="connsiteX71" fmla="*/ 1442569 w 1481393"/>
                <a:gd name="connsiteY71" fmla="*/ 405010 h 893610"/>
                <a:gd name="connsiteX72" fmla="*/ 1421373 w 1481393"/>
                <a:gd name="connsiteY72" fmla="*/ 373236 h 893610"/>
                <a:gd name="connsiteX73" fmla="*/ 1419562 w 1481393"/>
                <a:gd name="connsiteY73" fmla="*/ 406448 h 893610"/>
                <a:gd name="connsiteX74" fmla="*/ 1400868 w 1481393"/>
                <a:gd name="connsiteY74" fmla="*/ 405010 h 893610"/>
                <a:gd name="connsiteX75" fmla="*/ 1382175 w 1481393"/>
                <a:gd name="connsiteY75" fmla="*/ 403572 h 893610"/>
                <a:gd name="connsiteX76" fmla="*/ 1376423 w 1481393"/>
                <a:gd name="connsiteY76" fmla="*/ 436727 h 893610"/>
                <a:gd name="connsiteX77" fmla="*/ 1369233 w 1481393"/>
                <a:gd name="connsiteY77" fmla="*/ 446820 h 893610"/>
                <a:gd name="connsiteX78" fmla="*/ 1353387 w 1481393"/>
                <a:gd name="connsiteY78" fmla="*/ 428072 h 893610"/>
                <a:gd name="connsiteX79" fmla="*/ 1334693 w 1481393"/>
                <a:gd name="connsiteY79" fmla="*/ 475632 h 893610"/>
                <a:gd name="connsiteX80" fmla="*/ 1301131 w 1481393"/>
                <a:gd name="connsiteY80" fmla="*/ 466718 h 893610"/>
                <a:gd name="connsiteX81" fmla="*/ 1303605 w 1481393"/>
                <a:gd name="connsiteY81" fmla="*/ 452628 h 893610"/>
                <a:gd name="connsiteX82" fmla="*/ 1312923 w 1481393"/>
                <a:gd name="connsiteY82" fmla="*/ 453088 h 893610"/>
                <a:gd name="connsiteX83" fmla="*/ 1314361 w 1481393"/>
                <a:gd name="connsiteY83" fmla="*/ 440724 h 893610"/>
                <a:gd name="connsiteX84" fmla="*/ 1303461 w 1481393"/>
                <a:gd name="connsiteY84" fmla="*/ 439372 h 893610"/>
                <a:gd name="connsiteX85" fmla="*/ 1298773 w 1481393"/>
                <a:gd name="connsiteY85" fmla="*/ 466402 h 893610"/>
                <a:gd name="connsiteX86" fmla="*/ 1277175 w 1481393"/>
                <a:gd name="connsiteY86" fmla="*/ 461226 h 893610"/>
                <a:gd name="connsiteX87" fmla="*/ 1225380 w 1481393"/>
                <a:gd name="connsiteY87" fmla="*/ 484287 h 893610"/>
                <a:gd name="connsiteX88" fmla="*/ 1234036 w 1481393"/>
                <a:gd name="connsiteY88" fmla="*/ 508786 h 893610"/>
                <a:gd name="connsiteX89" fmla="*/ 1199496 w 1481393"/>
                <a:gd name="connsiteY89" fmla="*/ 544816 h 893610"/>
                <a:gd name="connsiteX90" fmla="*/ 1190869 w 1481393"/>
                <a:gd name="connsiteY90" fmla="*/ 533285 h 893610"/>
                <a:gd name="connsiteX91" fmla="*/ 1189431 w 1481393"/>
                <a:gd name="connsiteY91" fmla="*/ 539036 h 893610"/>
                <a:gd name="connsiteX92" fmla="*/ 1179365 w 1481393"/>
                <a:gd name="connsiteY92" fmla="*/ 530410 h 893610"/>
                <a:gd name="connsiteX93" fmla="*/ 1153482 w 1481393"/>
                <a:gd name="connsiteY93" fmla="*/ 541940 h 893610"/>
                <a:gd name="connsiteX94" fmla="*/ 1136226 w 1481393"/>
                <a:gd name="connsiteY94" fmla="*/ 580845 h 893610"/>
                <a:gd name="connsiteX95" fmla="*/ 1075818 w 1481393"/>
                <a:gd name="connsiteY95" fmla="*/ 567877 h 893610"/>
                <a:gd name="connsiteX96" fmla="*/ 1071501 w 1481393"/>
                <a:gd name="connsiteY96" fmla="*/ 595252 h 893610"/>
                <a:gd name="connsiteX97" fmla="*/ 1047050 w 1481393"/>
                <a:gd name="connsiteY97" fmla="*/ 577970 h 893610"/>
                <a:gd name="connsiteX98" fmla="*/ 1001029 w 1481393"/>
                <a:gd name="connsiteY98" fmla="*/ 622655 h 893610"/>
                <a:gd name="connsiteX99" fmla="*/ 985206 w 1481393"/>
                <a:gd name="connsiteY99" fmla="*/ 562126 h 893610"/>
                <a:gd name="connsiteX100" fmla="*/ 906101 w 1481393"/>
                <a:gd name="connsiteY100" fmla="*/ 580845 h 893610"/>
                <a:gd name="connsiteX101" fmla="*/ 934866 w 1481393"/>
                <a:gd name="connsiteY101" fmla="*/ 602469 h 893610"/>
                <a:gd name="connsiteX102" fmla="*/ 927676 w 1481393"/>
                <a:gd name="connsiteY102" fmla="*/ 612562 h 893610"/>
                <a:gd name="connsiteX103" fmla="*/ 900349 w 1481393"/>
                <a:gd name="connsiteY103" fmla="*/ 601031 h 893610"/>
                <a:gd name="connsiteX104" fmla="*/ 885967 w 1481393"/>
                <a:gd name="connsiteY104" fmla="*/ 631281 h 893610"/>
                <a:gd name="connsiteX105" fmla="*/ 924797 w 1481393"/>
                <a:gd name="connsiteY105" fmla="*/ 637061 h 893610"/>
                <a:gd name="connsiteX106" fmla="*/ 880212 w 1481393"/>
                <a:gd name="connsiteY106" fmla="*/ 681746 h 893610"/>
                <a:gd name="connsiteX107" fmla="*/ 883088 w 1481393"/>
                <a:gd name="connsiteY107" fmla="*/ 648592 h 893610"/>
                <a:gd name="connsiteX108" fmla="*/ 747894 w 1481393"/>
                <a:gd name="connsiteY108" fmla="*/ 665873 h 893610"/>
                <a:gd name="connsiteX109" fmla="*/ 717691 w 1481393"/>
                <a:gd name="connsiteY109" fmla="*/ 707683 h 893610"/>
                <a:gd name="connsiteX110" fmla="*/ 627080 w 1481393"/>
                <a:gd name="connsiteY110" fmla="*/ 714900 h 893610"/>
                <a:gd name="connsiteX111" fmla="*/ 628520 w 1481393"/>
                <a:gd name="connsiteY111" fmla="*/ 766773 h 893610"/>
                <a:gd name="connsiteX112" fmla="*/ 569550 w 1481393"/>
                <a:gd name="connsiteY112" fmla="*/ 815771 h 893610"/>
                <a:gd name="connsiteX113" fmla="*/ 442983 w 1481393"/>
                <a:gd name="connsiteY113" fmla="*/ 837395 h 893610"/>
                <a:gd name="connsiteX114" fmla="*/ 442983 w 1481393"/>
                <a:gd name="connsiteY114" fmla="*/ 864798 h 893610"/>
                <a:gd name="connsiteX115" fmla="*/ 373947 w 1481393"/>
                <a:gd name="connsiteY115" fmla="*/ 828769 h 893610"/>
                <a:gd name="connsiteX116" fmla="*/ 355251 w 1481393"/>
                <a:gd name="connsiteY116" fmla="*/ 864798 h 893610"/>
                <a:gd name="connsiteX117" fmla="*/ 343741 w 1481393"/>
                <a:gd name="connsiteY117" fmla="*/ 822989 h 893610"/>
                <a:gd name="connsiteX118" fmla="*/ 281898 w 1481393"/>
                <a:gd name="connsiteY118" fmla="*/ 818676 h 893610"/>
                <a:gd name="connsiteX119" fmla="*/ 277584 w 1481393"/>
                <a:gd name="connsiteY119" fmla="*/ 893610 h 893610"/>
                <a:gd name="connsiteX120" fmla="*/ 178344 w 1481393"/>
                <a:gd name="connsiteY120" fmla="*/ 789835 h 893610"/>
                <a:gd name="connsiteX121" fmla="*/ 104991 w 1481393"/>
                <a:gd name="connsiteY121" fmla="*/ 859019 h 893610"/>
                <a:gd name="connsiteX122" fmla="*/ 58968 w 1481393"/>
                <a:gd name="connsiteY122" fmla="*/ 802803 h 89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1481393" h="893610">
                  <a:moveTo>
                    <a:pt x="0" y="784084"/>
                  </a:moveTo>
                  <a:lnTo>
                    <a:pt x="25889" y="755243"/>
                  </a:lnTo>
                  <a:lnTo>
                    <a:pt x="10069" y="717775"/>
                  </a:lnTo>
                  <a:lnTo>
                    <a:pt x="53213" y="677433"/>
                  </a:lnTo>
                  <a:lnTo>
                    <a:pt x="171154" y="657247"/>
                  </a:lnTo>
                  <a:lnTo>
                    <a:pt x="235874" y="586625"/>
                  </a:lnTo>
                  <a:lnTo>
                    <a:pt x="310665" y="557784"/>
                  </a:lnTo>
                  <a:lnTo>
                    <a:pt x="261760" y="516003"/>
                  </a:lnTo>
                  <a:lnTo>
                    <a:pt x="266080" y="438165"/>
                  </a:lnTo>
                  <a:lnTo>
                    <a:pt x="300597" y="410761"/>
                  </a:lnTo>
                  <a:lnTo>
                    <a:pt x="220054" y="298359"/>
                  </a:lnTo>
                  <a:lnTo>
                    <a:pt x="238753" y="260892"/>
                  </a:lnTo>
                  <a:lnTo>
                    <a:pt x="225808" y="204676"/>
                  </a:lnTo>
                  <a:lnTo>
                    <a:pt x="247381" y="190241"/>
                  </a:lnTo>
                  <a:lnTo>
                    <a:pt x="207109" y="145585"/>
                  </a:lnTo>
                  <a:lnTo>
                    <a:pt x="241626" y="103776"/>
                  </a:lnTo>
                  <a:lnTo>
                    <a:pt x="320734" y="139805"/>
                  </a:lnTo>
                  <a:lnTo>
                    <a:pt x="322169" y="85028"/>
                  </a:lnTo>
                  <a:lnTo>
                    <a:pt x="355251" y="93683"/>
                  </a:lnTo>
                  <a:lnTo>
                    <a:pt x="419973" y="0"/>
                  </a:lnTo>
                  <a:lnTo>
                    <a:pt x="543661" y="11531"/>
                  </a:lnTo>
                  <a:lnTo>
                    <a:pt x="570988" y="43247"/>
                  </a:lnTo>
                  <a:lnTo>
                    <a:pt x="680296" y="33154"/>
                  </a:lnTo>
                  <a:lnTo>
                    <a:pt x="714815" y="83590"/>
                  </a:lnTo>
                  <a:lnTo>
                    <a:pt x="782414" y="63404"/>
                  </a:lnTo>
                  <a:lnTo>
                    <a:pt x="828437" y="141243"/>
                  </a:lnTo>
                  <a:lnTo>
                    <a:pt x="924797" y="184490"/>
                  </a:lnTo>
                  <a:lnTo>
                    <a:pt x="1012533" y="183053"/>
                  </a:lnTo>
                  <a:lnTo>
                    <a:pt x="1024736" y="197401"/>
                  </a:lnTo>
                  <a:lnTo>
                    <a:pt x="1077155" y="238751"/>
                  </a:lnTo>
                  <a:lnTo>
                    <a:pt x="1087324" y="226271"/>
                  </a:lnTo>
                  <a:lnTo>
                    <a:pt x="1126160" y="229175"/>
                  </a:lnTo>
                  <a:lnTo>
                    <a:pt x="1156358" y="256550"/>
                  </a:lnTo>
                  <a:lnTo>
                    <a:pt x="1209562" y="200334"/>
                  </a:lnTo>
                  <a:lnTo>
                    <a:pt x="1285803" y="229175"/>
                  </a:lnTo>
                  <a:lnTo>
                    <a:pt x="1285803" y="175835"/>
                  </a:lnTo>
                  <a:lnTo>
                    <a:pt x="1341883" y="159991"/>
                  </a:lnTo>
                  <a:lnTo>
                    <a:pt x="1356291" y="167180"/>
                  </a:lnTo>
                  <a:lnTo>
                    <a:pt x="1366357" y="155650"/>
                  </a:lnTo>
                  <a:lnTo>
                    <a:pt x="1376423" y="162867"/>
                  </a:lnTo>
                  <a:lnTo>
                    <a:pt x="1410244" y="115537"/>
                  </a:lnTo>
                  <a:lnTo>
                    <a:pt x="1412659" y="111166"/>
                  </a:lnTo>
                  <a:lnTo>
                    <a:pt x="1382175" y="92245"/>
                  </a:lnTo>
                  <a:lnTo>
                    <a:pt x="1379299" y="95121"/>
                  </a:lnTo>
                  <a:lnTo>
                    <a:pt x="1374985" y="92245"/>
                  </a:lnTo>
                  <a:lnTo>
                    <a:pt x="1362014" y="90808"/>
                  </a:lnTo>
                  <a:lnTo>
                    <a:pt x="1364919" y="74935"/>
                  </a:lnTo>
                  <a:lnTo>
                    <a:pt x="1387927" y="61966"/>
                  </a:lnTo>
                  <a:lnTo>
                    <a:pt x="1415248" y="61966"/>
                  </a:lnTo>
                  <a:lnTo>
                    <a:pt x="1418124" y="76401"/>
                  </a:lnTo>
                  <a:lnTo>
                    <a:pt x="1422438" y="76401"/>
                  </a:lnTo>
                  <a:lnTo>
                    <a:pt x="1429627" y="59091"/>
                  </a:lnTo>
                  <a:lnTo>
                    <a:pt x="1439693" y="60529"/>
                  </a:lnTo>
                  <a:lnTo>
                    <a:pt x="1436817" y="74935"/>
                  </a:lnTo>
                  <a:lnTo>
                    <a:pt x="1415248" y="112431"/>
                  </a:lnTo>
                  <a:lnTo>
                    <a:pt x="1412372" y="116744"/>
                  </a:lnTo>
                  <a:lnTo>
                    <a:pt x="1410934" y="223396"/>
                  </a:lnTo>
                  <a:lnTo>
                    <a:pt x="1434631" y="294592"/>
                  </a:lnTo>
                  <a:lnTo>
                    <a:pt x="1441016" y="310292"/>
                  </a:lnTo>
                  <a:lnTo>
                    <a:pt x="1436012" y="335223"/>
                  </a:lnTo>
                  <a:lnTo>
                    <a:pt x="1411940" y="318833"/>
                  </a:lnTo>
                  <a:lnTo>
                    <a:pt x="1393937" y="338069"/>
                  </a:lnTo>
                  <a:lnTo>
                    <a:pt x="1387380" y="360699"/>
                  </a:lnTo>
                  <a:lnTo>
                    <a:pt x="1381484" y="342641"/>
                  </a:lnTo>
                  <a:lnTo>
                    <a:pt x="1360404" y="377636"/>
                  </a:lnTo>
                  <a:lnTo>
                    <a:pt x="1398510" y="390173"/>
                  </a:lnTo>
                  <a:lnTo>
                    <a:pt x="1453354" y="326050"/>
                  </a:lnTo>
                  <a:lnTo>
                    <a:pt x="1469890" y="354575"/>
                  </a:lnTo>
                  <a:lnTo>
                    <a:pt x="1481394" y="386262"/>
                  </a:lnTo>
                  <a:lnTo>
                    <a:pt x="1469890" y="394917"/>
                  </a:lnTo>
                  <a:lnTo>
                    <a:pt x="1461262" y="380511"/>
                  </a:lnTo>
                  <a:lnTo>
                    <a:pt x="1442569" y="405010"/>
                  </a:lnTo>
                  <a:lnTo>
                    <a:pt x="1421373" y="373236"/>
                  </a:lnTo>
                  <a:lnTo>
                    <a:pt x="1419562" y="406448"/>
                  </a:lnTo>
                  <a:lnTo>
                    <a:pt x="1400868" y="405010"/>
                  </a:lnTo>
                  <a:lnTo>
                    <a:pt x="1382175" y="403572"/>
                  </a:lnTo>
                  <a:lnTo>
                    <a:pt x="1376423" y="436727"/>
                  </a:lnTo>
                  <a:lnTo>
                    <a:pt x="1369233" y="446820"/>
                  </a:lnTo>
                  <a:lnTo>
                    <a:pt x="1353387" y="428072"/>
                  </a:lnTo>
                  <a:lnTo>
                    <a:pt x="1334693" y="475632"/>
                  </a:lnTo>
                  <a:lnTo>
                    <a:pt x="1301131" y="466718"/>
                  </a:lnTo>
                  <a:lnTo>
                    <a:pt x="1303605" y="452628"/>
                  </a:lnTo>
                  <a:lnTo>
                    <a:pt x="1312923" y="453088"/>
                  </a:lnTo>
                  <a:lnTo>
                    <a:pt x="1314361" y="440724"/>
                  </a:lnTo>
                  <a:lnTo>
                    <a:pt x="1303461" y="439372"/>
                  </a:lnTo>
                  <a:lnTo>
                    <a:pt x="1298773" y="466402"/>
                  </a:lnTo>
                  <a:lnTo>
                    <a:pt x="1277175" y="461226"/>
                  </a:lnTo>
                  <a:lnTo>
                    <a:pt x="1225380" y="484287"/>
                  </a:lnTo>
                  <a:lnTo>
                    <a:pt x="1234036" y="508786"/>
                  </a:lnTo>
                  <a:lnTo>
                    <a:pt x="1199496" y="544816"/>
                  </a:lnTo>
                  <a:lnTo>
                    <a:pt x="1190869" y="533285"/>
                  </a:lnTo>
                  <a:lnTo>
                    <a:pt x="1189431" y="539036"/>
                  </a:lnTo>
                  <a:lnTo>
                    <a:pt x="1179365" y="530410"/>
                  </a:lnTo>
                  <a:lnTo>
                    <a:pt x="1153482" y="541940"/>
                  </a:lnTo>
                  <a:lnTo>
                    <a:pt x="1136226" y="580845"/>
                  </a:lnTo>
                  <a:lnTo>
                    <a:pt x="1075818" y="567877"/>
                  </a:lnTo>
                  <a:lnTo>
                    <a:pt x="1071501" y="595252"/>
                  </a:lnTo>
                  <a:lnTo>
                    <a:pt x="1047050" y="577970"/>
                  </a:lnTo>
                  <a:lnTo>
                    <a:pt x="1001029" y="622655"/>
                  </a:lnTo>
                  <a:lnTo>
                    <a:pt x="985206" y="562126"/>
                  </a:lnTo>
                  <a:lnTo>
                    <a:pt x="906101" y="580845"/>
                  </a:lnTo>
                  <a:lnTo>
                    <a:pt x="934866" y="602469"/>
                  </a:lnTo>
                  <a:lnTo>
                    <a:pt x="927676" y="612562"/>
                  </a:lnTo>
                  <a:lnTo>
                    <a:pt x="900349" y="601031"/>
                  </a:lnTo>
                  <a:lnTo>
                    <a:pt x="885967" y="631281"/>
                  </a:lnTo>
                  <a:lnTo>
                    <a:pt x="924797" y="637061"/>
                  </a:lnTo>
                  <a:lnTo>
                    <a:pt x="880212" y="681746"/>
                  </a:lnTo>
                  <a:lnTo>
                    <a:pt x="883088" y="648592"/>
                  </a:lnTo>
                  <a:lnTo>
                    <a:pt x="747894" y="665873"/>
                  </a:lnTo>
                  <a:lnTo>
                    <a:pt x="717691" y="707683"/>
                  </a:lnTo>
                  <a:lnTo>
                    <a:pt x="627080" y="714900"/>
                  </a:lnTo>
                  <a:lnTo>
                    <a:pt x="628520" y="766773"/>
                  </a:lnTo>
                  <a:lnTo>
                    <a:pt x="569550" y="815771"/>
                  </a:lnTo>
                  <a:lnTo>
                    <a:pt x="442983" y="837395"/>
                  </a:lnTo>
                  <a:lnTo>
                    <a:pt x="442983" y="864798"/>
                  </a:lnTo>
                  <a:lnTo>
                    <a:pt x="373947" y="828769"/>
                  </a:lnTo>
                  <a:lnTo>
                    <a:pt x="355251" y="864798"/>
                  </a:lnTo>
                  <a:lnTo>
                    <a:pt x="343741" y="822989"/>
                  </a:lnTo>
                  <a:lnTo>
                    <a:pt x="281898" y="818676"/>
                  </a:lnTo>
                  <a:lnTo>
                    <a:pt x="277584" y="893610"/>
                  </a:lnTo>
                  <a:lnTo>
                    <a:pt x="178344" y="789835"/>
                  </a:lnTo>
                  <a:lnTo>
                    <a:pt x="104991" y="859019"/>
                  </a:lnTo>
                  <a:lnTo>
                    <a:pt x="58968" y="802803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Полилиния 124">
              <a:extLst>
                <a:ext uri="{FF2B5EF4-FFF2-40B4-BE49-F238E27FC236}">
                  <a16:creationId xmlns:a16="http://schemas.microsoft.com/office/drawing/2014/main" id="{F28C4CD0-90E4-1B4C-8E99-730177C013B0}"/>
                </a:ext>
              </a:extLst>
            </p:cNvPr>
            <p:cNvSpPr/>
            <p:nvPr/>
          </p:nvSpPr>
          <p:spPr>
            <a:xfrm>
              <a:off x="5428725" y="3271029"/>
              <a:ext cx="474618" cy="459776"/>
            </a:xfrm>
            <a:custGeom>
              <a:avLst/>
              <a:gdLst>
                <a:gd name="connsiteX0" fmla="*/ 0 w 474618"/>
                <a:gd name="connsiteY0" fmla="*/ 357439 h 459776"/>
                <a:gd name="connsiteX1" fmla="*/ 69039 w 474618"/>
                <a:gd name="connsiteY1" fmla="*/ 322846 h 459776"/>
                <a:gd name="connsiteX2" fmla="*/ 74791 w 474618"/>
                <a:gd name="connsiteY2" fmla="*/ 270973 h 459776"/>
                <a:gd name="connsiteX3" fmla="*/ 106443 w 474618"/>
                <a:gd name="connsiteY3" fmla="*/ 266631 h 459776"/>
                <a:gd name="connsiteX4" fmla="*/ 117947 w 474618"/>
                <a:gd name="connsiteY4" fmla="*/ 217636 h 459776"/>
                <a:gd name="connsiteX5" fmla="*/ 90614 w 474618"/>
                <a:gd name="connsiteY5" fmla="*/ 185931 h 459776"/>
                <a:gd name="connsiteX6" fmla="*/ 138079 w 474618"/>
                <a:gd name="connsiteY6" fmla="*/ 123953 h 459776"/>
                <a:gd name="connsiteX7" fmla="*/ 129451 w 474618"/>
                <a:gd name="connsiteY7" fmla="*/ 77830 h 459776"/>
                <a:gd name="connsiteX8" fmla="*/ 87736 w 474618"/>
                <a:gd name="connsiteY8" fmla="*/ 64859 h 459776"/>
                <a:gd name="connsiteX9" fmla="*/ 63288 w 474618"/>
                <a:gd name="connsiteY9" fmla="*/ 34592 h 459776"/>
                <a:gd name="connsiteX10" fmla="*/ 89174 w 474618"/>
                <a:gd name="connsiteY10" fmla="*/ 21621 h 459776"/>
                <a:gd name="connsiteX11" fmla="*/ 133765 w 474618"/>
                <a:gd name="connsiteY11" fmla="*/ 0 h 459776"/>
                <a:gd name="connsiteX12" fmla="*/ 201349 w 474618"/>
                <a:gd name="connsiteY12" fmla="*/ 46120 h 459776"/>
                <a:gd name="connsiteX13" fmla="*/ 238764 w 474618"/>
                <a:gd name="connsiteY13" fmla="*/ 50447 h 459776"/>
                <a:gd name="connsiteX14" fmla="*/ 217166 w 474618"/>
                <a:gd name="connsiteY14" fmla="*/ 67740 h 459776"/>
                <a:gd name="connsiteX15" fmla="*/ 250268 w 474618"/>
                <a:gd name="connsiteY15" fmla="*/ 73509 h 459776"/>
                <a:gd name="connsiteX16" fmla="*/ 250268 w 474618"/>
                <a:gd name="connsiteY16" fmla="*/ 53328 h 459776"/>
                <a:gd name="connsiteX17" fmla="*/ 299159 w 474618"/>
                <a:gd name="connsiteY17" fmla="*/ 61978 h 459776"/>
                <a:gd name="connsiteX18" fmla="*/ 280465 w 474618"/>
                <a:gd name="connsiteY18" fmla="*/ 46120 h 459776"/>
                <a:gd name="connsiteX19" fmla="*/ 293407 w 474618"/>
                <a:gd name="connsiteY19" fmla="*/ 23061 h 459776"/>
                <a:gd name="connsiteX20" fmla="*/ 310662 w 474618"/>
                <a:gd name="connsiteY20" fmla="*/ 40357 h 459776"/>
                <a:gd name="connsiteX21" fmla="*/ 319290 w 474618"/>
                <a:gd name="connsiteY21" fmla="*/ 21621 h 459776"/>
                <a:gd name="connsiteX22" fmla="*/ 337984 w 474618"/>
                <a:gd name="connsiteY22" fmla="*/ 72065 h 459776"/>
                <a:gd name="connsiteX23" fmla="*/ 373961 w 474618"/>
                <a:gd name="connsiteY23" fmla="*/ 102335 h 459776"/>
                <a:gd name="connsiteX24" fmla="*/ 386903 w 474618"/>
                <a:gd name="connsiteY24" fmla="*/ 67740 h 459776"/>
                <a:gd name="connsiteX25" fmla="*/ 404159 w 474618"/>
                <a:gd name="connsiteY25" fmla="*/ 79271 h 459776"/>
                <a:gd name="connsiteX26" fmla="*/ 421414 w 474618"/>
                <a:gd name="connsiteY26" fmla="*/ 73509 h 459776"/>
                <a:gd name="connsiteX27" fmla="*/ 431480 w 474618"/>
                <a:gd name="connsiteY27" fmla="*/ 95129 h 459776"/>
                <a:gd name="connsiteX28" fmla="*/ 464553 w 474618"/>
                <a:gd name="connsiteY28" fmla="*/ 95129 h 459776"/>
                <a:gd name="connsiteX29" fmla="*/ 474619 w 474618"/>
                <a:gd name="connsiteY29" fmla="*/ 105216 h 459776"/>
                <a:gd name="connsiteX30" fmla="*/ 463115 w 474618"/>
                <a:gd name="connsiteY30" fmla="*/ 116744 h 459776"/>
                <a:gd name="connsiteX31" fmla="*/ 454487 w 474618"/>
                <a:gd name="connsiteY31" fmla="*/ 145574 h 459776"/>
                <a:gd name="connsiteX32" fmla="*/ 431480 w 474618"/>
                <a:gd name="connsiteY32" fmla="*/ 149895 h 459776"/>
                <a:gd name="connsiteX33" fmla="*/ 425728 w 474618"/>
                <a:gd name="connsiteY33" fmla="*/ 141249 h 459776"/>
                <a:gd name="connsiteX34" fmla="*/ 430042 w 474618"/>
                <a:gd name="connsiteY34" fmla="*/ 132602 h 459776"/>
                <a:gd name="connsiteX35" fmla="*/ 428604 w 474618"/>
                <a:gd name="connsiteY35" fmla="*/ 112422 h 459776"/>
                <a:gd name="connsiteX36" fmla="*/ 409910 w 474618"/>
                <a:gd name="connsiteY36" fmla="*/ 118188 h 459776"/>
                <a:gd name="connsiteX37" fmla="*/ 401283 w 474618"/>
                <a:gd name="connsiteY37" fmla="*/ 115306 h 459776"/>
                <a:gd name="connsiteX38" fmla="*/ 371085 w 474618"/>
                <a:gd name="connsiteY38" fmla="*/ 141249 h 459776"/>
                <a:gd name="connsiteX39" fmla="*/ 375399 w 474618"/>
                <a:gd name="connsiteY39" fmla="*/ 151339 h 459776"/>
                <a:gd name="connsiteX40" fmla="*/ 363896 w 474618"/>
                <a:gd name="connsiteY40" fmla="*/ 177284 h 459776"/>
                <a:gd name="connsiteX41" fmla="*/ 386903 w 474618"/>
                <a:gd name="connsiteY41" fmla="*/ 178722 h 459776"/>
                <a:gd name="connsiteX42" fmla="*/ 373961 w 474618"/>
                <a:gd name="connsiteY42" fmla="*/ 185931 h 459776"/>
                <a:gd name="connsiteX43" fmla="*/ 379713 w 474618"/>
                <a:gd name="connsiteY43" fmla="*/ 196021 h 459776"/>
                <a:gd name="connsiteX44" fmla="*/ 382589 w 474618"/>
                <a:gd name="connsiteY44" fmla="*/ 217636 h 459776"/>
                <a:gd name="connsiteX45" fmla="*/ 395531 w 474618"/>
                <a:gd name="connsiteY45" fmla="*/ 230601 h 459776"/>
                <a:gd name="connsiteX46" fmla="*/ 395531 w 474618"/>
                <a:gd name="connsiteY46" fmla="*/ 213314 h 459776"/>
                <a:gd name="connsiteX47" fmla="*/ 404159 w 474618"/>
                <a:gd name="connsiteY47" fmla="*/ 232039 h 459776"/>
                <a:gd name="connsiteX48" fmla="*/ 427166 w 474618"/>
                <a:gd name="connsiteY48" fmla="*/ 208989 h 459776"/>
                <a:gd name="connsiteX49" fmla="*/ 453049 w 474618"/>
                <a:gd name="connsiteY49" fmla="*/ 211873 h 459776"/>
                <a:gd name="connsiteX50" fmla="*/ 436570 w 474618"/>
                <a:gd name="connsiteY50" fmla="*/ 253490 h 459776"/>
                <a:gd name="connsiteX51" fmla="*/ 433148 w 474618"/>
                <a:gd name="connsiteY51" fmla="*/ 261513 h 459776"/>
                <a:gd name="connsiteX52" fmla="*/ 434356 w 474618"/>
                <a:gd name="connsiteY52" fmla="*/ 258005 h 459776"/>
                <a:gd name="connsiteX53" fmla="*/ 424290 w 474618"/>
                <a:gd name="connsiteY53" fmla="*/ 252225 h 459776"/>
                <a:gd name="connsiteX54" fmla="*/ 418538 w 474618"/>
                <a:gd name="connsiteY54" fmla="*/ 265193 h 459776"/>
                <a:gd name="connsiteX55" fmla="*/ 391217 w 474618"/>
                <a:gd name="connsiteY55" fmla="*/ 265193 h 459776"/>
                <a:gd name="connsiteX56" fmla="*/ 368210 w 474618"/>
                <a:gd name="connsiteY56" fmla="*/ 278162 h 459776"/>
                <a:gd name="connsiteX57" fmla="*/ 323518 w 474618"/>
                <a:gd name="connsiteY57" fmla="*/ 277702 h 459776"/>
                <a:gd name="connsiteX58" fmla="*/ 334676 w 474618"/>
                <a:gd name="connsiteY58" fmla="*/ 320891 h 459776"/>
                <a:gd name="connsiteX59" fmla="*/ 364413 w 474618"/>
                <a:gd name="connsiteY59" fmla="*/ 343751 h 459776"/>
                <a:gd name="connsiteX60" fmla="*/ 359582 w 474618"/>
                <a:gd name="connsiteY60" fmla="*/ 356001 h 459776"/>
                <a:gd name="connsiteX61" fmla="*/ 345173 w 474618"/>
                <a:gd name="connsiteY61" fmla="*/ 363218 h 459776"/>
                <a:gd name="connsiteX62" fmla="*/ 289093 w 474618"/>
                <a:gd name="connsiteY62" fmla="*/ 379062 h 459776"/>
                <a:gd name="connsiteX63" fmla="*/ 289093 w 474618"/>
                <a:gd name="connsiteY63" fmla="*/ 432402 h 459776"/>
                <a:gd name="connsiteX64" fmla="*/ 212852 w 474618"/>
                <a:gd name="connsiteY64" fmla="*/ 403561 h 459776"/>
                <a:gd name="connsiteX65" fmla="*/ 159648 w 474618"/>
                <a:gd name="connsiteY65" fmla="*/ 459776 h 459776"/>
                <a:gd name="connsiteX66" fmla="*/ 129451 w 474618"/>
                <a:gd name="connsiteY66" fmla="*/ 432402 h 459776"/>
                <a:gd name="connsiteX67" fmla="*/ 90614 w 474618"/>
                <a:gd name="connsiteY67" fmla="*/ 429498 h 459776"/>
                <a:gd name="connsiteX68" fmla="*/ 80445 w 474618"/>
                <a:gd name="connsiteY68" fmla="*/ 441977 h 459776"/>
                <a:gd name="connsiteX69" fmla="*/ 28026 w 474618"/>
                <a:gd name="connsiteY69" fmla="*/ 400628 h 459776"/>
                <a:gd name="connsiteX70" fmla="*/ 15823 w 474618"/>
                <a:gd name="connsiteY70" fmla="*/ 386279 h 459776"/>
                <a:gd name="connsiteX71" fmla="*/ 21578 w 474618"/>
                <a:gd name="connsiteY71" fmla="*/ 380500 h 459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74618" h="459776">
                  <a:moveTo>
                    <a:pt x="0" y="357439"/>
                  </a:moveTo>
                  <a:lnTo>
                    <a:pt x="69039" y="322846"/>
                  </a:lnTo>
                  <a:lnTo>
                    <a:pt x="74791" y="270973"/>
                  </a:lnTo>
                  <a:lnTo>
                    <a:pt x="106443" y="266631"/>
                  </a:lnTo>
                  <a:lnTo>
                    <a:pt x="117947" y="217636"/>
                  </a:lnTo>
                  <a:lnTo>
                    <a:pt x="90614" y="185931"/>
                  </a:lnTo>
                  <a:lnTo>
                    <a:pt x="138079" y="123953"/>
                  </a:lnTo>
                  <a:lnTo>
                    <a:pt x="129451" y="77830"/>
                  </a:lnTo>
                  <a:lnTo>
                    <a:pt x="87736" y="64859"/>
                  </a:lnTo>
                  <a:lnTo>
                    <a:pt x="63288" y="34592"/>
                  </a:lnTo>
                  <a:lnTo>
                    <a:pt x="89174" y="21621"/>
                  </a:lnTo>
                  <a:lnTo>
                    <a:pt x="133765" y="0"/>
                  </a:lnTo>
                  <a:lnTo>
                    <a:pt x="201349" y="46120"/>
                  </a:lnTo>
                  <a:lnTo>
                    <a:pt x="238764" y="50447"/>
                  </a:lnTo>
                  <a:lnTo>
                    <a:pt x="217166" y="67740"/>
                  </a:lnTo>
                  <a:lnTo>
                    <a:pt x="250268" y="73509"/>
                  </a:lnTo>
                  <a:lnTo>
                    <a:pt x="250268" y="53328"/>
                  </a:lnTo>
                  <a:lnTo>
                    <a:pt x="299159" y="61978"/>
                  </a:lnTo>
                  <a:lnTo>
                    <a:pt x="280465" y="46120"/>
                  </a:lnTo>
                  <a:lnTo>
                    <a:pt x="293407" y="23061"/>
                  </a:lnTo>
                  <a:lnTo>
                    <a:pt x="310662" y="40357"/>
                  </a:lnTo>
                  <a:lnTo>
                    <a:pt x="319290" y="21621"/>
                  </a:lnTo>
                  <a:lnTo>
                    <a:pt x="337984" y="72065"/>
                  </a:lnTo>
                  <a:lnTo>
                    <a:pt x="373961" y="102335"/>
                  </a:lnTo>
                  <a:lnTo>
                    <a:pt x="386903" y="67740"/>
                  </a:lnTo>
                  <a:lnTo>
                    <a:pt x="404159" y="79271"/>
                  </a:lnTo>
                  <a:lnTo>
                    <a:pt x="421414" y="73509"/>
                  </a:lnTo>
                  <a:lnTo>
                    <a:pt x="431480" y="95129"/>
                  </a:lnTo>
                  <a:lnTo>
                    <a:pt x="464553" y="95129"/>
                  </a:lnTo>
                  <a:lnTo>
                    <a:pt x="474619" y="105216"/>
                  </a:lnTo>
                  <a:lnTo>
                    <a:pt x="463115" y="116744"/>
                  </a:lnTo>
                  <a:lnTo>
                    <a:pt x="454487" y="145574"/>
                  </a:lnTo>
                  <a:lnTo>
                    <a:pt x="431480" y="149895"/>
                  </a:lnTo>
                  <a:lnTo>
                    <a:pt x="425728" y="141249"/>
                  </a:lnTo>
                  <a:lnTo>
                    <a:pt x="430042" y="132602"/>
                  </a:lnTo>
                  <a:lnTo>
                    <a:pt x="428604" y="112422"/>
                  </a:lnTo>
                  <a:lnTo>
                    <a:pt x="409910" y="118188"/>
                  </a:lnTo>
                  <a:lnTo>
                    <a:pt x="401283" y="115306"/>
                  </a:lnTo>
                  <a:lnTo>
                    <a:pt x="371085" y="141249"/>
                  </a:lnTo>
                  <a:lnTo>
                    <a:pt x="375399" y="151339"/>
                  </a:lnTo>
                  <a:lnTo>
                    <a:pt x="363896" y="177284"/>
                  </a:lnTo>
                  <a:lnTo>
                    <a:pt x="386903" y="178722"/>
                  </a:lnTo>
                  <a:lnTo>
                    <a:pt x="373961" y="185931"/>
                  </a:lnTo>
                  <a:lnTo>
                    <a:pt x="379713" y="196021"/>
                  </a:lnTo>
                  <a:lnTo>
                    <a:pt x="382589" y="217636"/>
                  </a:lnTo>
                  <a:lnTo>
                    <a:pt x="395531" y="230601"/>
                  </a:lnTo>
                  <a:lnTo>
                    <a:pt x="395531" y="213314"/>
                  </a:lnTo>
                  <a:lnTo>
                    <a:pt x="404159" y="232039"/>
                  </a:lnTo>
                  <a:lnTo>
                    <a:pt x="427166" y="208989"/>
                  </a:lnTo>
                  <a:lnTo>
                    <a:pt x="453049" y="211873"/>
                  </a:lnTo>
                  <a:lnTo>
                    <a:pt x="436570" y="253490"/>
                  </a:lnTo>
                  <a:lnTo>
                    <a:pt x="433148" y="261513"/>
                  </a:lnTo>
                  <a:lnTo>
                    <a:pt x="434356" y="258005"/>
                  </a:lnTo>
                  <a:lnTo>
                    <a:pt x="424290" y="252225"/>
                  </a:lnTo>
                  <a:lnTo>
                    <a:pt x="418538" y="265193"/>
                  </a:lnTo>
                  <a:lnTo>
                    <a:pt x="391217" y="265193"/>
                  </a:lnTo>
                  <a:lnTo>
                    <a:pt x="368210" y="278162"/>
                  </a:lnTo>
                  <a:lnTo>
                    <a:pt x="323518" y="277702"/>
                  </a:lnTo>
                  <a:lnTo>
                    <a:pt x="334676" y="320891"/>
                  </a:lnTo>
                  <a:lnTo>
                    <a:pt x="364413" y="343751"/>
                  </a:lnTo>
                  <a:lnTo>
                    <a:pt x="359582" y="356001"/>
                  </a:lnTo>
                  <a:lnTo>
                    <a:pt x="345173" y="363218"/>
                  </a:lnTo>
                  <a:lnTo>
                    <a:pt x="289093" y="379062"/>
                  </a:lnTo>
                  <a:lnTo>
                    <a:pt x="289093" y="432402"/>
                  </a:lnTo>
                  <a:lnTo>
                    <a:pt x="212852" y="403561"/>
                  </a:lnTo>
                  <a:lnTo>
                    <a:pt x="159648" y="459776"/>
                  </a:lnTo>
                  <a:lnTo>
                    <a:pt x="129451" y="432402"/>
                  </a:lnTo>
                  <a:lnTo>
                    <a:pt x="90614" y="429498"/>
                  </a:lnTo>
                  <a:lnTo>
                    <a:pt x="80445" y="441977"/>
                  </a:lnTo>
                  <a:lnTo>
                    <a:pt x="28026" y="400628"/>
                  </a:lnTo>
                  <a:lnTo>
                    <a:pt x="15823" y="386279"/>
                  </a:lnTo>
                  <a:lnTo>
                    <a:pt x="21578" y="380500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Полилиния 125">
              <a:extLst>
                <a:ext uri="{FF2B5EF4-FFF2-40B4-BE49-F238E27FC236}">
                  <a16:creationId xmlns:a16="http://schemas.microsoft.com/office/drawing/2014/main" id="{22067678-D03B-5840-BFB8-7FA1C9BD4C43}"/>
                </a:ext>
              </a:extLst>
            </p:cNvPr>
            <p:cNvSpPr/>
            <p:nvPr/>
          </p:nvSpPr>
          <p:spPr>
            <a:xfrm>
              <a:off x="5645891" y="3064921"/>
              <a:ext cx="392648" cy="308443"/>
            </a:xfrm>
            <a:custGeom>
              <a:avLst/>
              <a:gdLst>
                <a:gd name="connsiteX0" fmla="*/ 81992 w 392648"/>
                <a:gd name="connsiteY0" fmla="*/ 64859 h 308443"/>
                <a:gd name="connsiteX1" fmla="*/ 83430 w 392648"/>
                <a:gd name="connsiteY1" fmla="*/ 83596 h 308443"/>
                <a:gd name="connsiteX2" fmla="*/ 135197 w 392648"/>
                <a:gd name="connsiteY2" fmla="*/ 60535 h 308443"/>
                <a:gd name="connsiteX3" fmla="*/ 169737 w 392648"/>
                <a:gd name="connsiteY3" fmla="*/ 80712 h 308443"/>
                <a:gd name="connsiteX4" fmla="*/ 186992 w 392648"/>
                <a:gd name="connsiteY4" fmla="*/ 73506 h 308443"/>
                <a:gd name="connsiteX5" fmla="*/ 222941 w 392648"/>
                <a:gd name="connsiteY5" fmla="*/ 43239 h 308443"/>
                <a:gd name="connsiteX6" fmla="*/ 234445 w 392648"/>
                <a:gd name="connsiteY6" fmla="*/ 24502 h 308443"/>
                <a:gd name="connsiteX7" fmla="*/ 257452 w 392648"/>
                <a:gd name="connsiteY7" fmla="*/ 25946 h 308443"/>
                <a:gd name="connsiteX8" fmla="*/ 268956 w 392648"/>
                <a:gd name="connsiteY8" fmla="*/ 0 h 308443"/>
                <a:gd name="connsiteX9" fmla="*/ 284773 w 392648"/>
                <a:gd name="connsiteY9" fmla="*/ 4325 h 308443"/>
                <a:gd name="connsiteX10" fmla="*/ 284773 w 392648"/>
                <a:gd name="connsiteY10" fmla="*/ 12971 h 308443"/>
                <a:gd name="connsiteX11" fmla="*/ 306371 w 392648"/>
                <a:gd name="connsiteY11" fmla="*/ 12971 h 308443"/>
                <a:gd name="connsiteX12" fmla="*/ 335131 w 392648"/>
                <a:gd name="connsiteY12" fmla="*/ 4325 h 308443"/>
                <a:gd name="connsiteX13" fmla="*/ 339445 w 392648"/>
                <a:gd name="connsiteY13" fmla="*/ 23061 h 308443"/>
                <a:gd name="connsiteX14" fmla="*/ 338007 w 392648"/>
                <a:gd name="connsiteY14" fmla="*/ 38917 h 308443"/>
                <a:gd name="connsiteX15" fmla="*/ 339445 w 392648"/>
                <a:gd name="connsiteY15" fmla="*/ 50445 h 308443"/>
                <a:gd name="connsiteX16" fmla="*/ 325065 w 392648"/>
                <a:gd name="connsiteY16" fmla="*/ 49007 h 308443"/>
                <a:gd name="connsiteX17" fmla="*/ 319313 w 392648"/>
                <a:gd name="connsiteY17" fmla="*/ 64859 h 308443"/>
                <a:gd name="connsiteX18" fmla="*/ 338007 w 392648"/>
                <a:gd name="connsiteY18" fmla="*/ 73506 h 308443"/>
                <a:gd name="connsiteX19" fmla="*/ 335131 w 392648"/>
                <a:gd name="connsiteY19" fmla="*/ 99448 h 308443"/>
                <a:gd name="connsiteX20" fmla="*/ 356700 w 392648"/>
                <a:gd name="connsiteY20" fmla="*/ 79274 h 308443"/>
                <a:gd name="connsiteX21" fmla="*/ 369642 w 392648"/>
                <a:gd name="connsiteY21" fmla="*/ 85036 h 308443"/>
                <a:gd name="connsiteX22" fmla="*/ 352386 w 392648"/>
                <a:gd name="connsiteY22" fmla="*/ 125394 h 308443"/>
                <a:gd name="connsiteX23" fmla="*/ 371080 w 392648"/>
                <a:gd name="connsiteY23" fmla="*/ 155661 h 308443"/>
                <a:gd name="connsiteX24" fmla="*/ 359576 w 392648"/>
                <a:gd name="connsiteY24" fmla="*/ 224845 h 308443"/>
                <a:gd name="connsiteX25" fmla="*/ 388335 w 392648"/>
                <a:gd name="connsiteY25" fmla="*/ 230613 h 308443"/>
                <a:gd name="connsiteX26" fmla="*/ 392649 w 392648"/>
                <a:gd name="connsiteY26" fmla="*/ 246466 h 308443"/>
                <a:gd name="connsiteX27" fmla="*/ 342320 w 392648"/>
                <a:gd name="connsiteY27" fmla="*/ 282501 h 308443"/>
                <a:gd name="connsiteX28" fmla="*/ 306371 w 392648"/>
                <a:gd name="connsiteY28" fmla="*/ 282501 h 308443"/>
                <a:gd name="connsiteX29" fmla="*/ 279050 w 392648"/>
                <a:gd name="connsiteY29" fmla="*/ 299794 h 308443"/>
                <a:gd name="connsiteX30" fmla="*/ 256014 w 392648"/>
                <a:gd name="connsiteY30" fmla="*/ 291147 h 308443"/>
                <a:gd name="connsiteX31" fmla="*/ 241635 w 392648"/>
                <a:gd name="connsiteY31" fmla="*/ 236375 h 308443"/>
                <a:gd name="connsiteX32" fmla="*/ 228693 w 392648"/>
                <a:gd name="connsiteY32" fmla="*/ 234935 h 308443"/>
                <a:gd name="connsiteX33" fmla="*/ 225817 w 392648"/>
                <a:gd name="connsiteY33" fmla="*/ 203224 h 308443"/>
                <a:gd name="connsiteX34" fmla="*/ 244511 w 392648"/>
                <a:gd name="connsiteY34" fmla="*/ 201783 h 308443"/>
                <a:gd name="connsiteX35" fmla="*/ 237321 w 392648"/>
                <a:gd name="connsiteY35" fmla="*/ 180166 h 308443"/>
                <a:gd name="connsiteX36" fmla="*/ 256014 w 392648"/>
                <a:gd name="connsiteY36" fmla="*/ 177282 h 308443"/>
                <a:gd name="connsiteX37" fmla="*/ 248824 w 392648"/>
                <a:gd name="connsiteY37" fmla="*/ 145574 h 308443"/>
                <a:gd name="connsiteX38" fmla="*/ 283364 w 392648"/>
                <a:gd name="connsiteY38" fmla="*/ 112423 h 308443"/>
                <a:gd name="connsiteX39" fmla="*/ 257452 w 392648"/>
                <a:gd name="connsiteY39" fmla="*/ 102333 h 308443"/>
                <a:gd name="connsiteX40" fmla="*/ 241635 w 392648"/>
                <a:gd name="connsiteY40" fmla="*/ 115306 h 308443"/>
                <a:gd name="connsiteX41" fmla="*/ 189868 w 392648"/>
                <a:gd name="connsiteY41" fmla="*/ 95126 h 308443"/>
                <a:gd name="connsiteX42" fmla="*/ 182678 w 392648"/>
                <a:gd name="connsiteY42" fmla="*/ 100892 h 308443"/>
                <a:gd name="connsiteX43" fmla="*/ 186992 w 392648"/>
                <a:gd name="connsiteY43" fmla="*/ 106657 h 308443"/>
                <a:gd name="connsiteX44" fmla="*/ 179802 w 392648"/>
                <a:gd name="connsiteY44" fmla="*/ 112423 h 308443"/>
                <a:gd name="connsiteX45" fmla="*/ 171175 w 392648"/>
                <a:gd name="connsiteY45" fmla="*/ 105216 h 308443"/>
                <a:gd name="connsiteX46" fmla="*/ 161109 w 392648"/>
                <a:gd name="connsiteY46" fmla="*/ 113863 h 308443"/>
                <a:gd name="connsiteX47" fmla="*/ 179802 w 392648"/>
                <a:gd name="connsiteY47" fmla="*/ 141252 h 308443"/>
                <a:gd name="connsiteX48" fmla="*/ 168299 w 392648"/>
                <a:gd name="connsiteY48" fmla="*/ 149899 h 308443"/>
                <a:gd name="connsiteX49" fmla="*/ 162547 w 392648"/>
                <a:gd name="connsiteY49" fmla="*/ 141252 h 308443"/>
                <a:gd name="connsiteX50" fmla="*/ 148138 w 392648"/>
                <a:gd name="connsiteY50" fmla="*/ 152780 h 308443"/>
                <a:gd name="connsiteX51" fmla="*/ 166861 w 392648"/>
                <a:gd name="connsiteY51" fmla="*/ 174397 h 308443"/>
                <a:gd name="connsiteX52" fmla="*/ 176927 w 392648"/>
                <a:gd name="connsiteY52" fmla="*/ 161426 h 308443"/>
                <a:gd name="connsiteX53" fmla="*/ 210000 w 392648"/>
                <a:gd name="connsiteY53" fmla="*/ 183047 h 308443"/>
                <a:gd name="connsiteX54" fmla="*/ 194182 w 392648"/>
                <a:gd name="connsiteY54" fmla="*/ 204668 h 308443"/>
                <a:gd name="connsiteX55" fmla="*/ 202810 w 392648"/>
                <a:gd name="connsiteY55" fmla="*/ 211877 h 308443"/>
                <a:gd name="connsiteX56" fmla="*/ 191306 w 392648"/>
                <a:gd name="connsiteY56" fmla="*/ 247906 h 308443"/>
                <a:gd name="connsiteX57" fmla="*/ 208562 w 392648"/>
                <a:gd name="connsiteY57" fmla="*/ 257996 h 308443"/>
                <a:gd name="connsiteX58" fmla="*/ 204248 w 392648"/>
                <a:gd name="connsiteY58" fmla="*/ 279617 h 308443"/>
                <a:gd name="connsiteX59" fmla="*/ 186992 w 392648"/>
                <a:gd name="connsiteY59" fmla="*/ 285379 h 308443"/>
                <a:gd name="connsiteX60" fmla="*/ 169737 w 392648"/>
                <a:gd name="connsiteY60" fmla="*/ 273849 h 308443"/>
                <a:gd name="connsiteX61" fmla="*/ 156795 w 392648"/>
                <a:gd name="connsiteY61" fmla="*/ 308443 h 308443"/>
                <a:gd name="connsiteX62" fmla="*/ 120817 w 392648"/>
                <a:gd name="connsiteY62" fmla="*/ 278173 h 308443"/>
                <a:gd name="connsiteX63" fmla="*/ 102124 w 392648"/>
                <a:gd name="connsiteY63" fmla="*/ 227729 h 308443"/>
                <a:gd name="connsiteX64" fmla="*/ 93496 w 392648"/>
                <a:gd name="connsiteY64" fmla="*/ 246466 h 308443"/>
                <a:gd name="connsiteX65" fmla="*/ 76240 w 392648"/>
                <a:gd name="connsiteY65" fmla="*/ 229169 h 308443"/>
                <a:gd name="connsiteX66" fmla="*/ 63299 w 392648"/>
                <a:gd name="connsiteY66" fmla="*/ 221961 h 308443"/>
                <a:gd name="connsiteX67" fmla="*/ 57547 w 392648"/>
                <a:gd name="connsiteY67" fmla="*/ 197462 h 308443"/>
                <a:gd name="connsiteX68" fmla="*/ 77678 w 392648"/>
                <a:gd name="connsiteY68" fmla="*/ 164310 h 308443"/>
                <a:gd name="connsiteX69" fmla="*/ 123693 w 392648"/>
                <a:gd name="connsiteY69" fmla="*/ 191693 h 308443"/>
                <a:gd name="connsiteX70" fmla="*/ 139511 w 392648"/>
                <a:gd name="connsiteY70" fmla="*/ 141252 h 308443"/>
                <a:gd name="connsiteX71" fmla="*/ 116503 w 392648"/>
                <a:gd name="connsiteY71" fmla="*/ 129716 h 308443"/>
                <a:gd name="connsiteX72" fmla="*/ 119379 w 392648"/>
                <a:gd name="connsiteY72" fmla="*/ 168635 h 308443"/>
                <a:gd name="connsiteX73" fmla="*/ 106438 w 392648"/>
                <a:gd name="connsiteY73" fmla="*/ 170076 h 308443"/>
                <a:gd name="connsiteX74" fmla="*/ 107876 w 392648"/>
                <a:gd name="connsiteY74" fmla="*/ 142690 h 308443"/>
                <a:gd name="connsiteX75" fmla="*/ 61861 w 392648"/>
                <a:gd name="connsiteY75" fmla="*/ 147014 h 308443"/>
                <a:gd name="connsiteX76" fmla="*/ 48919 w 392648"/>
                <a:gd name="connsiteY76" fmla="*/ 119631 h 308443"/>
                <a:gd name="connsiteX77" fmla="*/ 70489 w 392648"/>
                <a:gd name="connsiteY77" fmla="*/ 115306 h 308443"/>
                <a:gd name="connsiteX78" fmla="*/ 40291 w 392648"/>
                <a:gd name="connsiteY78" fmla="*/ 92242 h 308443"/>
                <a:gd name="connsiteX79" fmla="*/ 24474 w 392648"/>
                <a:gd name="connsiteY79" fmla="*/ 139808 h 308443"/>
                <a:gd name="connsiteX80" fmla="*/ 0 w 392648"/>
                <a:gd name="connsiteY80" fmla="*/ 76390 h 308443"/>
                <a:gd name="connsiteX81" fmla="*/ 31664 w 392648"/>
                <a:gd name="connsiteY81" fmla="*/ 67743 h 308443"/>
                <a:gd name="connsiteX82" fmla="*/ 47481 w 392648"/>
                <a:gd name="connsiteY82" fmla="*/ 64859 h 308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92648" h="308443">
                  <a:moveTo>
                    <a:pt x="81992" y="64859"/>
                  </a:moveTo>
                  <a:lnTo>
                    <a:pt x="83430" y="83596"/>
                  </a:lnTo>
                  <a:lnTo>
                    <a:pt x="135197" y="60535"/>
                  </a:lnTo>
                  <a:lnTo>
                    <a:pt x="169737" y="80712"/>
                  </a:lnTo>
                  <a:lnTo>
                    <a:pt x="186992" y="73506"/>
                  </a:lnTo>
                  <a:lnTo>
                    <a:pt x="222941" y="43239"/>
                  </a:lnTo>
                  <a:lnTo>
                    <a:pt x="234445" y="24502"/>
                  </a:lnTo>
                  <a:lnTo>
                    <a:pt x="257452" y="25946"/>
                  </a:lnTo>
                  <a:lnTo>
                    <a:pt x="268956" y="0"/>
                  </a:lnTo>
                  <a:lnTo>
                    <a:pt x="284773" y="4325"/>
                  </a:lnTo>
                  <a:lnTo>
                    <a:pt x="284773" y="12971"/>
                  </a:lnTo>
                  <a:lnTo>
                    <a:pt x="306371" y="12971"/>
                  </a:lnTo>
                  <a:lnTo>
                    <a:pt x="335131" y="4325"/>
                  </a:lnTo>
                  <a:lnTo>
                    <a:pt x="339445" y="23061"/>
                  </a:lnTo>
                  <a:lnTo>
                    <a:pt x="338007" y="38917"/>
                  </a:lnTo>
                  <a:lnTo>
                    <a:pt x="339445" y="50445"/>
                  </a:lnTo>
                  <a:lnTo>
                    <a:pt x="325065" y="49007"/>
                  </a:lnTo>
                  <a:lnTo>
                    <a:pt x="319313" y="64859"/>
                  </a:lnTo>
                  <a:lnTo>
                    <a:pt x="338007" y="73506"/>
                  </a:lnTo>
                  <a:lnTo>
                    <a:pt x="335131" y="99448"/>
                  </a:lnTo>
                  <a:lnTo>
                    <a:pt x="356700" y="79274"/>
                  </a:lnTo>
                  <a:lnTo>
                    <a:pt x="369642" y="85036"/>
                  </a:lnTo>
                  <a:lnTo>
                    <a:pt x="352386" y="125394"/>
                  </a:lnTo>
                  <a:lnTo>
                    <a:pt x="371080" y="155661"/>
                  </a:lnTo>
                  <a:lnTo>
                    <a:pt x="359576" y="224845"/>
                  </a:lnTo>
                  <a:lnTo>
                    <a:pt x="388335" y="230613"/>
                  </a:lnTo>
                  <a:lnTo>
                    <a:pt x="392649" y="246466"/>
                  </a:lnTo>
                  <a:lnTo>
                    <a:pt x="342320" y="282501"/>
                  </a:lnTo>
                  <a:lnTo>
                    <a:pt x="306371" y="282501"/>
                  </a:lnTo>
                  <a:lnTo>
                    <a:pt x="279050" y="299794"/>
                  </a:lnTo>
                  <a:lnTo>
                    <a:pt x="256014" y="291147"/>
                  </a:lnTo>
                  <a:lnTo>
                    <a:pt x="241635" y="236375"/>
                  </a:lnTo>
                  <a:lnTo>
                    <a:pt x="228693" y="234935"/>
                  </a:lnTo>
                  <a:lnTo>
                    <a:pt x="225817" y="203224"/>
                  </a:lnTo>
                  <a:lnTo>
                    <a:pt x="244511" y="201783"/>
                  </a:lnTo>
                  <a:lnTo>
                    <a:pt x="237321" y="180166"/>
                  </a:lnTo>
                  <a:lnTo>
                    <a:pt x="256014" y="177282"/>
                  </a:lnTo>
                  <a:lnTo>
                    <a:pt x="248824" y="145574"/>
                  </a:lnTo>
                  <a:lnTo>
                    <a:pt x="283364" y="112423"/>
                  </a:lnTo>
                  <a:lnTo>
                    <a:pt x="257452" y="102333"/>
                  </a:lnTo>
                  <a:lnTo>
                    <a:pt x="241635" y="115306"/>
                  </a:lnTo>
                  <a:lnTo>
                    <a:pt x="189868" y="95126"/>
                  </a:lnTo>
                  <a:lnTo>
                    <a:pt x="182678" y="100892"/>
                  </a:lnTo>
                  <a:lnTo>
                    <a:pt x="186992" y="106657"/>
                  </a:lnTo>
                  <a:lnTo>
                    <a:pt x="179802" y="112423"/>
                  </a:lnTo>
                  <a:lnTo>
                    <a:pt x="171175" y="105216"/>
                  </a:lnTo>
                  <a:lnTo>
                    <a:pt x="161109" y="113863"/>
                  </a:lnTo>
                  <a:lnTo>
                    <a:pt x="179802" y="141252"/>
                  </a:lnTo>
                  <a:lnTo>
                    <a:pt x="168299" y="149899"/>
                  </a:lnTo>
                  <a:lnTo>
                    <a:pt x="162547" y="141252"/>
                  </a:lnTo>
                  <a:lnTo>
                    <a:pt x="148138" y="152780"/>
                  </a:lnTo>
                  <a:lnTo>
                    <a:pt x="166861" y="174397"/>
                  </a:lnTo>
                  <a:lnTo>
                    <a:pt x="176927" y="161426"/>
                  </a:lnTo>
                  <a:lnTo>
                    <a:pt x="210000" y="183047"/>
                  </a:lnTo>
                  <a:lnTo>
                    <a:pt x="194182" y="204668"/>
                  </a:lnTo>
                  <a:lnTo>
                    <a:pt x="202810" y="211877"/>
                  </a:lnTo>
                  <a:lnTo>
                    <a:pt x="191306" y="247906"/>
                  </a:lnTo>
                  <a:lnTo>
                    <a:pt x="208562" y="257996"/>
                  </a:lnTo>
                  <a:lnTo>
                    <a:pt x="204248" y="279617"/>
                  </a:lnTo>
                  <a:lnTo>
                    <a:pt x="186992" y="285379"/>
                  </a:lnTo>
                  <a:lnTo>
                    <a:pt x="169737" y="273849"/>
                  </a:lnTo>
                  <a:lnTo>
                    <a:pt x="156795" y="308443"/>
                  </a:lnTo>
                  <a:lnTo>
                    <a:pt x="120817" y="278173"/>
                  </a:lnTo>
                  <a:lnTo>
                    <a:pt x="102124" y="227729"/>
                  </a:lnTo>
                  <a:lnTo>
                    <a:pt x="93496" y="246466"/>
                  </a:lnTo>
                  <a:lnTo>
                    <a:pt x="76240" y="229169"/>
                  </a:lnTo>
                  <a:lnTo>
                    <a:pt x="63299" y="221961"/>
                  </a:lnTo>
                  <a:lnTo>
                    <a:pt x="57547" y="197462"/>
                  </a:lnTo>
                  <a:lnTo>
                    <a:pt x="77678" y="164310"/>
                  </a:lnTo>
                  <a:lnTo>
                    <a:pt x="123693" y="191693"/>
                  </a:lnTo>
                  <a:lnTo>
                    <a:pt x="139511" y="141252"/>
                  </a:lnTo>
                  <a:lnTo>
                    <a:pt x="116503" y="129716"/>
                  </a:lnTo>
                  <a:lnTo>
                    <a:pt x="119379" y="168635"/>
                  </a:lnTo>
                  <a:lnTo>
                    <a:pt x="106438" y="170076"/>
                  </a:lnTo>
                  <a:lnTo>
                    <a:pt x="107876" y="142690"/>
                  </a:lnTo>
                  <a:lnTo>
                    <a:pt x="61861" y="147014"/>
                  </a:lnTo>
                  <a:lnTo>
                    <a:pt x="48919" y="119631"/>
                  </a:lnTo>
                  <a:lnTo>
                    <a:pt x="70489" y="115306"/>
                  </a:lnTo>
                  <a:lnTo>
                    <a:pt x="40291" y="92242"/>
                  </a:lnTo>
                  <a:lnTo>
                    <a:pt x="24474" y="139808"/>
                  </a:lnTo>
                  <a:lnTo>
                    <a:pt x="0" y="76390"/>
                  </a:lnTo>
                  <a:lnTo>
                    <a:pt x="31664" y="67743"/>
                  </a:lnTo>
                  <a:lnTo>
                    <a:pt x="47481" y="64859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Полилиния 126">
              <a:extLst>
                <a:ext uri="{FF2B5EF4-FFF2-40B4-BE49-F238E27FC236}">
                  <a16:creationId xmlns:a16="http://schemas.microsoft.com/office/drawing/2014/main" id="{C0231D24-F0CA-304B-9B0A-732BF0370074}"/>
                </a:ext>
              </a:extLst>
            </p:cNvPr>
            <p:cNvSpPr/>
            <p:nvPr/>
          </p:nvSpPr>
          <p:spPr>
            <a:xfrm>
              <a:off x="5965204" y="3057715"/>
              <a:ext cx="120817" cy="253671"/>
            </a:xfrm>
            <a:custGeom>
              <a:avLst/>
              <a:gdLst>
                <a:gd name="connsiteX0" fmla="*/ 20131 w 120817"/>
                <a:gd name="connsiteY0" fmla="*/ 30267 h 253671"/>
                <a:gd name="connsiteX1" fmla="*/ 67584 w 120817"/>
                <a:gd name="connsiteY1" fmla="*/ 0 h 253671"/>
                <a:gd name="connsiteX2" fmla="*/ 110752 w 120817"/>
                <a:gd name="connsiteY2" fmla="*/ 37473 h 253671"/>
                <a:gd name="connsiteX3" fmla="*/ 104971 w 120817"/>
                <a:gd name="connsiteY3" fmla="*/ 59094 h 253671"/>
                <a:gd name="connsiteX4" fmla="*/ 120817 w 120817"/>
                <a:gd name="connsiteY4" fmla="*/ 80712 h 253671"/>
                <a:gd name="connsiteX5" fmla="*/ 102095 w 120817"/>
                <a:gd name="connsiteY5" fmla="*/ 105216 h 253671"/>
                <a:gd name="connsiteX6" fmla="*/ 112190 w 120817"/>
                <a:gd name="connsiteY6" fmla="*/ 106654 h 253671"/>
                <a:gd name="connsiteX7" fmla="*/ 119380 w 120817"/>
                <a:gd name="connsiteY7" fmla="*/ 135484 h 253671"/>
                <a:gd name="connsiteX8" fmla="*/ 99219 w 120817"/>
                <a:gd name="connsiteY8" fmla="*/ 142690 h 253671"/>
                <a:gd name="connsiteX9" fmla="*/ 120817 w 120817"/>
                <a:gd name="connsiteY9" fmla="*/ 226285 h 253671"/>
                <a:gd name="connsiteX10" fmla="*/ 109285 w 120817"/>
                <a:gd name="connsiteY10" fmla="*/ 227729 h 253671"/>
                <a:gd name="connsiteX11" fmla="*/ 73336 w 120817"/>
                <a:gd name="connsiteY11" fmla="*/ 253671 h 253671"/>
                <a:gd name="connsiteX12" fmla="*/ 69022 w 120817"/>
                <a:gd name="connsiteY12" fmla="*/ 237819 h 253671"/>
                <a:gd name="connsiteX13" fmla="*/ 40263 w 120817"/>
                <a:gd name="connsiteY13" fmla="*/ 232051 h 253671"/>
                <a:gd name="connsiteX14" fmla="*/ 51767 w 120817"/>
                <a:gd name="connsiteY14" fmla="*/ 162867 h 253671"/>
                <a:gd name="connsiteX15" fmla="*/ 33073 w 120817"/>
                <a:gd name="connsiteY15" fmla="*/ 132599 h 253671"/>
                <a:gd name="connsiteX16" fmla="*/ 50329 w 120817"/>
                <a:gd name="connsiteY16" fmla="*/ 92242 h 253671"/>
                <a:gd name="connsiteX17" fmla="*/ 37387 w 120817"/>
                <a:gd name="connsiteY17" fmla="*/ 86480 h 253671"/>
                <a:gd name="connsiteX18" fmla="*/ 15818 w 120817"/>
                <a:gd name="connsiteY18" fmla="*/ 106654 h 253671"/>
                <a:gd name="connsiteX19" fmla="*/ 18693 w 120817"/>
                <a:gd name="connsiteY19" fmla="*/ 80712 h 253671"/>
                <a:gd name="connsiteX20" fmla="*/ 0 w 120817"/>
                <a:gd name="connsiteY20" fmla="*/ 72065 h 253671"/>
                <a:gd name="connsiteX21" fmla="*/ 1438 w 120817"/>
                <a:gd name="connsiteY21" fmla="*/ 66303 h 253671"/>
                <a:gd name="connsiteX22" fmla="*/ 5752 w 120817"/>
                <a:gd name="connsiteY22" fmla="*/ 56213 h 253671"/>
                <a:gd name="connsiteX23" fmla="*/ 20131 w 120817"/>
                <a:gd name="connsiteY23" fmla="*/ 57650 h 253671"/>
                <a:gd name="connsiteX24" fmla="*/ 18693 w 120817"/>
                <a:gd name="connsiteY24" fmla="*/ 46123 h 253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0817" h="253671">
                  <a:moveTo>
                    <a:pt x="20131" y="30267"/>
                  </a:moveTo>
                  <a:lnTo>
                    <a:pt x="67584" y="0"/>
                  </a:lnTo>
                  <a:lnTo>
                    <a:pt x="110752" y="37473"/>
                  </a:lnTo>
                  <a:lnTo>
                    <a:pt x="104971" y="59094"/>
                  </a:lnTo>
                  <a:lnTo>
                    <a:pt x="120817" y="80712"/>
                  </a:lnTo>
                  <a:lnTo>
                    <a:pt x="102095" y="105216"/>
                  </a:lnTo>
                  <a:lnTo>
                    <a:pt x="112190" y="106654"/>
                  </a:lnTo>
                  <a:lnTo>
                    <a:pt x="119380" y="135484"/>
                  </a:lnTo>
                  <a:lnTo>
                    <a:pt x="99219" y="142690"/>
                  </a:lnTo>
                  <a:lnTo>
                    <a:pt x="120817" y="226285"/>
                  </a:lnTo>
                  <a:lnTo>
                    <a:pt x="109285" y="227729"/>
                  </a:lnTo>
                  <a:lnTo>
                    <a:pt x="73336" y="253671"/>
                  </a:lnTo>
                  <a:lnTo>
                    <a:pt x="69022" y="237819"/>
                  </a:lnTo>
                  <a:lnTo>
                    <a:pt x="40263" y="232051"/>
                  </a:lnTo>
                  <a:lnTo>
                    <a:pt x="51767" y="162867"/>
                  </a:lnTo>
                  <a:lnTo>
                    <a:pt x="33073" y="132599"/>
                  </a:lnTo>
                  <a:lnTo>
                    <a:pt x="50329" y="92242"/>
                  </a:lnTo>
                  <a:lnTo>
                    <a:pt x="37387" y="86480"/>
                  </a:lnTo>
                  <a:lnTo>
                    <a:pt x="15818" y="106654"/>
                  </a:lnTo>
                  <a:lnTo>
                    <a:pt x="18693" y="80712"/>
                  </a:lnTo>
                  <a:lnTo>
                    <a:pt x="0" y="72065"/>
                  </a:lnTo>
                  <a:lnTo>
                    <a:pt x="1438" y="66303"/>
                  </a:lnTo>
                  <a:lnTo>
                    <a:pt x="5752" y="56213"/>
                  </a:lnTo>
                  <a:lnTo>
                    <a:pt x="20131" y="57650"/>
                  </a:lnTo>
                  <a:lnTo>
                    <a:pt x="18693" y="46123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8" name="Полилиния 127">
              <a:extLst>
                <a:ext uri="{FF2B5EF4-FFF2-40B4-BE49-F238E27FC236}">
                  <a16:creationId xmlns:a16="http://schemas.microsoft.com/office/drawing/2014/main" id="{40D3BDD6-90BE-6C44-B495-AEAA02A10F7C}"/>
                </a:ext>
              </a:extLst>
            </p:cNvPr>
            <p:cNvSpPr/>
            <p:nvPr/>
          </p:nvSpPr>
          <p:spPr>
            <a:xfrm>
              <a:off x="5901905" y="2870341"/>
              <a:ext cx="178364" cy="207551"/>
            </a:xfrm>
            <a:custGeom>
              <a:avLst/>
              <a:gdLst>
                <a:gd name="connsiteX0" fmla="*/ 128007 w 178364"/>
                <a:gd name="connsiteY0" fmla="*/ 43241 h 207551"/>
                <a:gd name="connsiteX1" fmla="*/ 142387 w 178364"/>
                <a:gd name="connsiteY1" fmla="*/ 47566 h 207551"/>
                <a:gd name="connsiteX2" fmla="*/ 143825 w 178364"/>
                <a:gd name="connsiteY2" fmla="*/ 36035 h 207551"/>
                <a:gd name="connsiteX3" fmla="*/ 178364 w 178364"/>
                <a:gd name="connsiteY3" fmla="*/ 33151 h 207551"/>
                <a:gd name="connsiteX4" fmla="*/ 175489 w 178364"/>
                <a:gd name="connsiteY4" fmla="*/ 43241 h 207551"/>
                <a:gd name="connsiteX5" fmla="*/ 136635 w 178364"/>
                <a:gd name="connsiteY5" fmla="*/ 69187 h 207551"/>
                <a:gd name="connsiteX6" fmla="*/ 130883 w 178364"/>
                <a:gd name="connsiteY6" fmla="*/ 96570 h 207551"/>
                <a:gd name="connsiteX7" fmla="*/ 109314 w 178364"/>
                <a:gd name="connsiteY7" fmla="*/ 106660 h 207551"/>
                <a:gd name="connsiteX8" fmla="*/ 136635 w 178364"/>
                <a:gd name="connsiteY8" fmla="*/ 129721 h 207551"/>
                <a:gd name="connsiteX9" fmla="*/ 145262 w 178364"/>
                <a:gd name="connsiteY9" fmla="*/ 152780 h 207551"/>
                <a:gd name="connsiteX10" fmla="*/ 139511 w 178364"/>
                <a:gd name="connsiteY10" fmla="*/ 167194 h 207551"/>
                <a:gd name="connsiteX11" fmla="*/ 51795 w 178364"/>
                <a:gd name="connsiteY11" fmla="*/ 183052 h 207551"/>
                <a:gd name="connsiteX12" fmla="*/ 50357 w 178364"/>
                <a:gd name="connsiteY12" fmla="*/ 207551 h 207551"/>
                <a:gd name="connsiteX13" fmla="*/ 28759 w 178364"/>
                <a:gd name="connsiteY13" fmla="*/ 207551 h 207551"/>
                <a:gd name="connsiteX14" fmla="*/ 28759 w 178364"/>
                <a:gd name="connsiteY14" fmla="*/ 198905 h 207551"/>
                <a:gd name="connsiteX15" fmla="*/ 28788 w 178364"/>
                <a:gd name="connsiteY15" fmla="*/ 176565 h 207551"/>
                <a:gd name="connsiteX16" fmla="*/ 5752 w 178364"/>
                <a:gd name="connsiteY16" fmla="*/ 170078 h 207551"/>
                <a:gd name="connsiteX17" fmla="*/ 21569 w 178364"/>
                <a:gd name="connsiteY17" fmla="*/ 149901 h 207551"/>
                <a:gd name="connsiteX18" fmla="*/ 2876 w 178364"/>
                <a:gd name="connsiteY18" fmla="*/ 141252 h 207551"/>
                <a:gd name="connsiteX19" fmla="*/ 0 w 178364"/>
                <a:gd name="connsiteY19" fmla="*/ 106660 h 207551"/>
                <a:gd name="connsiteX20" fmla="*/ 25883 w 178364"/>
                <a:gd name="connsiteY20" fmla="*/ 90807 h 207551"/>
                <a:gd name="connsiteX21" fmla="*/ 23036 w 178364"/>
                <a:gd name="connsiteY21" fmla="*/ 72071 h 207551"/>
                <a:gd name="connsiteX22" fmla="*/ 44605 w 178364"/>
                <a:gd name="connsiteY22" fmla="*/ 85039 h 207551"/>
                <a:gd name="connsiteX23" fmla="*/ 113627 w 178364"/>
                <a:gd name="connsiteY23" fmla="*/ 0 h 207551"/>
                <a:gd name="connsiteX24" fmla="*/ 126569 w 178364"/>
                <a:gd name="connsiteY24" fmla="*/ 2884 h 20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364" h="207551">
                  <a:moveTo>
                    <a:pt x="128007" y="43241"/>
                  </a:moveTo>
                  <a:lnTo>
                    <a:pt x="142387" y="47566"/>
                  </a:lnTo>
                  <a:lnTo>
                    <a:pt x="143825" y="36035"/>
                  </a:lnTo>
                  <a:lnTo>
                    <a:pt x="178364" y="33151"/>
                  </a:lnTo>
                  <a:lnTo>
                    <a:pt x="175489" y="43241"/>
                  </a:lnTo>
                  <a:lnTo>
                    <a:pt x="136635" y="69187"/>
                  </a:lnTo>
                  <a:lnTo>
                    <a:pt x="130883" y="96570"/>
                  </a:lnTo>
                  <a:lnTo>
                    <a:pt x="109314" y="106660"/>
                  </a:lnTo>
                  <a:lnTo>
                    <a:pt x="136635" y="129721"/>
                  </a:lnTo>
                  <a:lnTo>
                    <a:pt x="145262" y="152780"/>
                  </a:lnTo>
                  <a:lnTo>
                    <a:pt x="139511" y="167194"/>
                  </a:lnTo>
                  <a:lnTo>
                    <a:pt x="51795" y="183052"/>
                  </a:lnTo>
                  <a:lnTo>
                    <a:pt x="50357" y="207551"/>
                  </a:lnTo>
                  <a:lnTo>
                    <a:pt x="28759" y="207551"/>
                  </a:lnTo>
                  <a:lnTo>
                    <a:pt x="28759" y="198905"/>
                  </a:lnTo>
                  <a:lnTo>
                    <a:pt x="28788" y="176565"/>
                  </a:lnTo>
                  <a:lnTo>
                    <a:pt x="5752" y="170078"/>
                  </a:lnTo>
                  <a:lnTo>
                    <a:pt x="21569" y="149901"/>
                  </a:lnTo>
                  <a:lnTo>
                    <a:pt x="2876" y="141252"/>
                  </a:lnTo>
                  <a:lnTo>
                    <a:pt x="0" y="106660"/>
                  </a:lnTo>
                  <a:lnTo>
                    <a:pt x="25883" y="90807"/>
                  </a:lnTo>
                  <a:lnTo>
                    <a:pt x="23036" y="72071"/>
                  </a:lnTo>
                  <a:lnTo>
                    <a:pt x="44605" y="85039"/>
                  </a:lnTo>
                  <a:lnTo>
                    <a:pt x="113627" y="0"/>
                  </a:lnTo>
                  <a:lnTo>
                    <a:pt x="126569" y="2884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9" name="Полилиния 128">
              <a:extLst>
                <a:ext uri="{FF2B5EF4-FFF2-40B4-BE49-F238E27FC236}">
                  <a16:creationId xmlns:a16="http://schemas.microsoft.com/office/drawing/2014/main" id="{8CA2BE58-1956-4544-A6E1-B404AF6F7BF5}"/>
                </a:ext>
              </a:extLst>
            </p:cNvPr>
            <p:cNvSpPr/>
            <p:nvPr/>
          </p:nvSpPr>
          <p:spPr>
            <a:xfrm>
              <a:off x="6526123" y="3602531"/>
              <a:ext cx="63270" cy="97996"/>
            </a:xfrm>
            <a:custGeom>
              <a:avLst/>
              <a:gdLst>
                <a:gd name="connsiteX0" fmla="*/ 58956 w 63270"/>
                <a:gd name="connsiteY0" fmla="*/ 31716 h 97996"/>
                <a:gd name="connsiteX1" fmla="*/ 61832 w 63270"/>
                <a:gd name="connsiteY1" fmla="*/ 41809 h 97996"/>
                <a:gd name="connsiteX2" fmla="*/ 50329 w 63270"/>
                <a:gd name="connsiteY2" fmla="*/ 46122 h 97996"/>
                <a:gd name="connsiteX3" fmla="*/ 56080 w 63270"/>
                <a:gd name="connsiteY3" fmla="*/ 61966 h 97996"/>
                <a:gd name="connsiteX4" fmla="*/ 63270 w 63270"/>
                <a:gd name="connsiteY4" fmla="*/ 64871 h 97996"/>
                <a:gd name="connsiteX5" fmla="*/ 61832 w 63270"/>
                <a:gd name="connsiteY5" fmla="*/ 83590 h 97996"/>
                <a:gd name="connsiteX6" fmla="*/ 0 w 63270"/>
                <a:gd name="connsiteY6" fmla="*/ 97996 h 97996"/>
                <a:gd name="connsiteX7" fmla="*/ 0 w 63270"/>
                <a:gd name="connsiteY7" fmla="*/ 90807 h 97996"/>
                <a:gd name="connsiteX8" fmla="*/ 0 w 63270"/>
                <a:gd name="connsiteY8" fmla="*/ 12968 h 97996"/>
                <a:gd name="connsiteX9" fmla="*/ 34511 w 63270"/>
                <a:gd name="connsiteY9" fmla="*/ 0 h 97996"/>
                <a:gd name="connsiteX10" fmla="*/ 33073 w 63270"/>
                <a:gd name="connsiteY10" fmla="*/ 21624 h 9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270" h="97996">
                  <a:moveTo>
                    <a:pt x="58956" y="31716"/>
                  </a:moveTo>
                  <a:lnTo>
                    <a:pt x="61832" y="41809"/>
                  </a:lnTo>
                  <a:lnTo>
                    <a:pt x="50329" y="46122"/>
                  </a:lnTo>
                  <a:lnTo>
                    <a:pt x="56080" y="61966"/>
                  </a:lnTo>
                  <a:lnTo>
                    <a:pt x="63270" y="64871"/>
                  </a:lnTo>
                  <a:lnTo>
                    <a:pt x="61832" y="83590"/>
                  </a:lnTo>
                  <a:lnTo>
                    <a:pt x="0" y="97996"/>
                  </a:lnTo>
                  <a:lnTo>
                    <a:pt x="0" y="90807"/>
                  </a:lnTo>
                  <a:lnTo>
                    <a:pt x="0" y="12968"/>
                  </a:lnTo>
                  <a:lnTo>
                    <a:pt x="34511" y="0"/>
                  </a:lnTo>
                  <a:lnTo>
                    <a:pt x="33073" y="21624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0" name="Полилиния 129">
              <a:extLst>
                <a:ext uri="{FF2B5EF4-FFF2-40B4-BE49-F238E27FC236}">
                  <a16:creationId xmlns:a16="http://schemas.microsoft.com/office/drawing/2014/main" id="{3B1F852B-3A6D-6C46-A976-CB1E291051BB}"/>
                </a:ext>
              </a:extLst>
            </p:cNvPr>
            <p:cNvSpPr/>
            <p:nvPr/>
          </p:nvSpPr>
          <p:spPr>
            <a:xfrm>
              <a:off x="4902322" y="2125182"/>
              <a:ext cx="1028370" cy="1219355"/>
            </a:xfrm>
            <a:custGeom>
              <a:avLst/>
              <a:gdLst>
                <a:gd name="connsiteX0" fmla="*/ 1028342 w 1028370"/>
                <a:gd name="connsiteY0" fmla="*/ 944063 h 1219355"/>
                <a:gd name="connsiteX1" fmla="*/ 1012524 w 1028370"/>
                <a:gd name="connsiteY1" fmla="*/ 939739 h 1219355"/>
                <a:gd name="connsiteX2" fmla="*/ 1001021 w 1028370"/>
                <a:gd name="connsiteY2" fmla="*/ 965684 h 1219355"/>
                <a:gd name="connsiteX3" fmla="*/ 978013 w 1028370"/>
                <a:gd name="connsiteY3" fmla="*/ 964240 h 1219355"/>
                <a:gd name="connsiteX4" fmla="*/ 966510 w 1028370"/>
                <a:gd name="connsiteY4" fmla="*/ 982977 h 1219355"/>
                <a:gd name="connsiteX5" fmla="*/ 930561 w 1028370"/>
                <a:gd name="connsiteY5" fmla="*/ 1013245 h 1219355"/>
                <a:gd name="connsiteX6" fmla="*/ 913305 w 1028370"/>
                <a:gd name="connsiteY6" fmla="*/ 1020450 h 1219355"/>
                <a:gd name="connsiteX7" fmla="*/ 878765 w 1028370"/>
                <a:gd name="connsiteY7" fmla="*/ 1000273 h 1219355"/>
                <a:gd name="connsiteX8" fmla="*/ 826999 w 1028370"/>
                <a:gd name="connsiteY8" fmla="*/ 1023334 h 1219355"/>
                <a:gd name="connsiteX9" fmla="*/ 825561 w 1028370"/>
                <a:gd name="connsiteY9" fmla="*/ 1004598 h 1219355"/>
                <a:gd name="connsiteX10" fmla="*/ 791050 w 1028370"/>
                <a:gd name="connsiteY10" fmla="*/ 1004598 h 1219355"/>
                <a:gd name="connsiteX11" fmla="*/ 795364 w 1028370"/>
                <a:gd name="connsiteY11" fmla="*/ 955594 h 1219355"/>
                <a:gd name="connsiteX12" fmla="*/ 778108 w 1028370"/>
                <a:gd name="connsiteY12" fmla="*/ 955594 h 1219355"/>
                <a:gd name="connsiteX13" fmla="*/ 789612 w 1028370"/>
                <a:gd name="connsiteY13" fmla="*/ 942620 h 1219355"/>
                <a:gd name="connsiteX14" fmla="*/ 688926 w 1028370"/>
                <a:gd name="connsiteY14" fmla="*/ 871995 h 1219355"/>
                <a:gd name="connsiteX15" fmla="*/ 650101 w 1028370"/>
                <a:gd name="connsiteY15" fmla="*/ 895060 h 1219355"/>
                <a:gd name="connsiteX16" fmla="*/ 632846 w 1028370"/>
                <a:gd name="connsiteY16" fmla="*/ 873439 h 1219355"/>
                <a:gd name="connsiteX17" fmla="*/ 601193 w 1028370"/>
                <a:gd name="connsiteY17" fmla="*/ 880645 h 1219355"/>
                <a:gd name="connsiteX18" fmla="*/ 638598 w 1028370"/>
                <a:gd name="connsiteY18" fmla="*/ 942620 h 1219355"/>
                <a:gd name="connsiteX19" fmla="*/ 618452 w 1028370"/>
                <a:gd name="connsiteY19" fmla="*/ 955594 h 1219355"/>
                <a:gd name="connsiteX20" fmla="*/ 629970 w 1028370"/>
                <a:gd name="connsiteY20" fmla="*/ 1001714 h 1219355"/>
                <a:gd name="connsiteX21" fmla="*/ 621330 w 1028370"/>
                <a:gd name="connsiteY21" fmla="*/ 1023334 h 1219355"/>
                <a:gd name="connsiteX22" fmla="*/ 678860 w 1028370"/>
                <a:gd name="connsiteY22" fmla="*/ 1027659 h 1219355"/>
                <a:gd name="connsiteX23" fmla="*/ 726313 w 1028370"/>
                <a:gd name="connsiteY23" fmla="*/ 1062251 h 1219355"/>
                <a:gd name="connsiteX24" fmla="*/ 714809 w 1028370"/>
                <a:gd name="connsiteY24" fmla="*/ 1001714 h 1219355"/>
                <a:gd name="connsiteX25" fmla="*/ 733503 w 1028370"/>
                <a:gd name="connsiteY25" fmla="*/ 972890 h 1219355"/>
                <a:gd name="connsiteX26" fmla="*/ 770918 w 1028370"/>
                <a:gd name="connsiteY26" fmla="*/ 984421 h 1219355"/>
                <a:gd name="connsiteX27" fmla="*/ 775232 w 1028370"/>
                <a:gd name="connsiteY27" fmla="*/ 1007482 h 1219355"/>
                <a:gd name="connsiteX28" fmla="*/ 743569 w 1028370"/>
                <a:gd name="connsiteY28" fmla="*/ 1016128 h 1219355"/>
                <a:gd name="connsiteX29" fmla="*/ 768042 w 1028370"/>
                <a:gd name="connsiteY29" fmla="*/ 1079547 h 1219355"/>
                <a:gd name="connsiteX30" fmla="*/ 783860 w 1028370"/>
                <a:gd name="connsiteY30" fmla="*/ 1031981 h 1219355"/>
                <a:gd name="connsiteX31" fmla="*/ 814057 w 1028370"/>
                <a:gd name="connsiteY31" fmla="*/ 1055045 h 1219355"/>
                <a:gd name="connsiteX32" fmla="*/ 792488 w 1028370"/>
                <a:gd name="connsiteY32" fmla="*/ 1059370 h 1219355"/>
                <a:gd name="connsiteX33" fmla="*/ 805429 w 1028370"/>
                <a:gd name="connsiteY33" fmla="*/ 1086753 h 1219355"/>
                <a:gd name="connsiteX34" fmla="*/ 851444 w 1028370"/>
                <a:gd name="connsiteY34" fmla="*/ 1082428 h 1219355"/>
                <a:gd name="connsiteX35" fmla="*/ 850006 w 1028370"/>
                <a:gd name="connsiteY35" fmla="*/ 1109814 h 1219355"/>
                <a:gd name="connsiteX36" fmla="*/ 862948 w 1028370"/>
                <a:gd name="connsiteY36" fmla="*/ 1108374 h 1219355"/>
                <a:gd name="connsiteX37" fmla="*/ 860072 w 1028370"/>
                <a:gd name="connsiteY37" fmla="*/ 1069454 h 1219355"/>
                <a:gd name="connsiteX38" fmla="*/ 883079 w 1028370"/>
                <a:gd name="connsiteY38" fmla="*/ 1080991 h 1219355"/>
                <a:gd name="connsiteX39" fmla="*/ 867262 w 1028370"/>
                <a:gd name="connsiteY39" fmla="*/ 1131432 h 1219355"/>
                <a:gd name="connsiteX40" fmla="*/ 821247 w 1028370"/>
                <a:gd name="connsiteY40" fmla="*/ 1104049 h 1219355"/>
                <a:gd name="connsiteX41" fmla="*/ 801116 w 1028370"/>
                <a:gd name="connsiteY41" fmla="*/ 1137200 h 1219355"/>
                <a:gd name="connsiteX42" fmla="*/ 806867 w 1028370"/>
                <a:gd name="connsiteY42" fmla="*/ 1161699 h 1219355"/>
                <a:gd name="connsiteX43" fmla="*/ 819809 w 1028370"/>
                <a:gd name="connsiteY43" fmla="*/ 1168908 h 1219355"/>
                <a:gd name="connsiteX44" fmla="*/ 806867 w 1028370"/>
                <a:gd name="connsiteY44" fmla="*/ 1191967 h 1219355"/>
                <a:gd name="connsiteX45" fmla="*/ 825561 w 1028370"/>
                <a:gd name="connsiteY45" fmla="*/ 1207825 h 1219355"/>
                <a:gd name="connsiteX46" fmla="*/ 776670 w 1028370"/>
                <a:gd name="connsiteY46" fmla="*/ 1199175 h 1219355"/>
                <a:gd name="connsiteX47" fmla="*/ 776670 w 1028370"/>
                <a:gd name="connsiteY47" fmla="*/ 1219355 h 1219355"/>
                <a:gd name="connsiteX48" fmla="*/ 743569 w 1028370"/>
                <a:gd name="connsiteY48" fmla="*/ 1213587 h 1219355"/>
                <a:gd name="connsiteX49" fmla="*/ 765167 w 1028370"/>
                <a:gd name="connsiteY49" fmla="*/ 1196294 h 1219355"/>
                <a:gd name="connsiteX50" fmla="*/ 727751 w 1028370"/>
                <a:gd name="connsiteY50" fmla="*/ 1191967 h 1219355"/>
                <a:gd name="connsiteX51" fmla="*/ 660167 w 1028370"/>
                <a:gd name="connsiteY51" fmla="*/ 1145847 h 1219355"/>
                <a:gd name="connsiteX52" fmla="*/ 615576 w 1028370"/>
                <a:gd name="connsiteY52" fmla="*/ 1167468 h 1219355"/>
                <a:gd name="connsiteX53" fmla="*/ 591125 w 1028370"/>
                <a:gd name="connsiteY53" fmla="*/ 1131432 h 1219355"/>
                <a:gd name="connsiteX54" fmla="*/ 560922 w 1028370"/>
                <a:gd name="connsiteY54" fmla="*/ 1145847 h 1219355"/>
                <a:gd name="connsiteX55" fmla="*/ 576742 w 1028370"/>
                <a:gd name="connsiteY55" fmla="*/ 1114136 h 1219355"/>
                <a:gd name="connsiteX56" fmla="*/ 555170 w 1028370"/>
                <a:gd name="connsiteY56" fmla="*/ 1119904 h 1219355"/>
                <a:gd name="connsiteX57" fmla="*/ 536471 w 1028370"/>
                <a:gd name="connsiteY57" fmla="*/ 1062251 h 1219355"/>
                <a:gd name="connsiteX58" fmla="*/ 499075 w 1028370"/>
                <a:gd name="connsiteY58" fmla="*/ 1053602 h 1219355"/>
                <a:gd name="connsiteX59" fmla="*/ 506271 w 1028370"/>
                <a:gd name="connsiteY59" fmla="*/ 946947 h 1219355"/>
                <a:gd name="connsiteX60" fmla="*/ 422849 w 1028370"/>
                <a:gd name="connsiteY60" fmla="*/ 970006 h 1219355"/>
                <a:gd name="connsiteX61" fmla="*/ 398401 w 1028370"/>
                <a:gd name="connsiteY61" fmla="*/ 884970 h 1219355"/>
                <a:gd name="connsiteX62" fmla="*/ 181223 w 1028370"/>
                <a:gd name="connsiteY62" fmla="*/ 843172 h 1219355"/>
                <a:gd name="connsiteX63" fmla="*/ 181223 w 1028370"/>
                <a:gd name="connsiteY63" fmla="*/ 807136 h 1219355"/>
                <a:gd name="connsiteX64" fmla="*/ 109308 w 1028370"/>
                <a:gd name="connsiteY64" fmla="*/ 693273 h 1219355"/>
                <a:gd name="connsiteX65" fmla="*/ 63287 w 1028370"/>
                <a:gd name="connsiteY65" fmla="*/ 700479 h 1219355"/>
                <a:gd name="connsiteX66" fmla="*/ 10069 w 1028370"/>
                <a:gd name="connsiteY66" fmla="*/ 660125 h 1219355"/>
                <a:gd name="connsiteX67" fmla="*/ 0 w 1028370"/>
                <a:gd name="connsiteY67" fmla="*/ 635620 h 1219355"/>
                <a:gd name="connsiteX68" fmla="*/ 24451 w 1028370"/>
                <a:gd name="connsiteY68" fmla="*/ 628414 h 1219355"/>
                <a:gd name="connsiteX69" fmla="*/ 31647 w 1028370"/>
                <a:gd name="connsiteY69" fmla="*/ 651475 h 1219355"/>
                <a:gd name="connsiteX70" fmla="*/ 69039 w 1028370"/>
                <a:gd name="connsiteY70" fmla="*/ 553465 h 1219355"/>
                <a:gd name="connsiteX71" fmla="*/ 15823 w 1028370"/>
                <a:gd name="connsiteY71" fmla="*/ 510227 h 1219355"/>
                <a:gd name="connsiteX72" fmla="*/ 51778 w 1028370"/>
                <a:gd name="connsiteY72" fmla="*/ 478519 h 1219355"/>
                <a:gd name="connsiteX73" fmla="*/ 35960 w 1028370"/>
                <a:gd name="connsiteY73" fmla="*/ 466988 h 1219355"/>
                <a:gd name="connsiteX74" fmla="*/ 56095 w 1028370"/>
                <a:gd name="connsiteY74" fmla="*/ 442483 h 1219355"/>
                <a:gd name="connsiteX75" fmla="*/ 47464 w 1028370"/>
                <a:gd name="connsiteY75" fmla="*/ 402126 h 1219355"/>
                <a:gd name="connsiteX76" fmla="*/ 128007 w 1028370"/>
                <a:gd name="connsiteY76" fmla="*/ 371859 h 1219355"/>
                <a:gd name="connsiteX77" fmla="*/ 138076 w 1028370"/>
                <a:gd name="connsiteY77" fmla="*/ 351682 h 1219355"/>
                <a:gd name="connsiteX78" fmla="*/ 212867 w 1028370"/>
                <a:gd name="connsiteY78" fmla="*/ 343032 h 1219355"/>
                <a:gd name="connsiteX79" fmla="*/ 217181 w 1028370"/>
                <a:gd name="connsiteY79" fmla="*/ 270967 h 1219355"/>
                <a:gd name="connsiteX80" fmla="*/ 250260 w 1028370"/>
                <a:gd name="connsiteY80" fmla="*/ 229172 h 1219355"/>
                <a:gd name="connsiteX81" fmla="*/ 241629 w 1028370"/>
                <a:gd name="connsiteY81" fmla="*/ 185931 h 1219355"/>
                <a:gd name="connsiteX82" fmla="*/ 293407 w 1028370"/>
                <a:gd name="connsiteY82" fmla="*/ 188812 h 1219355"/>
                <a:gd name="connsiteX83" fmla="*/ 293407 w 1028370"/>
                <a:gd name="connsiteY83" fmla="*/ 145574 h 1219355"/>
                <a:gd name="connsiteX84" fmla="*/ 359567 w 1028370"/>
                <a:gd name="connsiteY84" fmla="*/ 131159 h 1219355"/>
                <a:gd name="connsiteX85" fmla="*/ 427163 w 1028370"/>
                <a:gd name="connsiteY85" fmla="*/ 159985 h 1219355"/>
                <a:gd name="connsiteX86" fmla="*/ 432918 w 1028370"/>
                <a:gd name="connsiteY86" fmla="*/ 126837 h 1219355"/>
                <a:gd name="connsiteX87" fmla="*/ 366760 w 1028370"/>
                <a:gd name="connsiteY87" fmla="*/ 77830 h 1219355"/>
                <a:gd name="connsiteX88" fmla="*/ 442986 w 1028370"/>
                <a:gd name="connsiteY88" fmla="*/ 76393 h 1219355"/>
                <a:gd name="connsiteX89" fmla="*/ 412780 w 1028370"/>
                <a:gd name="connsiteY89" fmla="*/ 4325 h 1219355"/>
                <a:gd name="connsiteX90" fmla="*/ 450176 w 1028370"/>
                <a:gd name="connsiteY90" fmla="*/ 0 h 1219355"/>
                <a:gd name="connsiteX91" fmla="*/ 450176 w 1028370"/>
                <a:gd name="connsiteY91" fmla="*/ 24505 h 1219355"/>
                <a:gd name="connsiteX92" fmla="*/ 556608 w 1028370"/>
                <a:gd name="connsiteY92" fmla="*/ 145574 h 1219355"/>
                <a:gd name="connsiteX93" fmla="*/ 558049 w 1028370"/>
                <a:gd name="connsiteY93" fmla="*/ 175841 h 1219355"/>
                <a:gd name="connsiteX94" fmla="*/ 624206 w 1028370"/>
                <a:gd name="connsiteY94" fmla="*/ 200343 h 1219355"/>
                <a:gd name="connsiteX95" fmla="*/ 644349 w 1028370"/>
                <a:gd name="connsiteY95" fmla="*/ 242141 h 1219355"/>
                <a:gd name="connsiteX96" fmla="*/ 605510 w 1028370"/>
                <a:gd name="connsiteY96" fmla="*/ 282498 h 1219355"/>
                <a:gd name="connsiteX97" fmla="*/ 609824 w 1028370"/>
                <a:gd name="connsiteY97" fmla="*/ 321415 h 1219355"/>
                <a:gd name="connsiteX98" fmla="*/ 739255 w 1028370"/>
                <a:gd name="connsiteY98" fmla="*/ 312765 h 1219355"/>
                <a:gd name="connsiteX99" fmla="*/ 775232 w 1028370"/>
                <a:gd name="connsiteY99" fmla="*/ 383390 h 1219355"/>
                <a:gd name="connsiteX100" fmla="*/ 801116 w 1028370"/>
                <a:gd name="connsiteY100" fmla="*/ 396364 h 1219355"/>
                <a:gd name="connsiteX101" fmla="*/ 822685 w 1028370"/>
                <a:gd name="connsiteY101" fmla="*/ 428072 h 1219355"/>
                <a:gd name="connsiteX102" fmla="*/ 763729 w 1028370"/>
                <a:gd name="connsiteY102" fmla="*/ 520317 h 1219355"/>
                <a:gd name="connsiteX103" fmla="*/ 782422 w 1028370"/>
                <a:gd name="connsiteY103" fmla="*/ 619768 h 1219355"/>
                <a:gd name="connsiteX104" fmla="*/ 811181 w 1028370"/>
                <a:gd name="connsiteY104" fmla="*/ 615443 h 1219355"/>
                <a:gd name="connsiteX105" fmla="*/ 852882 w 1028370"/>
                <a:gd name="connsiteY105" fmla="*/ 665887 h 1219355"/>
                <a:gd name="connsiteX106" fmla="*/ 803991 w 1028370"/>
                <a:gd name="connsiteY106" fmla="*/ 690392 h 1219355"/>
                <a:gd name="connsiteX107" fmla="*/ 801116 w 1028370"/>
                <a:gd name="connsiteY107" fmla="*/ 737952 h 1219355"/>
                <a:gd name="connsiteX108" fmla="*/ 855758 w 1028370"/>
                <a:gd name="connsiteY108" fmla="*/ 810020 h 1219355"/>
                <a:gd name="connsiteX109" fmla="*/ 868700 w 1028370"/>
                <a:gd name="connsiteY109" fmla="*/ 797046 h 1219355"/>
                <a:gd name="connsiteX110" fmla="*/ 960758 w 1028370"/>
                <a:gd name="connsiteY110" fmla="*/ 818667 h 1219355"/>
                <a:gd name="connsiteX111" fmla="*/ 955006 w 1028370"/>
                <a:gd name="connsiteY111" fmla="*/ 789840 h 1219355"/>
                <a:gd name="connsiteX112" fmla="*/ 986641 w 1028370"/>
                <a:gd name="connsiteY112" fmla="*/ 807136 h 1219355"/>
                <a:gd name="connsiteX113" fmla="*/ 996707 w 1028370"/>
                <a:gd name="connsiteY113" fmla="*/ 792724 h 1219355"/>
                <a:gd name="connsiteX114" fmla="*/ 1022619 w 1028370"/>
                <a:gd name="connsiteY114" fmla="*/ 817229 h 1219355"/>
                <a:gd name="connsiteX115" fmla="*/ 1025466 w 1028370"/>
                <a:gd name="connsiteY115" fmla="*/ 835966 h 1219355"/>
                <a:gd name="connsiteX116" fmla="*/ 999583 w 1028370"/>
                <a:gd name="connsiteY116" fmla="*/ 851818 h 1219355"/>
                <a:gd name="connsiteX117" fmla="*/ 1002459 w 1028370"/>
                <a:gd name="connsiteY117" fmla="*/ 886410 h 1219355"/>
                <a:gd name="connsiteX118" fmla="*/ 1021152 w 1028370"/>
                <a:gd name="connsiteY118" fmla="*/ 895060 h 1219355"/>
                <a:gd name="connsiteX119" fmla="*/ 1005335 w 1028370"/>
                <a:gd name="connsiteY119" fmla="*/ 915237 h 1219355"/>
                <a:gd name="connsiteX120" fmla="*/ 1028371 w 1028370"/>
                <a:gd name="connsiteY120" fmla="*/ 921724 h 121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028370" h="1219355">
                  <a:moveTo>
                    <a:pt x="1028342" y="944063"/>
                  </a:moveTo>
                  <a:lnTo>
                    <a:pt x="1012524" y="939739"/>
                  </a:lnTo>
                  <a:lnTo>
                    <a:pt x="1001021" y="965684"/>
                  </a:lnTo>
                  <a:lnTo>
                    <a:pt x="978013" y="964240"/>
                  </a:lnTo>
                  <a:lnTo>
                    <a:pt x="966510" y="982977"/>
                  </a:lnTo>
                  <a:lnTo>
                    <a:pt x="930561" y="1013245"/>
                  </a:lnTo>
                  <a:lnTo>
                    <a:pt x="913305" y="1020450"/>
                  </a:lnTo>
                  <a:lnTo>
                    <a:pt x="878765" y="1000273"/>
                  </a:lnTo>
                  <a:lnTo>
                    <a:pt x="826999" y="1023334"/>
                  </a:lnTo>
                  <a:lnTo>
                    <a:pt x="825561" y="1004598"/>
                  </a:lnTo>
                  <a:lnTo>
                    <a:pt x="791050" y="1004598"/>
                  </a:lnTo>
                  <a:lnTo>
                    <a:pt x="795364" y="955594"/>
                  </a:lnTo>
                  <a:lnTo>
                    <a:pt x="778108" y="955594"/>
                  </a:lnTo>
                  <a:lnTo>
                    <a:pt x="789612" y="942620"/>
                  </a:lnTo>
                  <a:lnTo>
                    <a:pt x="688926" y="871995"/>
                  </a:lnTo>
                  <a:lnTo>
                    <a:pt x="650101" y="895060"/>
                  </a:lnTo>
                  <a:lnTo>
                    <a:pt x="632846" y="873439"/>
                  </a:lnTo>
                  <a:lnTo>
                    <a:pt x="601193" y="880645"/>
                  </a:lnTo>
                  <a:lnTo>
                    <a:pt x="638598" y="942620"/>
                  </a:lnTo>
                  <a:lnTo>
                    <a:pt x="618452" y="955594"/>
                  </a:lnTo>
                  <a:lnTo>
                    <a:pt x="629970" y="1001714"/>
                  </a:lnTo>
                  <a:lnTo>
                    <a:pt x="621330" y="1023334"/>
                  </a:lnTo>
                  <a:lnTo>
                    <a:pt x="678860" y="1027659"/>
                  </a:lnTo>
                  <a:lnTo>
                    <a:pt x="726313" y="1062251"/>
                  </a:lnTo>
                  <a:lnTo>
                    <a:pt x="714809" y="1001714"/>
                  </a:lnTo>
                  <a:lnTo>
                    <a:pt x="733503" y="972890"/>
                  </a:lnTo>
                  <a:lnTo>
                    <a:pt x="770918" y="984421"/>
                  </a:lnTo>
                  <a:lnTo>
                    <a:pt x="775232" y="1007482"/>
                  </a:lnTo>
                  <a:lnTo>
                    <a:pt x="743569" y="1016128"/>
                  </a:lnTo>
                  <a:lnTo>
                    <a:pt x="768042" y="1079547"/>
                  </a:lnTo>
                  <a:lnTo>
                    <a:pt x="783860" y="1031981"/>
                  </a:lnTo>
                  <a:lnTo>
                    <a:pt x="814057" y="1055045"/>
                  </a:lnTo>
                  <a:lnTo>
                    <a:pt x="792488" y="1059370"/>
                  </a:lnTo>
                  <a:lnTo>
                    <a:pt x="805429" y="1086753"/>
                  </a:lnTo>
                  <a:lnTo>
                    <a:pt x="851444" y="1082428"/>
                  </a:lnTo>
                  <a:lnTo>
                    <a:pt x="850006" y="1109814"/>
                  </a:lnTo>
                  <a:lnTo>
                    <a:pt x="862948" y="1108374"/>
                  </a:lnTo>
                  <a:lnTo>
                    <a:pt x="860072" y="1069454"/>
                  </a:lnTo>
                  <a:lnTo>
                    <a:pt x="883079" y="1080991"/>
                  </a:lnTo>
                  <a:lnTo>
                    <a:pt x="867262" y="1131432"/>
                  </a:lnTo>
                  <a:lnTo>
                    <a:pt x="821247" y="1104049"/>
                  </a:lnTo>
                  <a:lnTo>
                    <a:pt x="801116" y="1137200"/>
                  </a:lnTo>
                  <a:lnTo>
                    <a:pt x="806867" y="1161699"/>
                  </a:lnTo>
                  <a:lnTo>
                    <a:pt x="819809" y="1168908"/>
                  </a:lnTo>
                  <a:lnTo>
                    <a:pt x="806867" y="1191967"/>
                  </a:lnTo>
                  <a:lnTo>
                    <a:pt x="825561" y="1207825"/>
                  </a:lnTo>
                  <a:lnTo>
                    <a:pt x="776670" y="1199175"/>
                  </a:lnTo>
                  <a:lnTo>
                    <a:pt x="776670" y="1219355"/>
                  </a:lnTo>
                  <a:lnTo>
                    <a:pt x="743569" y="1213587"/>
                  </a:lnTo>
                  <a:lnTo>
                    <a:pt x="765167" y="1196294"/>
                  </a:lnTo>
                  <a:lnTo>
                    <a:pt x="727751" y="1191967"/>
                  </a:lnTo>
                  <a:lnTo>
                    <a:pt x="660167" y="1145847"/>
                  </a:lnTo>
                  <a:lnTo>
                    <a:pt x="615576" y="1167468"/>
                  </a:lnTo>
                  <a:lnTo>
                    <a:pt x="591125" y="1131432"/>
                  </a:lnTo>
                  <a:lnTo>
                    <a:pt x="560922" y="1145847"/>
                  </a:lnTo>
                  <a:lnTo>
                    <a:pt x="576742" y="1114136"/>
                  </a:lnTo>
                  <a:lnTo>
                    <a:pt x="555170" y="1119904"/>
                  </a:lnTo>
                  <a:lnTo>
                    <a:pt x="536471" y="1062251"/>
                  </a:lnTo>
                  <a:lnTo>
                    <a:pt x="499075" y="1053602"/>
                  </a:lnTo>
                  <a:lnTo>
                    <a:pt x="506271" y="946947"/>
                  </a:lnTo>
                  <a:lnTo>
                    <a:pt x="422849" y="970006"/>
                  </a:lnTo>
                  <a:lnTo>
                    <a:pt x="398401" y="884970"/>
                  </a:lnTo>
                  <a:lnTo>
                    <a:pt x="181223" y="843172"/>
                  </a:lnTo>
                  <a:lnTo>
                    <a:pt x="181223" y="807136"/>
                  </a:lnTo>
                  <a:lnTo>
                    <a:pt x="109308" y="693273"/>
                  </a:lnTo>
                  <a:lnTo>
                    <a:pt x="63287" y="700479"/>
                  </a:lnTo>
                  <a:lnTo>
                    <a:pt x="10069" y="660125"/>
                  </a:lnTo>
                  <a:lnTo>
                    <a:pt x="0" y="635620"/>
                  </a:lnTo>
                  <a:lnTo>
                    <a:pt x="24451" y="628414"/>
                  </a:lnTo>
                  <a:lnTo>
                    <a:pt x="31647" y="651475"/>
                  </a:lnTo>
                  <a:lnTo>
                    <a:pt x="69039" y="553465"/>
                  </a:lnTo>
                  <a:lnTo>
                    <a:pt x="15823" y="510227"/>
                  </a:lnTo>
                  <a:lnTo>
                    <a:pt x="51778" y="478519"/>
                  </a:lnTo>
                  <a:lnTo>
                    <a:pt x="35960" y="466988"/>
                  </a:lnTo>
                  <a:lnTo>
                    <a:pt x="56095" y="442483"/>
                  </a:lnTo>
                  <a:lnTo>
                    <a:pt x="47464" y="402126"/>
                  </a:lnTo>
                  <a:lnTo>
                    <a:pt x="128007" y="371859"/>
                  </a:lnTo>
                  <a:lnTo>
                    <a:pt x="138076" y="351682"/>
                  </a:lnTo>
                  <a:lnTo>
                    <a:pt x="212867" y="343032"/>
                  </a:lnTo>
                  <a:lnTo>
                    <a:pt x="217181" y="270967"/>
                  </a:lnTo>
                  <a:lnTo>
                    <a:pt x="250260" y="229172"/>
                  </a:lnTo>
                  <a:lnTo>
                    <a:pt x="241629" y="185931"/>
                  </a:lnTo>
                  <a:lnTo>
                    <a:pt x="293407" y="188812"/>
                  </a:lnTo>
                  <a:lnTo>
                    <a:pt x="293407" y="145574"/>
                  </a:lnTo>
                  <a:lnTo>
                    <a:pt x="359567" y="131159"/>
                  </a:lnTo>
                  <a:lnTo>
                    <a:pt x="427163" y="159985"/>
                  </a:lnTo>
                  <a:lnTo>
                    <a:pt x="432918" y="126837"/>
                  </a:lnTo>
                  <a:lnTo>
                    <a:pt x="366760" y="77830"/>
                  </a:lnTo>
                  <a:lnTo>
                    <a:pt x="442986" y="76393"/>
                  </a:lnTo>
                  <a:lnTo>
                    <a:pt x="412780" y="4325"/>
                  </a:lnTo>
                  <a:lnTo>
                    <a:pt x="450176" y="0"/>
                  </a:lnTo>
                  <a:lnTo>
                    <a:pt x="450176" y="24505"/>
                  </a:lnTo>
                  <a:lnTo>
                    <a:pt x="556608" y="145574"/>
                  </a:lnTo>
                  <a:lnTo>
                    <a:pt x="558049" y="175841"/>
                  </a:lnTo>
                  <a:lnTo>
                    <a:pt x="624206" y="200343"/>
                  </a:lnTo>
                  <a:lnTo>
                    <a:pt x="644349" y="242141"/>
                  </a:lnTo>
                  <a:lnTo>
                    <a:pt x="605510" y="282498"/>
                  </a:lnTo>
                  <a:lnTo>
                    <a:pt x="609824" y="321415"/>
                  </a:lnTo>
                  <a:lnTo>
                    <a:pt x="739255" y="312765"/>
                  </a:lnTo>
                  <a:lnTo>
                    <a:pt x="775232" y="383390"/>
                  </a:lnTo>
                  <a:lnTo>
                    <a:pt x="801116" y="396364"/>
                  </a:lnTo>
                  <a:lnTo>
                    <a:pt x="822685" y="428072"/>
                  </a:lnTo>
                  <a:lnTo>
                    <a:pt x="763729" y="520317"/>
                  </a:lnTo>
                  <a:lnTo>
                    <a:pt x="782422" y="619768"/>
                  </a:lnTo>
                  <a:lnTo>
                    <a:pt x="811181" y="615443"/>
                  </a:lnTo>
                  <a:lnTo>
                    <a:pt x="852882" y="665887"/>
                  </a:lnTo>
                  <a:lnTo>
                    <a:pt x="803991" y="690392"/>
                  </a:lnTo>
                  <a:lnTo>
                    <a:pt x="801116" y="737952"/>
                  </a:lnTo>
                  <a:lnTo>
                    <a:pt x="855758" y="810020"/>
                  </a:lnTo>
                  <a:lnTo>
                    <a:pt x="868700" y="797046"/>
                  </a:lnTo>
                  <a:lnTo>
                    <a:pt x="960758" y="818667"/>
                  </a:lnTo>
                  <a:lnTo>
                    <a:pt x="955006" y="789840"/>
                  </a:lnTo>
                  <a:lnTo>
                    <a:pt x="986641" y="807136"/>
                  </a:lnTo>
                  <a:lnTo>
                    <a:pt x="996707" y="792724"/>
                  </a:lnTo>
                  <a:lnTo>
                    <a:pt x="1022619" y="817229"/>
                  </a:lnTo>
                  <a:lnTo>
                    <a:pt x="1025466" y="835966"/>
                  </a:lnTo>
                  <a:lnTo>
                    <a:pt x="999583" y="851818"/>
                  </a:lnTo>
                  <a:lnTo>
                    <a:pt x="1002459" y="886410"/>
                  </a:lnTo>
                  <a:lnTo>
                    <a:pt x="1021152" y="895060"/>
                  </a:lnTo>
                  <a:lnTo>
                    <a:pt x="1005335" y="915237"/>
                  </a:lnTo>
                  <a:lnTo>
                    <a:pt x="1028371" y="921724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1" name="Полилиния 130">
              <a:extLst>
                <a:ext uri="{FF2B5EF4-FFF2-40B4-BE49-F238E27FC236}">
                  <a16:creationId xmlns:a16="http://schemas.microsoft.com/office/drawing/2014/main" id="{0F5C7920-F1D6-234C-B666-87A2C1E295B1}"/>
                </a:ext>
              </a:extLst>
            </p:cNvPr>
            <p:cNvSpPr/>
            <p:nvPr/>
          </p:nvSpPr>
          <p:spPr>
            <a:xfrm>
              <a:off x="6447006" y="3154285"/>
              <a:ext cx="240196" cy="237815"/>
            </a:xfrm>
            <a:custGeom>
              <a:avLst/>
              <a:gdLst>
                <a:gd name="connsiteX0" fmla="*/ 70489 w 240196"/>
                <a:gd name="connsiteY0" fmla="*/ 132597 h 237815"/>
                <a:gd name="connsiteX1" fmla="*/ 4314 w 240196"/>
                <a:gd name="connsiteY1" fmla="*/ 145571 h 237815"/>
                <a:gd name="connsiteX2" fmla="*/ 0 w 240196"/>
                <a:gd name="connsiteY2" fmla="*/ 118185 h 237815"/>
                <a:gd name="connsiteX3" fmla="*/ 18693 w 240196"/>
                <a:gd name="connsiteY3" fmla="*/ 66297 h 237815"/>
                <a:gd name="connsiteX4" fmla="*/ 35978 w 240196"/>
                <a:gd name="connsiteY4" fmla="*/ 50444 h 237815"/>
                <a:gd name="connsiteX5" fmla="*/ 35978 w 240196"/>
                <a:gd name="connsiteY5" fmla="*/ 46120 h 237815"/>
                <a:gd name="connsiteX6" fmla="*/ 37387 w 240196"/>
                <a:gd name="connsiteY6" fmla="*/ 43236 h 237815"/>
                <a:gd name="connsiteX7" fmla="*/ 37387 w 240196"/>
                <a:gd name="connsiteY7" fmla="*/ 38914 h 237815"/>
                <a:gd name="connsiteX8" fmla="*/ 60423 w 240196"/>
                <a:gd name="connsiteY8" fmla="*/ 38914 h 237815"/>
                <a:gd name="connsiteX9" fmla="*/ 53233 w 240196"/>
                <a:gd name="connsiteY9" fmla="*/ 21615 h 237815"/>
                <a:gd name="connsiteX10" fmla="*/ 63299 w 240196"/>
                <a:gd name="connsiteY10" fmla="*/ 12969 h 237815"/>
                <a:gd name="connsiteX11" fmla="*/ 84868 w 240196"/>
                <a:gd name="connsiteY11" fmla="*/ 21615 h 237815"/>
                <a:gd name="connsiteX12" fmla="*/ 99248 w 240196"/>
                <a:gd name="connsiteY12" fmla="*/ 11528 h 237815"/>
                <a:gd name="connsiteX13" fmla="*/ 175489 w 240196"/>
                <a:gd name="connsiteY13" fmla="*/ 18737 h 237815"/>
                <a:gd name="connsiteX14" fmla="*/ 186992 w 240196"/>
                <a:gd name="connsiteY14" fmla="*/ 7206 h 237815"/>
                <a:gd name="connsiteX15" fmla="*/ 207124 w 240196"/>
                <a:gd name="connsiteY15" fmla="*/ 0 h 237815"/>
                <a:gd name="connsiteX16" fmla="*/ 225817 w 240196"/>
                <a:gd name="connsiteY16" fmla="*/ 1438 h 237815"/>
                <a:gd name="connsiteX17" fmla="*/ 240197 w 240196"/>
                <a:gd name="connsiteY17" fmla="*/ 24499 h 237815"/>
                <a:gd name="connsiteX18" fmla="*/ 235883 w 240196"/>
                <a:gd name="connsiteY18" fmla="*/ 41795 h 237815"/>
                <a:gd name="connsiteX19" fmla="*/ 222941 w 240196"/>
                <a:gd name="connsiteY19" fmla="*/ 40352 h 237815"/>
                <a:gd name="connsiteX20" fmla="*/ 221503 w 240196"/>
                <a:gd name="connsiteY20" fmla="*/ 27383 h 237815"/>
                <a:gd name="connsiteX21" fmla="*/ 186992 w 240196"/>
                <a:gd name="connsiteY21" fmla="*/ 27383 h 237815"/>
                <a:gd name="connsiteX22" fmla="*/ 185554 w 240196"/>
                <a:gd name="connsiteY22" fmla="*/ 46120 h 237815"/>
                <a:gd name="connsiteX23" fmla="*/ 152453 w 240196"/>
                <a:gd name="connsiteY23" fmla="*/ 67740 h 237815"/>
                <a:gd name="connsiteX24" fmla="*/ 179802 w 240196"/>
                <a:gd name="connsiteY24" fmla="*/ 103773 h 237815"/>
                <a:gd name="connsiteX25" fmla="*/ 159642 w 240196"/>
                <a:gd name="connsiteY25" fmla="*/ 125391 h 237815"/>
                <a:gd name="connsiteX26" fmla="*/ 181212 w 240196"/>
                <a:gd name="connsiteY26" fmla="*/ 132597 h 237815"/>
                <a:gd name="connsiteX27" fmla="*/ 192744 w 240196"/>
                <a:gd name="connsiteY27" fmla="*/ 125391 h 237815"/>
                <a:gd name="connsiteX28" fmla="*/ 205686 w 240196"/>
                <a:gd name="connsiteY28" fmla="*/ 139805 h 237815"/>
                <a:gd name="connsiteX29" fmla="*/ 197058 w 240196"/>
                <a:gd name="connsiteY29" fmla="*/ 198899 h 237815"/>
                <a:gd name="connsiteX30" fmla="*/ 175489 w 240196"/>
                <a:gd name="connsiteY30" fmla="*/ 210430 h 237815"/>
                <a:gd name="connsiteX31" fmla="*/ 165394 w 240196"/>
                <a:gd name="connsiteY31" fmla="*/ 201783 h 237815"/>
                <a:gd name="connsiteX32" fmla="*/ 70489 w 240196"/>
                <a:gd name="connsiteY32" fmla="*/ 236372 h 237815"/>
                <a:gd name="connsiteX33" fmla="*/ 46044 w 240196"/>
                <a:gd name="connsiteY33" fmla="*/ 237816 h 237815"/>
                <a:gd name="connsiteX34" fmla="*/ 20131 w 240196"/>
                <a:gd name="connsiteY34" fmla="*/ 216195 h 237815"/>
                <a:gd name="connsiteX35" fmla="*/ 18693 w 240196"/>
                <a:gd name="connsiteY35" fmla="*/ 203221 h 237815"/>
                <a:gd name="connsiteX36" fmla="*/ 70489 w 240196"/>
                <a:gd name="connsiteY36" fmla="*/ 198899 h 237815"/>
                <a:gd name="connsiteX37" fmla="*/ 100686 w 240196"/>
                <a:gd name="connsiteY37" fmla="*/ 152780 h 23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0196" h="237815">
                  <a:moveTo>
                    <a:pt x="70489" y="132597"/>
                  </a:moveTo>
                  <a:lnTo>
                    <a:pt x="4314" y="145571"/>
                  </a:lnTo>
                  <a:lnTo>
                    <a:pt x="0" y="118185"/>
                  </a:lnTo>
                  <a:lnTo>
                    <a:pt x="18693" y="66297"/>
                  </a:lnTo>
                  <a:lnTo>
                    <a:pt x="35978" y="50444"/>
                  </a:lnTo>
                  <a:lnTo>
                    <a:pt x="35978" y="46120"/>
                  </a:lnTo>
                  <a:lnTo>
                    <a:pt x="37387" y="43236"/>
                  </a:lnTo>
                  <a:lnTo>
                    <a:pt x="37387" y="38914"/>
                  </a:lnTo>
                  <a:lnTo>
                    <a:pt x="60423" y="38914"/>
                  </a:lnTo>
                  <a:lnTo>
                    <a:pt x="53233" y="21615"/>
                  </a:lnTo>
                  <a:lnTo>
                    <a:pt x="63299" y="12969"/>
                  </a:lnTo>
                  <a:lnTo>
                    <a:pt x="84868" y="21615"/>
                  </a:lnTo>
                  <a:lnTo>
                    <a:pt x="99248" y="11528"/>
                  </a:lnTo>
                  <a:lnTo>
                    <a:pt x="175489" y="18737"/>
                  </a:lnTo>
                  <a:lnTo>
                    <a:pt x="186992" y="7206"/>
                  </a:lnTo>
                  <a:lnTo>
                    <a:pt x="207124" y="0"/>
                  </a:lnTo>
                  <a:lnTo>
                    <a:pt x="225817" y="1438"/>
                  </a:lnTo>
                  <a:lnTo>
                    <a:pt x="240197" y="24499"/>
                  </a:lnTo>
                  <a:lnTo>
                    <a:pt x="235883" y="41795"/>
                  </a:lnTo>
                  <a:lnTo>
                    <a:pt x="222941" y="40352"/>
                  </a:lnTo>
                  <a:lnTo>
                    <a:pt x="221503" y="27383"/>
                  </a:lnTo>
                  <a:lnTo>
                    <a:pt x="186992" y="27383"/>
                  </a:lnTo>
                  <a:lnTo>
                    <a:pt x="185554" y="46120"/>
                  </a:lnTo>
                  <a:lnTo>
                    <a:pt x="152453" y="67740"/>
                  </a:lnTo>
                  <a:lnTo>
                    <a:pt x="179802" y="103773"/>
                  </a:lnTo>
                  <a:lnTo>
                    <a:pt x="159642" y="125391"/>
                  </a:lnTo>
                  <a:lnTo>
                    <a:pt x="181212" y="132597"/>
                  </a:lnTo>
                  <a:lnTo>
                    <a:pt x="192744" y="125391"/>
                  </a:lnTo>
                  <a:lnTo>
                    <a:pt x="205686" y="139805"/>
                  </a:lnTo>
                  <a:lnTo>
                    <a:pt x="197058" y="198899"/>
                  </a:lnTo>
                  <a:lnTo>
                    <a:pt x="175489" y="210430"/>
                  </a:lnTo>
                  <a:lnTo>
                    <a:pt x="165394" y="201783"/>
                  </a:lnTo>
                  <a:lnTo>
                    <a:pt x="70489" y="236372"/>
                  </a:lnTo>
                  <a:lnTo>
                    <a:pt x="46044" y="237816"/>
                  </a:lnTo>
                  <a:lnTo>
                    <a:pt x="20131" y="216195"/>
                  </a:lnTo>
                  <a:lnTo>
                    <a:pt x="18693" y="203221"/>
                  </a:lnTo>
                  <a:lnTo>
                    <a:pt x="70489" y="198899"/>
                  </a:lnTo>
                  <a:lnTo>
                    <a:pt x="100686" y="152780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 22">
              <a:extLst>
                <a:ext uri="{FF2B5EF4-FFF2-40B4-BE49-F238E27FC236}">
                  <a16:creationId xmlns:a16="http://schemas.microsoft.com/office/drawing/2014/main" id="{9989634F-C2F3-A44C-A3FB-6283F9367A1C}"/>
                </a:ext>
              </a:extLst>
            </p:cNvPr>
            <p:cNvSpPr/>
            <p:nvPr/>
          </p:nvSpPr>
          <p:spPr>
            <a:xfrm>
              <a:off x="6284488" y="2341380"/>
              <a:ext cx="1097421" cy="859024"/>
            </a:xfrm>
            <a:custGeom>
              <a:avLst/>
              <a:gdLst>
                <a:gd name="connsiteX0" fmla="*/ 143825 w 1097421"/>
                <a:gd name="connsiteY0" fmla="*/ 132602 h 859024"/>
                <a:gd name="connsiteX1" fmla="*/ 171146 w 1097421"/>
                <a:gd name="connsiteY1" fmla="*/ 139808 h 859024"/>
                <a:gd name="connsiteX2" fmla="*/ 172584 w 1097421"/>
                <a:gd name="connsiteY2" fmla="*/ 177281 h 859024"/>
                <a:gd name="connsiteX3" fmla="*/ 197058 w 1097421"/>
                <a:gd name="connsiteY3" fmla="*/ 167191 h 859024"/>
                <a:gd name="connsiteX4" fmla="*/ 307781 w 1097421"/>
                <a:gd name="connsiteY4" fmla="*/ 148455 h 859024"/>
                <a:gd name="connsiteX5" fmla="*/ 451605 w 1097421"/>
                <a:gd name="connsiteY5" fmla="*/ 230610 h 859024"/>
                <a:gd name="connsiteX6" fmla="*/ 486145 w 1097421"/>
                <a:gd name="connsiteY6" fmla="*/ 211873 h 859024"/>
                <a:gd name="connsiteX7" fmla="*/ 499087 w 1097421"/>
                <a:gd name="connsiteY7" fmla="*/ 257996 h 859024"/>
                <a:gd name="connsiteX8" fmla="*/ 520656 w 1097421"/>
                <a:gd name="connsiteY8" fmla="*/ 279614 h 859024"/>
                <a:gd name="connsiteX9" fmla="*/ 660167 w 1097421"/>
                <a:gd name="connsiteY9" fmla="*/ 265205 h 859024"/>
                <a:gd name="connsiteX10" fmla="*/ 671671 w 1097421"/>
                <a:gd name="connsiteY10" fmla="*/ 278173 h 859024"/>
                <a:gd name="connsiteX11" fmla="*/ 733503 w 1097421"/>
                <a:gd name="connsiteY11" fmla="*/ 278173 h 859024"/>
                <a:gd name="connsiteX12" fmla="*/ 732065 w 1097421"/>
                <a:gd name="connsiteY12" fmla="*/ 279614 h 859024"/>
                <a:gd name="connsiteX13" fmla="*/ 1054254 w 1097421"/>
                <a:gd name="connsiteY13" fmla="*/ 0 h 859024"/>
                <a:gd name="connsiteX14" fmla="*/ 1060006 w 1097421"/>
                <a:gd name="connsiteY14" fmla="*/ 5765 h 859024"/>
                <a:gd name="connsiteX15" fmla="*/ 1032684 w 1097421"/>
                <a:gd name="connsiteY15" fmla="*/ 34592 h 859024"/>
                <a:gd name="connsiteX16" fmla="*/ 1055721 w 1097421"/>
                <a:gd name="connsiteY16" fmla="*/ 59125 h 859024"/>
                <a:gd name="connsiteX17" fmla="*/ 1051407 w 1097421"/>
                <a:gd name="connsiteY17" fmla="*/ 90848 h 859024"/>
                <a:gd name="connsiteX18" fmla="*/ 1097422 w 1097421"/>
                <a:gd name="connsiteY18" fmla="*/ 138382 h 859024"/>
                <a:gd name="connsiteX19" fmla="*/ 885955 w 1097421"/>
                <a:gd name="connsiteY19" fmla="*/ 315649 h 859024"/>
                <a:gd name="connsiteX20" fmla="*/ 873013 w 1097421"/>
                <a:gd name="connsiteY20" fmla="*/ 353122 h 859024"/>
                <a:gd name="connsiteX21" fmla="*/ 831313 w 1097421"/>
                <a:gd name="connsiteY21" fmla="*/ 390595 h 859024"/>
                <a:gd name="connsiteX22" fmla="*/ 806867 w 1097421"/>
                <a:gd name="connsiteY22" fmla="*/ 392039 h 859024"/>
                <a:gd name="connsiteX23" fmla="*/ 733503 w 1097421"/>
                <a:gd name="connsiteY23" fmla="*/ 459779 h 859024"/>
                <a:gd name="connsiteX24" fmla="*/ 706182 w 1097421"/>
                <a:gd name="connsiteY24" fmla="*/ 510224 h 859024"/>
                <a:gd name="connsiteX25" fmla="*/ 650101 w 1097421"/>
                <a:gd name="connsiteY25" fmla="*/ 523198 h 859024"/>
                <a:gd name="connsiteX26" fmla="*/ 688926 w 1097421"/>
                <a:gd name="connsiteY26" fmla="*/ 577970 h 859024"/>
                <a:gd name="connsiteX27" fmla="*/ 668795 w 1097421"/>
                <a:gd name="connsiteY27" fmla="*/ 642826 h 859024"/>
                <a:gd name="connsiteX28" fmla="*/ 650101 w 1097421"/>
                <a:gd name="connsiteY28" fmla="*/ 608237 h 859024"/>
                <a:gd name="connsiteX29" fmla="*/ 614152 w 1097421"/>
                <a:gd name="connsiteY29" fmla="*/ 605353 h 859024"/>
                <a:gd name="connsiteX30" fmla="*/ 592554 w 1097421"/>
                <a:gd name="connsiteY30" fmla="*/ 626974 h 859024"/>
                <a:gd name="connsiteX31" fmla="*/ 560919 w 1097421"/>
                <a:gd name="connsiteY31" fmla="*/ 585173 h 859024"/>
                <a:gd name="connsiteX32" fmla="*/ 520656 w 1097421"/>
                <a:gd name="connsiteY32" fmla="*/ 625530 h 859024"/>
                <a:gd name="connsiteX33" fmla="*/ 457357 w 1097421"/>
                <a:gd name="connsiteY33" fmla="*/ 622649 h 859024"/>
                <a:gd name="connsiteX34" fmla="*/ 478955 w 1097421"/>
                <a:gd name="connsiteY34" fmla="*/ 648594 h 859024"/>
                <a:gd name="connsiteX35" fmla="*/ 437226 w 1097421"/>
                <a:gd name="connsiteY35" fmla="*/ 680302 h 859024"/>
                <a:gd name="connsiteX36" fmla="*/ 457357 w 1097421"/>
                <a:gd name="connsiteY36" fmla="*/ 740837 h 859024"/>
                <a:gd name="connsiteX37" fmla="*/ 428598 w 1097421"/>
                <a:gd name="connsiteY37" fmla="*/ 743718 h 859024"/>
                <a:gd name="connsiteX38" fmla="*/ 401277 w 1097421"/>
                <a:gd name="connsiteY38" fmla="*/ 723540 h 859024"/>
                <a:gd name="connsiteX39" fmla="*/ 386897 w 1097421"/>
                <a:gd name="connsiteY39" fmla="*/ 726422 h 859024"/>
                <a:gd name="connsiteX40" fmla="*/ 412780 w 1097421"/>
                <a:gd name="connsiteY40" fmla="*/ 758133 h 859024"/>
                <a:gd name="connsiteX41" fmla="*/ 421408 w 1097421"/>
                <a:gd name="connsiteY41" fmla="*/ 762457 h 859024"/>
                <a:gd name="connsiteX42" fmla="*/ 417094 w 1097421"/>
                <a:gd name="connsiteY42" fmla="*/ 805696 h 859024"/>
                <a:gd name="connsiteX43" fmla="*/ 407029 w 1097421"/>
                <a:gd name="connsiteY43" fmla="*/ 811461 h 859024"/>
                <a:gd name="connsiteX44" fmla="*/ 399839 w 1097421"/>
                <a:gd name="connsiteY44" fmla="*/ 799930 h 859024"/>
                <a:gd name="connsiteX45" fmla="*/ 376831 w 1097421"/>
                <a:gd name="connsiteY45" fmla="*/ 798490 h 859024"/>
                <a:gd name="connsiteX46" fmla="*/ 369642 w 1097421"/>
                <a:gd name="connsiteY46" fmla="*/ 812904 h 859024"/>
                <a:gd name="connsiteX47" fmla="*/ 349510 w 1097421"/>
                <a:gd name="connsiteY47" fmla="*/ 820111 h 859024"/>
                <a:gd name="connsiteX48" fmla="*/ 338007 w 1097421"/>
                <a:gd name="connsiteY48" fmla="*/ 831641 h 859024"/>
                <a:gd name="connsiteX49" fmla="*/ 261766 w 1097421"/>
                <a:gd name="connsiteY49" fmla="*/ 824432 h 859024"/>
                <a:gd name="connsiteX50" fmla="*/ 247386 w 1097421"/>
                <a:gd name="connsiteY50" fmla="*/ 834519 h 859024"/>
                <a:gd name="connsiteX51" fmla="*/ 225817 w 1097421"/>
                <a:gd name="connsiteY51" fmla="*/ 825873 h 859024"/>
                <a:gd name="connsiteX52" fmla="*/ 215751 w 1097421"/>
                <a:gd name="connsiteY52" fmla="*/ 834519 h 859024"/>
                <a:gd name="connsiteX53" fmla="*/ 222941 w 1097421"/>
                <a:gd name="connsiteY53" fmla="*/ 851818 h 859024"/>
                <a:gd name="connsiteX54" fmla="*/ 199905 w 1097421"/>
                <a:gd name="connsiteY54" fmla="*/ 851818 h 859024"/>
                <a:gd name="connsiteX55" fmla="*/ 199905 w 1097421"/>
                <a:gd name="connsiteY55" fmla="*/ 856140 h 859024"/>
                <a:gd name="connsiteX56" fmla="*/ 198496 w 1097421"/>
                <a:gd name="connsiteY56" fmla="*/ 859024 h 859024"/>
                <a:gd name="connsiteX57" fmla="*/ 163956 w 1097421"/>
                <a:gd name="connsiteY57" fmla="*/ 815783 h 859024"/>
                <a:gd name="connsiteX58" fmla="*/ 145262 w 1097421"/>
                <a:gd name="connsiteY58" fmla="*/ 807136 h 859024"/>
                <a:gd name="connsiteX59" fmla="*/ 132321 w 1097421"/>
                <a:gd name="connsiteY59" fmla="*/ 782637 h 859024"/>
                <a:gd name="connsiteX60" fmla="*/ 140949 w 1097421"/>
                <a:gd name="connsiteY60" fmla="*/ 758133 h 859024"/>
                <a:gd name="connsiteX61" fmla="*/ 155328 w 1097421"/>
                <a:gd name="connsiteY61" fmla="*/ 759573 h 859024"/>
                <a:gd name="connsiteX62" fmla="*/ 140949 w 1097421"/>
                <a:gd name="connsiteY62" fmla="*/ 737955 h 859024"/>
                <a:gd name="connsiteX63" fmla="*/ 145262 w 1097421"/>
                <a:gd name="connsiteY63" fmla="*/ 733628 h 859024"/>
                <a:gd name="connsiteX64" fmla="*/ 159642 w 1097421"/>
                <a:gd name="connsiteY64" fmla="*/ 736512 h 859024"/>
                <a:gd name="connsiteX65" fmla="*/ 171146 w 1097421"/>
                <a:gd name="connsiteY65" fmla="*/ 714891 h 859024"/>
                <a:gd name="connsiteX66" fmla="*/ 168270 w 1097421"/>
                <a:gd name="connsiteY66" fmla="*/ 714891 h 859024"/>
                <a:gd name="connsiteX67" fmla="*/ 161080 w 1097421"/>
                <a:gd name="connsiteY67" fmla="*/ 704804 h 859024"/>
                <a:gd name="connsiteX68" fmla="*/ 169708 w 1097421"/>
                <a:gd name="connsiteY68" fmla="*/ 700479 h 859024"/>
                <a:gd name="connsiteX69" fmla="*/ 166832 w 1097421"/>
                <a:gd name="connsiteY69" fmla="*/ 699039 h 859024"/>
                <a:gd name="connsiteX70" fmla="*/ 169708 w 1097421"/>
                <a:gd name="connsiteY70" fmla="*/ 696155 h 859024"/>
                <a:gd name="connsiteX71" fmla="*/ 172584 w 1097421"/>
                <a:gd name="connsiteY71" fmla="*/ 697598 h 859024"/>
                <a:gd name="connsiteX72" fmla="*/ 175460 w 1097421"/>
                <a:gd name="connsiteY72" fmla="*/ 691830 h 859024"/>
                <a:gd name="connsiteX73" fmla="*/ 174022 w 1097421"/>
                <a:gd name="connsiteY73" fmla="*/ 683183 h 859024"/>
                <a:gd name="connsiteX74" fmla="*/ 174022 w 1097421"/>
                <a:gd name="connsiteY74" fmla="*/ 681740 h 859024"/>
                <a:gd name="connsiteX75" fmla="*/ 188401 w 1097421"/>
                <a:gd name="connsiteY75" fmla="*/ 671656 h 859024"/>
                <a:gd name="connsiteX76" fmla="*/ 25883 w 1097421"/>
                <a:gd name="connsiteY76" fmla="*/ 531844 h 859024"/>
                <a:gd name="connsiteX77" fmla="*/ 33073 w 1097421"/>
                <a:gd name="connsiteY77" fmla="*/ 521754 h 859024"/>
                <a:gd name="connsiteX78" fmla="*/ 0 w 1097421"/>
                <a:gd name="connsiteY78" fmla="*/ 503018 h 859024"/>
                <a:gd name="connsiteX79" fmla="*/ 18693 w 1097421"/>
                <a:gd name="connsiteY79" fmla="*/ 413657 h 859024"/>
                <a:gd name="connsiteX80" fmla="*/ 44577 w 1097421"/>
                <a:gd name="connsiteY80" fmla="*/ 407894 h 859024"/>
                <a:gd name="connsiteX81" fmla="*/ 46015 w 1097421"/>
                <a:gd name="connsiteY81" fmla="*/ 380505 h 859024"/>
                <a:gd name="connsiteX82" fmla="*/ 33073 w 1097421"/>
                <a:gd name="connsiteY82" fmla="*/ 374743 h 859024"/>
                <a:gd name="connsiteX83" fmla="*/ 51767 w 1097421"/>
                <a:gd name="connsiteY83" fmla="*/ 305559 h 859024"/>
                <a:gd name="connsiteX84" fmla="*/ 27321 w 1097421"/>
                <a:gd name="connsiteY84" fmla="*/ 257996 h 859024"/>
                <a:gd name="connsiteX85" fmla="*/ 93496 w 1097421"/>
                <a:gd name="connsiteY85" fmla="*/ 196018 h 859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097421" h="859024">
                  <a:moveTo>
                    <a:pt x="143825" y="132602"/>
                  </a:moveTo>
                  <a:lnTo>
                    <a:pt x="171146" y="139808"/>
                  </a:lnTo>
                  <a:lnTo>
                    <a:pt x="172584" y="177281"/>
                  </a:lnTo>
                  <a:lnTo>
                    <a:pt x="197058" y="167191"/>
                  </a:lnTo>
                  <a:lnTo>
                    <a:pt x="307781" y="148455"/>
                  </a:lnTo>
                  <a:lnTo>
                    <a:pt x="451605" y="230610"/>
                  </a:lnTo>
                  <a:lnTo>
                    <a:pt x="486145" y="211873"/>
                  </a:lnTo>
                  <a:lnTo>
                    <a:pt x="499087" y="257996"/>
                  </a:lnTo>
                  <a:lnTo>
                    <a:pt x="520656" y="279614"/>
                  </a:lnTo>
                  <a:lnTo>
                    <a:pt x="660167" y="265205"/>
                  </a:lnTo>
                  <a:lnTo>
                    <a:pt x="671671" y="278173"/>
                  </a:lnTo>
                  <a:lnTo>
                    <a:pt x="733503" y="278173"/>
                  </a:lnTo>
                  <a:lnTo>
                    <a:pt x="732065" y="279614"/>
                  </a:lnTo>
                  <a:lnTo>
                    <a:pt x="1054254" y="0"/>
                  </a:lnTo>
                  <a:lnTo>
                    <a:pt x="1060006" y="5765"/>
                  </a:lnTo>
                  <a:lnTo>
                    <a:pt x="1032684" y="34592"/>
                  </a:lnTo>
                  <a:lnTo>
                    <a:pt x="1055721" y="59125"/>
                  </a:lnTo>
                  <a:lnTo>
                    <a:pt x="1051407" y="90848"/>
                  </a:lnTo>
                  <a:lnTo>
                    <a:pt x="1097422" y="138382"/>
                  </a:lnTo>
                  <a:lnTo>
                    <a:pt x="885955" y="315649"/>
                  </a:lnTo>
                  <a:lnTo>
                    <a:pt x="873013" y="353122"/>
                  </a:lnTo>
                  <a:lnTo>
                    <a:pt x="831313" y="390595"/>
                  </a:lnTo>
                  <a:lnTo>
                    <a:pt x="806867" y="392039"/>
                  </a:lnTo>
                  <a:lnTo>
                    <a:pt x="733503" y="459779"/>
                  </a:lnTo>
                  <a:lnTo>
                    <a:pt x="706182" y="510224"/>
                  </a:lnTo>
                  <a:lnTo>
                    <a:pt x="650101" y="523198"/>
                  </a:lnTo>
                  <a:lnTo>
                    <a:pt x="688926" y="577970"/>
                  </a:lnTo>
                  <a:lnTo>
                    <a:pt x="668795" y="642826"/>
                  </a:lnTo>
                  <a:lnTo>
                    <a:pt x="650101" y="608237"/>
                  </a:lnTo>
                  <a:lnTo>
                    <a:pt x="614152" y="605353"/>
                  </a:lnTo>
                  <a:lnTo>
                    <a:pt x="592554" y="626974"/>
                  </a:lnTo>
                  <a:lnTo>
                    <a:pt x="560919" y="585173"/>
                  </a:lnTo>
                  <a:lnTo>
                    <a:pt x="520656" y="625530"/>
                  </a:lnTo>
                  <a:lnTo>
                    <a:pt x="457357" y="622649"/>
                  </a:lnTo>
                  <a:lnTo>
                    <a:pt x="478955" y="648594"/>
                  </a:lnTo>
                  <a:lnTo>
                    <a:pt x="437226" y="680302"/>
                  </a:lnTo>
                  <a:lnTo>
                    <a:pt x="457357" y="740837"/>
                  </a:lnTo>
                  <a:lnTo>
                    <a:pt x="428598" y="743718"/>
                  </a:lnTo>
                  <a:lnTo>
                    <a:pt x="401277" y="723540"/>
                  </a:lnTo>
                  <a:lnTo>
                    <a:pt x="386897" y="726422"/>
                  </a:lnTo>
                  <a:lnTo>
                    <a:pt x="412780" y="758133"/>
                  </a:lnTo>
                  <a:lnTo>
                    <a:pt x="421408" y="762457"/>
                  </a:lnTo>
                  <a:lnTo>
                    <a:pt x="417094" y="805696"/>
                  </a:lnTo>
                  <a:lnTo>
                    <a:pt x="407029" y="811461"/>
                  </a:lnTo>
                  <a:lnTo>
                    <a:pt x="399839" y="799930"/>
                  </a:lnTo>
                  <a:lnTo>
                    <a:pt x="376831" y="798490"/>
                  </a:lnTo>
                  <a:lnTo>
                    <a:pt x="369642" y="812904"/>
                  </a:lnTo>
                  <a:lnTo>
                    <a:pt x="349510" y="820111"/>
                  </a:lnTo>
                  <a:lnTo>
                    <a:pt x="338007" y="831641"/>
                  </a:lnTo>
                  <a:lnTo>
                    <a:pt x="261766" y="824432"/>
                  </a:lnTo>
                  <a:lnTo>
                    <a:pt x="247386" y="834519"/>
                  </a:lnTo>
                  <a:lnTo>
                    <a:pt x="225817" y="825873"/>
                  </a:lnTo>
                  <a:lnTo>
                    <a:pt x="215751" y="834519"/>
                  </a:lnTo>
                  <a:lnTo>
                    <a:pt x="222941" y="851818"/>
                  </a:lnTo>
                  <a:lnTo>
                    <a:pt x="199905" y="851818"/>
                  </a:lnTo>
                  <a:lnTo>
                    <a:pt x="199905" y="856140"/>
                  </a:lnTo>
                  <a:lnTo>
                    <a:pt x="198496" y="859024"/>
                  </a:lnTo>
                  <a:lnTo>
                    <a:pt x="163956" y="815783"/>
                  </a:lnTo>
                  <a:lnTo>
                    <a:pt x="145262" y="807136"/>
                  </a:lnTo>
                  <a:lnTo>
                    <a:pt x="132321" y="782637"/>
                  </a:lnTo>
                  <a:lnTo>
                    <a:pt x="140949" y="758133"/>
                  </a:lnTo>
                  <a:lnTo>
                    <a:pt x="155328" y="759573"/>
                  </a:lnTo>
                  <a:lnTo>
                    <a:pt x="140949" y="737955"/>
                  </a:lnTo>
                  <a:lnTo>
                    <a:pt x="145262" y="733628"/>
                  </a:lnTo>
                  <a:lnTo>
                    <a:pt x="159642" y="736512"/>
                  </a:lnTo>
                  <a:lnTo>
                    <a:pt x="171146" y="714891"/>
                  </a:lnTo>
                  <a:lnTo>
                    <a:pt x="168270" y="714891"/>
                  </a:lnTo>
                  <a:lnTo>
                    <a:pt x="161080" y="704804"/>
                  </a:lnTo>
                  <a:lnTo>
                    <a:pt x="169708" y="700479"/>
                  </a:lnTo>
                  <a:lnTo>
                    <a:pt x="166832" y="699039"/>
                  </a:lnTo>
                  <a:lnTo>
                    <a:pt x="169708" y="696155"/>
                  </a:lnTo>
                  <a:lnTo>
                    <a:pt x="172584" y="697598"/>
                  </a:lnTo>
                  <a:lnTo>
                    <a:pt x="175460" y="691830"/>
                  </a:lnTo>
                  <a:lnTo>
                    <a:pt x="174022" y="683183"/>
                  </a:lnTo>
                  <a:lnTo>
                    <a:pt x="174022" y="681740"/>
                  </a:lnTo>
                  <a:lnTo>
                    <a:pt x="188401" y="671656"/>
                  </a:lnTo>
                  <a:lnTo>
                    <a:pt x="25883" y="531844"/>
                  </a:lnTo>
                  <a:lnTo>
                    <a:pt x="33073" y="521754"/>
                  </a:lnTo>
                  <a:lnTo>
                    <a:pt x="0" y="503018"/>
                  </a:lnTo>
                  <a:lnTo>
                    <a:pt x="18693" y="413657"/>
                  </a:lnTo>
                  <a:lnTo>
                    <a:pt x="44577" y="407894"/>
                  </a:lnTo>
                  <a:lnTo>
                    <a:pt x="46015" y="380505"/>
                  </a:lnTo>
                  <a:lnTo>
                    <a:pt x="33073" y="374743"/>
                  </a:lnTo>
                  <a:lnTo>
                    <a:pt x="51767" y="305559"/>
                  </a:lnTo>
                  <a:lnTo>
                    <a:pt x="27321" y="257996"/>
                  </a:lnTo>
                  <a:lnTo>
                    <a:pt x="93496" y="196018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3" name="Полилиния 23">
              <a:extLst>
                <a:ext uri="{FF2B5EF4-FFF2-40B4-BE49-F238E27FC236}">
                  <a16:creationId xmlns:a16="http://schemas.microsoft.com/office/drawing/2014/main" id="{C05B104A-A250-1741-A0E7-0E9755AA69ED}"/>
                </a:ext>
              </a:extLst>
            </p:cNvPr>
            <p:cNvSpPr/>
            <p:nvPr/>
          </p:nvSpPr>
          <p:spPr>
            <a:xfrm>
              <a:off x="5280586" y="1282013"/>
              <a:ext cx="1290113" cy="1673366"/>
            </a:xfrm>
            <a:custGeom>
              <a:avLst/>
              <a:gdLst>
                <a:gd name="connsiteX0" fmla="*/ 58968 w 1290113"/>
                <a:gd name="connsiteY0" fmla="*/ 759573 h 1673366"/>
                <a:gd name="connsiteX1" fmla="*/ 103553 w 1290113"/>
                <a:gd name="connsiteY1" fmla="*/ 750924 h 1673366"/>
                <a:gd name="connsiteX2" fmla="*/ 71912 w 1290113"/>
                <a:gd name="connsiteY2" fmla="*/ 726425 h 1673366"/>
                <a:gd name="connsiteX3" fmla="*/ 81981 w 1290113"/>
                <a:gd name="connsiteY3" fmla="*/ 680299 h 1673366"/>
                <a:gd name="connsiteX4" fmla="*/ 0 w 1290113"/>
                <a:gd name="connsiteY4" fmla="*/ 601028 h 1673366"/>
                <a:gd name="connsiteX5" fmla="*/ 58968 w 1290113"/>
                <a:gd name="connsiteY5" fmla="*/ 543378 h 1673366"/>
                <a:gd name="connsiteX6" fmla="*/ 86295 w 1290113"/>
                <a:gd name="connsiteY6" fmla="*/ 487165 h 1673366"/>
                <a:gd name="connsiteX7" fmla="*/ 159648 w 1290113"/>
                <a:gd name="connsiteY7" fmla="*/ 485722 h 1673366"/>
                <a:gd name="connsiteX8" fmla="*/ 199919 w 1290113"/>
                <a:gd name="connsiteY8" fmla="*/ 452573 h 1673366"/>
                <a:gd name="connsiteX9" fmla="*/ 182658 w 1290113"/>
                <a:gd name="connsiteY9" fmla="*/ 425187 h 1673366"/>
                <a:gd name="connsiteX10" fmla="*/ 130880 w 1290113"/>
                <a:gd name="connsiteY10" fmla="*/ 409335 h 1673366"/>
                <a:gd name="connsiteX11" fmla="*/ 139511 w 1290113"/>
                <a:gd name="connsiteY11" fmla="*/ 377624 h 1673366"/>
                <a:gd name="connsiteX12" fmla="*/ 161086 w 1290113"/>
                <a:gd name="connsiteY12" fmla="*/ 392039 h 1673366"/>
                <a:gd name="connsiteX13" fmla="*/ 175466 w 1290113"/>
                <a:gd name="connsiteY13" fmla="*/ 402129 h 1673366"/>
                <a:gd name="connsiteX14" fmla="*/ 253144 w 1290113"/>
                <a:gd name="connsiteY14" fmla="*/ 278173 h 1673366"/>
                <a:gd name="connsiteX15" fmla="*/ 214302 w 1290113"/>
                <a:gd name="connsiteY15" fmla="*/ 245022 h 1673366"/>
                <a:gd name="connsiteX16" fmla="*/ 234439 w 1290113"/>
                <a:gd name="connsiteY16" fmla="*/ 210430 h 1673366"/>
                <a:gd name="connsiteX17" fmla="*/ 201357 w 1290113"/>
                <a:gd name="connsiteY17" fmla="*/ 147014 h 1673366"/>
                <a:gd name="connsiteX18" fmla="*/ 260334 w 1290113"/>
                <a:gd name="connsiteY18" fmla="*/ 119628 h 1673366"/>
                <a:gd name="connsiteX19" fmla="*/ 267524 w 1290113"/>
                <a:gd name="connsiteY19" fmla="*/ 96570 h 1673366"/>
                <a:gd name="connsiteX20" fmla="*/ 218616 w 1290113"/>
                <a:gd name="connsiteY20" fmla="*/ 57653 h 1673366"/>
                <a:gd name="connsiteX21" fmla="*/ 258896 w 1290113"/>
                <a:gd name="connsiteY21" fmla="*/ 44682 h 1673366"/>
                <a:gd name="connsiteX22" fmla="*/ 256020 w 1290113"/>
                <a:gd name="connsiteY22" fmla="*/ 15855 h 1673366"/>
                <a:gd name="connsiteX23" fmla="*/ 284779 w 1290113"/>
                <a:gd name="connsiteY23" fmla="*/ 0 h 1673366"/>
                <a:gd name="connsiteX24" fmla="*/ 372495 w 1290113"/>
                <a:gd name="connsiteY24" fmla="*/ 63419 h 1673366"/>
                <a:gd name="connsiteX25" fmla="*/ 586808 w 1290113"/>
                <a:gd name="connsiteY25" fmla="*/ 335826 h 1673366"/>
                <a:gd name="connsiteX26" fmla="*/ 625633 w 1290113"/>
                <a:gd name="connsiteY26" fmla="*/ 459779 h 1673366"/>
                <a:gd name="connsiteX27" fmla="*/ 831319 w 1290113"/>
                <a:gd name="connsiteY27" fmla="*/ 386271 h 1673366"/>
                <a:gd name="connsiteX28" fmla="*/ 839946 w 1290113"/>
                <a:gd name="connsiteY28" fmla="*/ 420866 h 1673366"/>
                <a:gd name="connsiteX29" fmla="*/ 893151 w 1290113"/>
                <a:gd name="connsiteY29" fmla="*/ 462663 h 1673366"/>
                <a:gd name="connsiteX30" fmla="*/ 972267 w 1290113"/>
                <a:gd name="connsiteY30" fmla="*/ 485722 h 1673366"/>
                <a:gd name="connsiteX31" fmla="*/ 1045603 w 1290113"/>
                <a:gd name="connsiteY31" fmla="*/ 373299 h 1673366"/>
                <a:gd name="connsiteX32" fmla="*/ 1123281 w 1290113"/>
                <a:gd name="connsiteY32" fmla="*/ 327180 h 1673366"/>
                <a:gd name="connsiteX33" fmla="*/ 1162106 w 1290113"/>
                <a:gd name="connsiteY33" fmla="*/ 358888 h 1673366"/>
                <a:gd name="connsiteX34" fmla="*/ 1156355 w 1290113"/>
                <a:gd name="connsiteY34" fmla="*/ 392039 h 1673366"/>
                <a:gd name="connsiteX35" fmla="*/ 1173610 w 1290113"/>
                <a:gd name="connsiteY35" fmla="*/ 397804 h 1673366"/>
                <a:gd name="connsiteX36" fmla="*/ 1193741 w 1290113"/>
                <a:gd name="connsiteY36" fmla="*/ 454017 h 1673366"/>
                <a:gd name="connsiteX37" fmla="*/ 1187990 w 1290113"/>
                <a:gd name="connsiteY37" fmla="*/ 497252 h 1673366"/>
                <a:gd name="connsiteX38" fmla="*/ 1212464 w 1290113"/>
                <a:gd name="connsiteY38" fmla="*/ 531847 h 1673366"/>
                <a:gd name="connsiteX39" fmla="*/ 1203807 w 1290113"/>
                <a:gd name="connsiteY39" fmla="*/ 553465 h 1673366"/>
                <a:gd name="connsiteX40" fmla="*/ 1248413 w 1290113"/>
                <a:gd name="connsiteY40" fmla="*/ 564993 h 1673366"/>
                <a:gd name="connsiteX41" fmla="*/ 1290114 w 1290113"/>
                <a:gd name="connsiteY41" fmla="*/ 635617 h 1673366"/>
                <a:gd name="connsiteX42" fmla="*/ 1241223 w 1290113"/>
                <a:gd name="connsiteY42" fmla="*/ 677418 h 1673366"/>
                <a:gd name="connsiteX43" fmla="*/ 1212464 w 1290113"/>
                <a:gd name="connsiteY43" fmla="*/ 735071 h 1673366"/>
                <a:gd name="connsiteX44" fmla="*/ 1241223 w 1290113"/>
                <a:gd name="connsiteY44" fmla="*/ 791281 h 1673366"/>
                <a:gd name="connsiteX45" fmla="*/ 1180800 w 1290113"/>
                <a:gd name="connsiteY45" fmla="*/ 882085 h 1673366"/>
                <a:gd name="connsiteX46" fmla="*/ 1185114 w 1290113"/>
                <a:gd name="connsiteY46" fmla="*/ 929646 h 1673366"/>
                <a:gd name="connsiteX47" fmla="*/ 1144851 w 1290113"/>
                <a:gd name="connsiteY47" fmla="*/ 967122 h 1673366"/>
                <a:gd name="connsiteX48" fmla="*/ 1179362 w 1290113"/>
                <a:gd name="connsiteY48" fmla="*/ 1056483 h 1673366"/>
                <a:gd name="connsiteX49" fmla="*/ 1116092 w 1290113"/>
                <a:gd name="connsiteY49" fmla="*/ 1092515 h 1673366"/>
                <a:gd name="connsiteX50" fmla="*/ 1185114 w 1290113"/>
                <a:gd name="connsiteY50" fmla="*/ 1099724 h 1673366"/>
                <a:gd name="connsiteX51" fmla="*/ 1199493 w 1290113"/>
                <a:gd name="connsiteY51" fmla="*/ 1186201 h 1673366"/>
                <a:gd name="connsiteX52" fmla="*/ 1175048 w 1290113"/>
                <a:gd name="connsiteY52" fmla="*/ 1199175 h 1673366"/>
                <a:gd name="connsiteX53" fmla="*/ 1147727 w 1290113"/>
                <a:gd name="connsiteY53" fmla="*/ 1191969 h 1673366"/>
                <a:gd name="connsiteX54" fmla="*/ 1097398 w 1290113"/>
                <a:gd name="connsiteY54" fmla="*/ 1255385 h 1673366"/>
                <a:gd name="connsiteX55" fmla="*/ 1031223 w 1290113"/>
                <a:gd name="connsiteY55" fmla="*/ 1317363 h 1673366"/>
                <a:gd name="connsiteX56" fmla="*/ 1055669 w 1290113"/>
                <a:gd name="connsiteY56" fmla="*/ 1364926 h 1673366"/>
                <a:gd name="connsiteX57" fmla="*/ 1036975 w 1290113"/>
                <a:gd name="connsiteY57" fmla="*/ 1434110 h 1673366"/>
                <a:gd name="connsiteX58" fmla="*/ 985209 w 1290113"/>
                <a:gd name="connsiteY58" fmla="*/ 1436994 h 1673366"/>
                <a:gd name="connsiteX59" fmla="*/ 901779 w 1290113"/>
                <a:gd name="connsiteY59" fmla="*/ 1364926 h 1673366"/>
                <a:gd name="connsiteX60" fmla="*/ 835632 w 1290113"/>
                <a:gd name="connsiteY60" fmla="*/ 1356277 h 1673366"/>
                <a:gd name="connsiteX61" fmla="*/ 760830 w 1290113"/>
                <a:gd name="connsiteY61" fmla="*/ 1383663 h 1673366"/>
                <a:gd name="connsiteX62" fmla="*/ 770895 w 1290113"/>
                <a:gd name="connsiteY62" fmla="*/ 1413933 h 1673366"/>
                <a:gd name="connsiteX63" fmla="*/ 753640 w 1290113"/>
                <a:gd name="connsiteY63" fmla="*/ 1418255 h 1673366"/>
                <a:gd name="connsiteX64" fmla="*/ 779523 w 1290113"/>
                <a:gd name="connsiteY64" fmla="*/ 1452847 h 1673366"/>
                <a:gd name="connsiteX65" fmla="*/ 766581 w 1290113"/>
                <a:gd name="connsiteY65" fmla="*/ 1498966 h 1673366"/>
                <a:gd name="connsiteX66" fmla="*/ 788180 w 1290113"/>
                <a:gd name="connsiteY66" fmla="*/ 1514824 h 1673366"/>
                <a:gd name="connsiteX67" fmla="*/ 753640 w 1290113"/>
                <a:gd name="connsiteY67" fmla="*/ 1558063 h 1673366"/>
                <a:gd name="connsiteX68" fmla="*/ 747888 w 1290113"/>
                <a:gd name="connsiteY68" fmla="*/ 1591211 h 1673366"/>
                <a:gd name="connsiteX69" fmla="*/ 734946 w 1290113"/>
                <a:gd name="connsiteY69" fmla="*/ 1588327 h 1673366"/>
                <a:gd name="connsiteX70" fmla="*/ 665924 w 1290113"/>
                <a:gd name="connsiteY70" fmla="*/ 1673366 h 1673366"/>
                <a:gd name="connsiteX71" fmla="*/ 644355 w 1290113"/>
                <a:gd name="connsiteY71" fmla="*/ 1660398 h 1673366"/>
                <a:gd name="connsiteX72" fmla="*/ 618443 w 1290113"/>
                <a:gd name="connsiteY72" fmla="*/ 1635893 h 1673366"/>
                <a:gd name="connsiteX73" fmla="*/ 608377 w 1290113"/>
                <a:gd name="connsiteY73" fmla="*/ 1650305 h 1673366"/>
                <a:gd name="connsiteX74" fmla="*/ 576742 w 1290113"/>
                <a:gd name="connsiteY74" fmla="*/ 1633009 h 1673366"/>
                <a:gd name="connsiteX75" fmla="*/ 582494 w 1290113"/>
                <a:gd name="connsiteY75" fmla="*/ 1661836 h 1673366"/>
                <a:gd name="connsiteX76" fmla="*/ 490436 w 1290113"/>
                <a:gd name="connsiteY76" fmla="*/ 1640215 h 1673366"/>
                <a:gd name="connsiteX77" fmla="*/ 477494 w 1290113"/>
                <a:gd name="connsiteY77" fmla="*/ 1653189 h 1673366"/>
                <a:gd name="connsiteX78" fmla="*/ 422852 w 1290113"/>
                <a:gd name="connsiteY78" fmla="*/ 1581121 h 1673366"/>
                <a:gd name="connsiteX79" fmla="*/ 425728 w 1290113"/>
                <a:gd name="connsiteY79" fmla="*/ 1533561 h 1673366"/>
                <a:gd name="connsiteX80" fmla="*/ 474618 w 1290113"/>
                <a:gd name="connsiteY80" fmla="*/ 1509056 h 1673366"/>
                <a:gd name="connsiteX81" fmla="*/ 432917 w 1290113"/>
                <a:gd name="connsiteY81" fmla="*/ 1458612 h 1673366"/>
                <a:gd name="connsiteX82" fmla="*/ 404158 w 1290113"/>
                <a:gd name="connsiteY82" fmla="*/ 1462937 h 1673366"/>
                <a:gd name="connsiteX83" fmla="*/ 385465 w 1290113"/>
                <a:gd name="connsiteY83" fmla="*/ 1363485 h 1673366"/>
                <a:gd name="connsiteX84" fmla="*/ 444421 w 1290113"/>
                <a:gd name="connsiteY84" fmla="*/ 1271240 h 1673366"/>
                <a:gd name="connsiteX85" fmla="*/ 422852 w 1290113"/>
                <a:gd name="connsiteY85" fmla="*/ 1239533 h 1673366"/>
                <a:gd name="connsiteX86" fmla="*/ 396968 w 1290113"/>
                <a:gd name="connsiteY86" fmla="*/ 1226558 h 1673366"/>
                <a:gd name="connsiteX87" fmla="*/ 360991 w 1290113"/>
                <a:gd name="connsiteY87" fmla="*/ 1155934 h 1673366"/>
                <a:gd name="connsiteX88" fmla="*/ 231560 w 1290113"/>
                <a:gd name="connsiteY88" fmla="*/ 1164583 h 1673366"/>
                <a:gd name="connsiteX89" fmla="*/ 227246 w 1290113"/>
                <a:gd name="connsiteY89" fmla="*/ 1125667 h 1673366"/>
                <a:gd name="connsiteX90" fmla="*/ 266086 w 1290113"/>
                <a:gd name="connsiteY90" fmla="*/ 1085309 h 1673366"/>
                <a:gd name="connsiteX91" fmla="*/ 245943 w 1290113"/>
                <a:gd name="connsiteY91" fmla="*/ 1043512 h 1673366"/>
                <a:gd name="connsiteX92" fmla="*/ 179785 w 1290113"/>
                <a:gd name="connsiteY92" fmla="*/ 1019010 h 1673366"/>
                <a:gd name="connsiteX93" fmla="*/ 178344 w 1290113"/>
                <a:gd name="connsiteY93" fmla="*/ 988743 h 1673366"/>
                <a:gd name="connsiteX94" fmla="*/ 71912 w 1290113"/>
                <a:gd name="connsiteY94" fmla="*/ 867674 h 1673366"/>
                <a:gd name="connsiteX95" fmla="*/ 71912 w 1290113"/>
                <a:gd name="connsiteY95" fmla="*/ 843169 h 1673366"/>
                <a:gd name="connsiteX96" fmla="*/ 66158 w 1290113"/>
                <a:gd name="connsiteY96" fmla="*/ 801371 h 1673366"/>
                <a:gd name="connsiteX97" fmla="*/ 83419 w 1290113"/>
                <a:gd name="connsiteY97" fmla="*/ 784075 h 1673366"/>
                <a:gd name="connsiteX98" fmla="*/ 60409 w 1290113"/>
                <a:gd name="connsiteY98" fmla="*/ 781194 h 167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290113" h="1673366">
                  <a:moveTo>
                    <a:pt x="58968" y="759573"/>
                  </a:moveTo>
                  <a:lnTo>
                    <a:pt x="103553" y="750924"/>
                  </a:lnTo>
                  <a:lnTo>
                    <a:pt x="71912" y="726425"/>
                  </a:lnTo>
                  <a:lnTo>
                    <a:pt x="81981" y="680299"/>
                  </a:lnTo>
                  <a:lnTo>
                    <a:pt x="0" y="601028"/>
                  </a:lnTo>
                  <a:lnTo>
                    <a:pt x="58968" y="543378"/>
                  </a:lnTo>
                  <a:lnTo>
                    <a:pt x="86295" y="487165"/>
                  </a:lnTo>
                  <a:lnTo>
                    <a:pt x="159648" y="485722"/>
                  </a:lnTo>
                  <a:lnTo>
                    <a:pt x="199919" y="452573"/>
                  </a:lnTo>
                  <a:lnTo>
                    <a:pt x="182658" y="425187"/>
                  </a:lnTo>
                  <a:lnTo>
                    <a:pt x="130880" y="409335"/>
                  </a:lnTo>
                  <a:lnTo>
                    <a:pt x="139511" y="377624"/>
                  </a:lnTo>
                  <a:lnTo>
                    <a:pt x="161086" y="392039"/>
                  </a:lnTo>
                  <a:lnTo>
                    <a:pt x="175466" y="402129"/>
                  </a:lnTo>
                  <a:lnTo>
                    <a:pt x="253144" y="278173"/>
                  </a:lnTo>
                  <a:lnTo>
                    <a:pt x="214302" y="245022"/>
                  </a:lnTo>
                  <a:lnTo>
                    <a:pt x="234439" y="210430"/>
                  </a:lnTo>
                  <a:lnTo>
                    <a:pt x="201357" y="147014"/>
                  </a:lnTo>
                  <a:lnTo>
                    <a:pt x="260334" y="119628"/>
                  </a:lnTo>
                  <a:lnTo>
                    <a:pt x="267524" y="96570"/>
                  </a:lnTo>
                  <a:lnTo>
                    <a:pt x="218616" y="57653"/>
                  </a:lnTo>
                  <a:lnTo>
                    <a:pt x="258896" y="44682"/>
                  </a:lnTo>
                  <a:lnTo>
                    <a:pt x="256020" y="15855"/>
                  </a:lnTo>
                  <a:lnTo>
                    <a:pt x="284779" y="0"/>
                  </a:lnTo>
                  <a:lnTo>
                    <a:pt x="372495" y="63419"/>
                  </a:lnTo>
                  <a:lnTo>
                    <a:pt x="586808" y="335826"/>
                  </a:lnTo>
                  <a:lnTo>
                    <a:pt x="625633" y="459779"/>
                  </a:lnTo>
                  <a:lnTo>
                    <a:pt x="831319" y="386271"/>
                  </a:lnTo>
                  <a:lnTo>
                    <a:pt x="839946" y="420866"/>
                  </a:lnTo>
                  <a:lnTo>
                    <a:pt x="893151" y="462663"/>
                  </a:lnTo>
                  <a:lnTo>
                    <a:pt x="972267" y="485722"/>
                  </a:lnTo>
                  <a:lnTo>
                    <a:pt x="1045603" y="373299"/>
                  </a:lnTo>
                  <a:lnTo>
                    <a:pt x="1123281" y="327180"/>
                  </a:lnTo>
                  <a:lnTo>
                    <a:pt x="1162106" y="358888"/>
                  </a:lnTo>
                  <a:lnTo>
                    <a:pt x="1156355" y="392039"/>
                  </a:lnTo>
                  <a:lnTo>
                    <a:pt x="1173610" y="397804"/>
                  </a:lnTo>
                  <a:lnTo>
                    <a:pt x="1193741" y="454017"/>
                  </a:lnTo>
                  <a:lnTo>
                    <a:pt x="1187990" y="497252"/>
                  </a:lnTo>
                  <a:lnTo>
                    <a:pt x="1212464" y="531847"/>
                  </a:lnTo>
                  <a:lnTo>
                    <a:pt x="1203807" y="553465"/>
                  </a:lnTo>
                  <a:lnTo>
                    <a:pt x="1248413" y="564993"/>
                  </a:lnTo>
                  <a:lnTo>
                    <a:pt x="1290114" y="635617"/>
                  </a:lnTo>
                  <a:lnTo>
                    <a:pt x="1241223" y="677418"/>
                  </a:lnTo>
                  <a:lnTo>
                    <a:pt x="1212464" y="735071"/>
                  </a:lnTo>
                  <a:lnTo>
                    <a:pt x="1241223" y="791281"/>
                  </a:lnTo>
                  <a:lnTo>
                    <a:pt x="1180800" y="882085"/>
                  </a:lnTo>
                  <a:lnTo>
                    <a:pt x="1185114" y="929646"/>
                  </a:lnTo>
                  <a:lnTo>
                    <a:pt x="1144851" y="967122"/>
                  </a:lnTo>
                  <a:lnTo>
                    <a:pt x="1179362" y="1056483"/>
                  </a:lnTo>
                  <a:lnTo>
                    <a:pt x="1116092" y="1092515"/>
                  </a:lnTo>
                  <a:lnTo>
                    <a:pt x="1185114" y="1099724"/>
                  </a:lnTo>
                  <a:lnTo>
                    <a:pt x="1199493" y="1186201"/>
                  </a:lnTo>
                  <a:lnTo>
                    <a:pt x="1175048" y="1199175"/>
                  </a:lnTo>
                  <a:lnTo>
                    <a:pt x="1147727" y="1191969"/>
                  </a:lnTo>
                  <a:lnTo>
                    <a:pt x="1097398" y="1255385"/>
                  </a:lnTo>
                  <a:lnTo>
                    <a:pt x="1031223" y="1317363"/>
                  </a:lnTo>
                  <a:lnTo>
                    <a:pt x="1055669" y="1364926"/>
                  </a:lnTo>
                  <a:lnTo>
                    <a:pt x="1036975" y="1434110"/>
                  </a:lnTo>
                  <a:lnTo>
                    <a:pt x="985209" y="1436994"/>
                  </a:lnTo>
                  <a:lnTo>
                    <a:pt x="901779" y="1364926"/>
                  </a:lnTo>
                  <a:lnTo>
                    <a:pt x="835632" y="1356277"/>
                  </a:lnTo>
                  <a:lnTo>
                    <a:pt x="760830" y="1383663"/>
                  </a:lnTo>
                  <a:lnTo>
                    <a:pt x="770895" y="1413933"/>
                  </a:lnTo>
                  <a:lnTo>
                    <a:pt x="753640" y="1418255"/>
                  </a:lnTo>
                  <a:lnTo>
                    <a:pt x="779523" y="1452847"/>
                  </a:lnTo>
                  <a:lnTo>
                    <a:pt x="766581" y="1498966"/>
                  </a:lnTo>
                  <a:lnTo>
                    <a:pt x="788180" y="1514824"/>
                  </a:lnTo>
                  <a:lnTo>
                    <a:pt x="753640" y="1558063"/>
                  </a:lnTo>
                  <a:lnTo>
                    <a:pt x="747888" y="1591211"/>
                  </a:lnTo>
                  <a:lnTo>
                    <a:pt x="734946" y="1588327"/>
                  </a:lnTo>
                  <a:lnTo>
                    <a:pt x="665924" y="1673366"/>
                  </a:lnTo>
                  <a:lnTo>
                    <a:pt x="644355" y="1660398"/>
                  </a:lnTo>
                  <a:lnTo>
                    <a:pt x="618443" y="1635893"/>
                  </a:lnTo>
                  <a:lnTo>
                    <a:pt x="608377" y="1650305"/>
                  </a:lnTo>
                  <a:lnTo>
                    <a:pt x="576742" y="1633009"/>
                  </a:lnTo>
                  <a:lnTo>
                    <a:pt x="582494" y="1661836"/>
                  </a:lnTo>
                  <a:lnTo>
                    <a:pt x="490436" y="1640215"/>
                  </a:lnTo>
                  <a:lnTo>
                    <a:pt x="477494" y="1653189"/>
                  </a:lnTo>
                  <a:lnTo>
                    <a:pt x="422852" y="1581121"/>
                  </a:lnTo>
                  <a:lnTo>
                    <a:pt x="425728" y="1533561"/>
                  </a:lnTo>
                  <a:lnTo>
                    <a:pt x="474618" y="1509056"/>
                  </a:lnTo>
                  <a:lnTo>
                    <a:pt x="432917" y="1458612"/>
                  </a:lnTo>
                  <a:lnTo>
                    <a:pt x="404158" y="1462937"/>
                  </a:lnTo>
                  <a:lnTo>
                    <a:pt x="385465" y="1363485"/>
                  </a:lnTo>
                  <a:lnTo>
                    <a:pt x="444421" y="1271240"/>
                  </a:lnTo>
                  <a:lnTo>
                    <a:pt x="422852" y="1239533"/>
                  </a:lnTo>
                  <a:lnTo>
                    <a:pt x="396968" y="1226558"/>
                  </a:lnTo>
                  <a:lnTo>
                    <a:pt x="360991" y="1155934"/>
                  </a:lnTo>
                  <a:lnTo>
                    <a:pt x="231560" y="1164583"/>
                  </a:lnTo>
                  <a:lnTo>
                    <a:pt x="227246" y="1125667"/>
                  </a:lnTo>
                  <a:lnTo>
                    <a:pt x="266086" y="1085309"/>
                  </a:lnTo>
                  <a:lnTo>
                    <a:pt x="245943" y="1043512"/>
                  </a:lnTo>
                  <a:lnTo>
                    <a:pt x="179785" y="1019010"/>
                  </a:lnTo>
                  <a:lnTo>
                    <a:pt x="178344" y="988743"/>
                  </a:lnTo>
                  <a:lnTo>
                    <a:pt x="71912" y="867674"/>
                  </a:lnTo>
                  <a:lnTo>
                    <a:pt x="71912" y="843169"/>
                  </a:lnTo>
                  <a:lnTo>
                    <a:pt x="66158" y="801371"/>
                  </a:lnTo>
                  <a:lnTo>
                    <a:pt x="83419" y="784075"/>
                  </a:lnTo>
                  <a:lnTo>
                    <a:pt x="60409" y="781194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4" name="Полилиния 24">
              <a:extLst>
                <a:ext uri="{FF2B5EF4-FFF2-40B4-BE49-F238E27FC236}">
                  <a16:creationId xmlns:a16="http://schemas.microsoft.com/office/drawing/2014/main" id="{42DCC0D4-2D39-5A4D-8842-F8C3AC9A3A09}"/>
                </a:ext>
              </a:extLst>
            </p:cNvPr>
            <p:cNvSpPr/>
            <p:nvPr/>
          </p:nvSpPr>
          <p:spPr>
            <a:xfrm>
              <a:off x="6599459" y="2479745"/>
              <a:ext cx="929122" cy="1027664"/>
            </a:xfrm>
            <a:custGeom>
              <a:avLst/>
              <a:gdLst>
                <a:gd name="connsiteX0" fmla="*/ 28759 w 929122"/>
                <a:gd name="connsiteY0" fmla="*/ 807136 h 1027664"/>
                <a:gd name="connsiteX1" fmla="*/ 7190 w 929122"/>
                <a:gd name="connsiteY1" fmla="*/ 799930 h 1027664"/>
                <a:gd name="connsiteX2" fmla="*/ 27350 w 929122"/>
                <a:gd name="connsiteY2" fmla="*/ 778313 h 1027664"/>
                <a:gd name="connsiteX3" fmla="*/ 0 w 929122"/>
                <a:gd name="connsiteY3" fmla="*/ 742280 h 1027664"/>
                <a:gd name="connsiteX4" fmla="*/ 33102 w 929122"/>
                <a:gd name="connsiteY4" fmla="*/ 720660 h 1027664"/>
                <a:gd name="connsiteX5" fmla="*/ 34540 w 929122"/>
                <a:gd name="connsiteY5" fmla="*/ 701923 h 1027664"/>
                <a:gd name="connsiteX6" fmla="*/ 69051 w 929122"/>
                <a:gd name="connsiteY6" fmla="*/ 701923 h 1027664"/>
                <a:gd name="connsiteX7" fmla="*/ 70489 w 929122"/>
                <a:gd name="connsiteY7" fmla="*/ 714891 h 1027664"/>
                <a:gd name="connsiteX8" fmla="*/ 83430 w 929122"/>
                <a:gd name="connsiteY8" fmla="*/ 716335 h 1027664"/>
                <a:gd name="connsiteX9" fmla="*/ 87744 w 929122"/>
                <a:gd name="connsiteY9" fmla="*/ 699039 h 1027664"/>
                <a:gd name="connsiteX10" fmla="*/ 73365 w 929122"/>
                <a:gd name="connsiteY10" fmla="*/ 675977 h 1027664"/>
                <a:gd name="connsiteX11" fmla="*/ 54671 w 929122"/>
                <a:gd name="connsiteY11" fmla="*/ 674540 h 1027664"/>
                <a:gd name="connsiteX12" fmla="*/ 61861 w 929122"/>
                <a:gd name="connsiteY12" fmla="*/ 660125 h 1027664"/>
                <a:gd name="connsiteX13" fmla="*/ 84868 w 929122"/>
                <a:gd name="connsiteY13" fmla="*/ 661565 h 1027664"/>
                <a:gd name="connsiteX14" fmla="*/ 92058 w 929122"/>
                <a:gd name="connsiteY14" fmla="*/ 673096 h 1027664"/>
                <a:gd name="connsiteX15" fmla="*/ 102124 w 929122"/>
                <a:gd name="connsiteY15" fmla="*/ 667331 h 1027664"/>
                <a:gd name="connsiteX16" fmla="*/ 106438 w 929122"/>
                <a:gd name="connsiteY16" fmla="*/ 624093 h 1027664"/>
                <a:gd name="connsiteX17" fmla="*/ 97810 w 929122"/>
                <a:gd name="connsiteY17" fmla="*/ 619768 h 1027664"/>
                <a:gd name="connsiteX18" fmla="*/ 71927 w 929122"/>
                <a:gd name="connsiteY18" fmla="*/ 588057 h 1027664"/>
                <a:gd name="connsiteX19" fmla="*/ 86306 w 929122"/>
                <a:gd name="connsiteY19" fmla="*/ 585176 h 1027664"/>
                <a:gd name="connsiteX20" fmla="*/ 113627 w 929122"/>
                <a:gd name="connsiteY20" fmla="*/ 605353 h 1027664"/>
                <a:gd name="connsiteX21" fmla="*/ 142387 w 929122"/>
                <a:gd name="connsiteY21" fmla="*/ 602472 h 1027664"/>
                <a:gd name="connsiteX22" fmla="*/ 122255 w 929122"/>
                <a:gd name="connsiteY22" fmla="*/ 541937 h 1027664"/>
                <a:gd name="connsiteX23" fmla="*/ 163985 w 929122"/>
                <a:gd name="connsiteY23" fmla="*/ 510229 h 1027664"/>
                <a:gd name="connsiteX24" fmla="*/ 142387 w 929122"/>
                <a:gd name="connsiteY24" fmla="*/ 484284 h 1027664"/>
                <a:gd name="connsiteX25" fmla="*/ 205686 w 929122"/>
                <a:gd name="connsiteY25" fmla="*/ 487165 h 1027664"/>
                <a:gd name="connsiteX26" fmla="*/ 245949 w 929122"/>
                <a:gd name="connsiteY26" fmla="*/ 446808 h 1027664"/>
                <a:gd name="connsiteX27" fmla="*/ 277584 w 929122"/>
                <a:gd name="connsiteY27" fmla="*/ 488609 h 1027664"/>
                <a:gd name="connsiteX28" fmla="*/ 299182 w 929122"/>
                <a:gd name="connsiteY28" fmla="*/ 466988 h 1027664"/>
                <a:gd name="connsiteX29" fmla="*/ 335131 w 929122"/>
                <a:gd name="connsiteY29" fmla="*/ 469872 h 1027664"/>
                <a:gd name="connsiteX30" fmla="*/ 353824 w 929122"/>
                <a:gd name="connsiteY30" fmla="*/ 504461 h 1027664"/>
                <a:gd name="connsiteX31" fmla="*/ 373956 w 929122"/>
                <a:gd name="connsiteY31" fmla="*/ 439605 h 1027664"/>
                <a:gd name="connsiteX32" fmla="*/ 335131 w 929122"/>
                <a:gd name="connsiteY32" fmla="*/ 384833 h 1027664"/>
                <a:gd name="connsiteX33" fmla="*/ 391211 w 929122"/>
                <a:gd name="connsiteY33" fmla="*/ 371859 h 1027664"/>
                <a:gd name="connsiteX34" fmla="*/ 418532 w 929122"/>
                <a:gd name="connsiteY34" fmla="*/ 321414 h 1027664"/>
                <a:gd name="connsiteX35" fmla="*/ 491897 w 929122"/>
                <a:gd name="connsiteY35" fmla="*/ 253674 h 1027664"/>
                <a:gd name="connsiteX36" fmla="*/ 516342 w 929122"/>
                <a:gd name="connsiteY36" fmla="*/ 252231 h 1027664"/>
                <a:gd name="connsiteX37" fmla="*/ 558043 w 929122"/>
                <a:gd name="connsiteY37" fmla="*/ 214757 h 1027664"/>
                <a:gd name="connsiteX38" fmla="*/ 570985 w 929122"/>
                <a:gd name="connsiteY38" fmla="*/ 177284 h 1027664"/>
                <a:gd name="connsiteX39" fmla="*/ 782422 w 929122"/>
                <a:gd name="connsiteY39" fmla="*/ 0 h 1027664"/>
                <a:gd name="connsiteX40" fmla="*/ 803992 w 929122"/>
                <a:gd name="connsiteY40" fmla="*/ 54772 h 1027664"/>
                <a:gd name="connsiteX41" fmla="*/ 903240 w 929122"/>
                <a:gd name="connsiteY41" fmla="*/ 30270 h 1027664"/>
                <a:gd name="connsiteX42" fmla="*/ 861539 w 929122"/>
                <a:gd name="connsiteY42" fmla="*/ 116750 h 1027664"/>
                <a:gd name="connsiteX43" fmla="*/ 896050 w 929122"/>
                <a:gd name="connsiteY43" fmla="*/ 181606 h 1027664"/>
                <a:gd name="connsiteX44" fmla="*/ 887422 w 929122"/>
                <a:gd name="connsiteY44" fmla="*/ 252231 h 1027664"/>
                <a:gd name="connsiteX45" fmla="*/ 913305 w 929122"/>
                <a:gd name="connsiteY45" fmla="*/ 273851 h 1027664"/>
                <a:gd name="connsiteX46" fmla="*/ 908991 w 929122"/>
                <a:gd name="connsiteY46" fmla="*/ 321414 h 1027664"/>
                <a:gd name="connsiteX47" fmla="*/ 923371 w 929122"/>
                <a:gd name="connsiteY47" fmla="*/ 368981 h 1027664"/>
                <a:gd name="connsiteX48" fmla="*/ 877356 w 929122"/>
                <a:gd name="connsiteY48" fmla="*/ 396364 h 1027664"/>
                <a:gd name="connsiteX49" fmla="*/ 910429 w 929122"/>
                <a:gd name="connsiteY49" fmla="*/ 397804 h 1027664"/>
                <a:gd name="connsiteX50" fmla="*/ 929123 w 929122"/>
                <a:gd name="connsiteY50" fmla="*/ 432399 h 1027664"/>
                <a:gd name="connsiteX51" fmla="*/ 897488 w 929122"/>
                <a:gd name="connsiteY51" fmla="*/ 445367 h 1027664"/>
                <a:gd name="connsiteX52" fmla="*/ 860101 w 929122"/>
                <a:gd name="connsiteY52" fmla="*/ 415100 h 1027664"/>
                <a:gd name="connsiteX53" fmla="*/ 831313 w 929122"/>
                <a:gd name="connsiteY53" fmla="*/ 429515 h 1027664"/>
                <a:gd name="connsiteX54" fmla="*/ 835627 w 929122"/>
                <a:gd name="connsiteY54" fmla="*/ 386274 h 1027664"/>
                <a:gd name="connsiteX55" fmla="*/ 815495 w 929122"/>
                <a:gd name="connsiteY55" fmla="*/ 368981 h 1027664"/>
                <a:gd name="connsiteX56" fmla="*/ 793926 w 929122"/>
                <a:gd name="connsiteY56" fmla="*/ 389158 h 1027664"/>
                <a:gd name="connsiteX57" fmla="*/ 788174 w 929122"/>
                <a:gd name="connsiteY57" fmla="*/ 381949 h 1027664"/>
                <a:gd name="connsiteX58" fmla="*/ 793926 w 929122"/>
                <a:gd name="connsiteY58" fmla="*/ 344476 h 1027664"/>
                <a:gd name="connsiteX59" fmla="*/ 732093 w 929122"/>
                <a:gd name="connsiteY59" fmla="*/ 325739 h 1027664"/>
                <a:gd name="connsiteX60" fmla="*/ 765167 w 929122"/>
                <a:gd name="connsiteY60" fmla="*/ 350244 h 1027664"/>
                <a:gd name="connsiteX61" fmla="*/ 746473 w 929122"/>
                <a:gd name="connsiteY61" fmla="*/ 364653 h 1027664"/>
                <a:gd name="connsiteX62" fmla="*/ 779546 w 929122"/>
                <a:gd name="connsiteY62" fmla="*/ 389158 h 1027664"/>
                <a:gd name="connsiteX63" fmla="*/ 783860 w 929122"/>
                <a:gd name="connsiteY63" fmla="*/ 412216 h 1027664"/>
                <a:gd name="connsiteX64" fmla="*/ 739283 w 929122"/>
                <a:gd name="connsiteY64" fmla="*/ 393480 h 1027664"/>
                <a:gd name="connsiteX65" fmla="*/ 747911 w 929122"/>
                <a:gd name="connsiteY65" fmla="*/ 420863 h 1027664"/>
                <a:gd name="connsiteX66" fmla="*/ 713400 w 929122"/>
                <a:gd name="connsiteY66" fmla="*/ 417984 h 1027664"/>
                <a:gd name="connsiteX67" fmla="*/ 687488 w 929122"/>
                <a:gd name="connsiteY67" fmla="*/ 422306 h 1027664"/>
                <a:gd name="connsiteX68" fmla="*/ 726342 w 929122"/>
                <a:gd name="connsiteY68" fmla="*/ 455457 h 1027664"/>
                <a:gd name="connsiteX69" fmla="*/ 704744 w 929122"/>
                <a:gd name="connsiteY69" fmla="*/ 454014 h 1027664"/>
                <a:gd name="connsiteX70" fmla="*/ 665919 w 929122"/>
                <a:gd name="connsiteY70" fmla="*/ 505902 h 1027664"/>
                <a:gd name="connsiteX71" fmla="*/ 524970 w 929122"/>
                <a:gd name="connsiteY71" fmla="*/ 464104 h 1027664"/>
                <a:gd name="connsiteX72" fmla="*/ 519218 w 929122"/>
                <a:gd name="connsiteY72" fmla="*/ 515992 h 1027664"/>
                <a:gd name="connsiteX73" fmla="*/ 578174 w 929122"/>
                <a:gd name="connsiteY73" fmla="*/ 527522 h 1027664"/>
                <a:gd name="connsiteX74" fmla="*/ 582517 w 929122"/>
                <a:gd name="connsiteY74" fmla="*/ 590941 h 1027664"/>
                <a:gd name="connsiteX75" fmla="*/ 540787 w 929122"/>
                <a:gd name="connsiteY75" fmla="*/ 613999 h 1027664"/>
                <a:gd name="connsiteX76" fmla="*/ 532160 w 929122"/>
                <a:gd name="connsiteY76" fmla="*/ 580851 h 1027664"/>
                <a:gd name="connsiteX77" fmla="*/ 493335 w 929122"/>
                <a:gd name="connsiteY77" fmla="*/ 609678 h 1027664"/>
                <a:gd name="connsiteX78" fmla="*/ 491293 w 929122"/>
                <a:gd name="connsiteY78" fmla="*/ 583304 h 1027664"/>
                <a:gd name="connsiteX79" fmla="*/ 453273 w 929122"/>
                <a:gd name="connsiteY79" fmla="*/ 586237 h 1027664"/>
                <a:gd name="connsiteX80" fmla="*/ 442489 w 929122"/>
                <a:gd name="connsiteY80" fmla="*/ 612777 h 1027664"/>
                <a:gd name="connsiteX81" fmla="*/ 417037 w 929122"/>
                <a:gd name="connsiteY81" fmla="*/ 611872 h 1027664"/>
                <a:gd name="connsiteX82" fmla="*/ 394116 w 929122"/>
                <a:gd name="connsiteY82" fmla="*/ 670405 h 1027664"/>
                <a:gd name="connsiteX83" fmla="*/ 332571 w 929122"/>
                <a:gd name="connsiteY83" fmla="*/ 671273 h 1027664"/>
                <a:gd name="connsiteX84" fmla="*/ 316236 w 929122"/>
                <a:gd name="connsiteY84" fmla="*/ 748761 h 1027664"/>
                <a:gd name="connsiteX85" fmla="*/ 267201 w 929122"/>
                <a:gd name="connsiteY85" fmla="*/ 790381 h 1027664"/>
                <a:gd name="connsiteX86" fmla="*/ 268122 w 929122"/>
                <a:gd name="connsiteY86" fmla="*/ 866960 h 1027664"/>
                <a:gd name="connsiteX87" fmla="*/ 294839 w 929122"/>
                <a:gd name="connsiteY87" fmla="*/ 861908 h 1027664"/>
                <a:gd name="connsiteX88" fmla="*/ 304933 w 929122"/>
                <a:gd name="connsiteY88" fmla="*/ 860468 h 1027664"/>
                <a:gd name="connsiteX89" fmla="*/ 306371 w 929122"/>
                <a:gd name="connsiteY89" fmla="*/ 870555 h 1027664"/>
                <a:gd name="connsiteX90" fmla="*/ 314999 w 929122"/>
                <a:gd name="connsiteY90" fmla="*/ 870555 h 1027664"/>
                <a:gd name="connsiteX91" fmla="*/ 317875 w 929122"/>
                <a:gd name="connsiteY91" fmla="*/ 856143 h 1027664"/>
                <a:gd name="connsiteX92" fmla="*/ 350948 w 929122"/>
                <a:gd name="connsiteY92" fmla="*/ 874879 h 1027664"/>
                <a:gd name="connsiteX93" fmla="*/ 375393 w 929122"/>
                <a:gd name="connsiteY93" fmla="*/ 887854 h 1027664"/>
                <a:gd name="connsiteX94" fmla="*/ 365328 w 929122"/>
                <a:gd name="connsiteY94" fmla="*/ 931092 h 1027664"/>
                <a:gd name="connsiteX95" fmla="*/ 398401 w 929122"/>
                <a:gd name="connsiteY95" fmla="*/ 933973 h 1027664"/>
                <a:gd name="connsiteX96" fmla="*/ 451634 w 929122"/>
                <a:gd name="connsiteY96" fmla="*/ 949829 h 1027664"/>
                <a:gd name="connsiteX97" fmla="*/ 460262 w 929122"/>
                <a:gd name="connsiteY97" fmla="*/ 935417 h 1027664"/>
                <a:gd name="connsiteX98" fmla="*/ 471765 w 929122"/>
                <a:gd name="connsiteY98" fmla="*/ 945504 h 1027664"/>
                <a:gd name="connsiteX99" fmla="*/ 450196 w 929122"/>
                <a:gd name="connsiteY99" fmla="*/ 974331 h 1027664"/>
                <a:gd name="connsiteX100" fmla="*/ 454510 w 929122"/>
                <a:gd name="connsiteY100" fmla="*/ 1013259 h 1027664"/>
                <a:gd name="connsiteX101" fmla="*/ 368204 w 929122"/>
                <a:gd name="connsiteY101" fmla="*/ 1026227 h 1027664"/>
                <a:gd name="connsiteX102" fmla="*/ 339445 w 929122"/>
                <a:gd name="connsiteY102" fmla="*/ 995951 h 1027664"/>
                <a:gd name="connsiteX103" fmla="*/ 335131 w 929122"/>
                <a:gd name="connsiteY103" fmla="*/ 1019010 h 1027664"/>
                <a:gd name="connsiteX104" fmla="*/ 283335 w 929122"/>
                <a:gd name="connsiteY104" fmla="*/ 1010355 h 1027664"/>
                <a:gd name="connsiteX105" fmla="*/ 238759 w 929122"/>
                <a:gd name="connsiteY105" fmla="*/ 1027665 h 1027664"/>
                <a:gd name="connsiteX106" fmla="*/ 217189 w 929122"/>
                <a:gd name="connsiteY106" fmla="*/ 988745 h 1027664"/>
                <a:gd name="connsiteX107" fmla="*/ 162547 w 929122"/>
                <a:gd name="connsiteY107" fmla="*/ 945504 h 1027664"/>
                <a:gd name="connsiteX108" fmla="*/ 126569 w 929122"/>
                <a:gd name="connsiteY108" fmla="*/ 968568 h 1027664"/>
                <a:gd name="connsiteX109" fmla="*/ 102124 w 929122"/>
                <a:gd name="connsiteY109" fmla="*/ 949829 h 1027664"/>
                <a:gd name="connsiteX110" fmla="*/ 109314 w 929122"/>
                <a:gd name="connsiteY110" fmla="*/ 942623 h 1027664"/>
                <a:gd name="connsiteX111" fmla="*/ 106438 w 929122"/>
                <a:gd name="connsiteY111" fmla="*/ 919559 h 1027664"/>
                <a:gd name="connsiteX112" fmla="*/ 61861 w 929122"/>
                <a:gd name="connsiteY112" fmla="*/ 918121 h 1027664"/>
                <a:gd name="connsiteX113" fmla="*/ 23036 w 929122"/>
                <a:gd name="connsiteY113" fmla="*/ 884970 h 1027664"/>
                <a:gd name="connsiteX114" fmla="*/ 44605 w 929122"/>
                <a:gd name="connsiteY114" fmla="*/ 873439 h 1027664"/>
                <a:gd name="connsiteX115" fmla="*/ 53233 w 929122"/>
                <a:gd name="connsiteY115" fmla="*/ 814345 h 1027664"/>
                <a:gd name="connsiteX116" fmla="*/ 40291 w 929122"/>
                <a:gd name="connsiteY116" fmla="*/ 799930 h 102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929122" h="1027664">
                  <a:moveTo>
                    <a:pt x="28759" y="807136"/>
                  </a:moveTo>
                  <a:lnTo>
                    <a:pt x="7190" y="799930"/>
                  </a:lnTo>
                  <a:lnTo>
                    <a:pt x="27350" y="778313"/>
                  </a:lnTo>
                  <a:lnTo>
                    <a:pt x="0" y="742280"/>
                  </a:lnTo>
                  <a:lnTo>
                    <a:pt x="33102" y="720660"/>
                  </a:lnTo>
                  <a:lnTo>
                    <a:pt x="34540" y="701923"/>
                  </a:lnTo>
                  <a:lnTo>
                    <a:pt x="69051" y="701923"/>
                  </a:lnTo>
                  <a:lnTo>
                    <a:pt x="70489" y="714891"/>
                  </a:lnTo>
                  <a:lnTo>
                    <a:pt x="83430" y="716335"/>
                  </a:lnTo>
                  <a:lnTo>
                    <a:pt x="87744" y="699039"/>
                  </a:lnTo>
                  <a:lnTo>
                    <a:pt x="73365" y="675977"/>
                  </a:lnTo>
                  <a:lnTo>
                    <a:pt x="54671" y="674540"/>
                  </a:lnTo>
                  <a:lnTo>
                    <a:pt x="61861" y="660125"/>
                  </a:lnTo>
                  <a:lnTo>
                    <a:pt x="84868" y="661565"/>
                  </a:lnTo>
                  <a:lnTo>
                    <a:pt x="92058" y="673096"/>
                  </a:lnTo>
                  <a:lnTo>
                    <a:pt x="102124" y="667331"/>
                  </a:lnTo>
                  <a:lnTo>
                    <a:pt x="106438" y="624093"/>
                  </a:lnTo>
                  <a:lnTo>
                    <a:pt x="97810" y="619768"/>
                  </a:lnTo>
                  <a:lnTo>
                    <a:pt x="71927" y="588057"/>
                  </a:lnTo>
                  <a:lnTo>
                    <a:pt x="86306" y="585176"/>
                  </a:lnTo>
                  <a:lnTo>
                    <a:pt x="113627" y="605353"/>
                  </a:lnTo>
                  <a:lnTo>
                    <a:pt x="142387" y="602472"/>
                  </a:lnTo>
                  <a:lnTo>
                    <a:pt x="122255" y="541937"/>
                  </a:lnTo>
                  <a:lnTo>
                    <a:pt x="163985" y="510229"/>
                  </a:lnTo>
                  <a:lnTo>
                    <a:pt x="142387" y="484284"/>
                  </a:lnTo>
                  <a:lnTo>
                    <a:pt x="205686" y="487165"/>
                  </a:lnTo>
                  <a:lnTo>
                    <a:pt x="245949" y="446808"/>
                  </a:lnTo>
                  <a:lnTo>
                    <a:pt x="277584" y="488609"/>
                  </a:lnTo>
                  <a:lnTo>
                    <a:pt x="299182" y="466988"/>
                  </a:lnTo>
                  <a:lnTo>
                    <a:pt x="335131" y="469872"/>
                  </a:lnTo>
                  <a:lnTo>
                    <a:pt x="353824" y="504461"/>
                  </a:lnTo>
                  <a:lnTo>
                    <a:pt x="373956" y="439605"/>
                  </a:lnTo>
                  <a:lnTo>
                    <a:pt x="335131" y="384833"/>
                  </a:lnTo>
                  <a:lnTo>
                    <a:pt x="391211" y="371859"/>
                  </a:lnTo>
                  <a:lnTo>
                    <a:pt x="418532" y="321414"/>
                  </a:lnTo>
                  <a:lnTo>
                    <a:pt x="491897" y="253674"/>
                  </a:lnTo>
                  <a:lnTo>
                    <a:pt x="516342" y="252231"/>
                  </a:lnTo>
                  <a:lnTo>
                    <a:pt x="558043" y="214757"/>
                  </a:lnTo>
                  <a:lnTo>
                    <a:pt x="570985" y="177284"/>
                  </a:lnTo>
                  <a:lnTo>
                    <a:pt x="782422" y="0"/>
                  </a:lnTo>
                  <a:lnTo>
                    <a:pt x="803992" y="54772"/>
                  </a:lnTo>
                  <a:lnTo>
                    <a:pt x="903240" y="30270"/>
                  </a:lnTo>
                  <a:lnTo>
                    <a:pt x="861539" y="116750"/>
                  </a:lnTo>
                  <a:lnTo>
                    <a:pt x="896050" y="181606"/>
                  </a:lnTo>
                  <a:lnTo>
                    <a:pt x="887422" y="252231"/>
                  </a:lnTo>
                  <a:lnTo>
                    <a:pt x="913305" y="273851"/>
                  </a:lnTo>
                  <a:lnTo>
                    <a:pt x="908991" y="321414"/>
                  </a:lnTo>
                  <a:lnTo>
                    <a:pt x="923371" y="368981"/>
                  </a:lnTo>
                  <a:lnTo>
                    <a:pt x="877356" y="396364"/>
                  </a:lnTo>
                  <a:lnTo>
                    <a:pt x="910429" y="397804"/>
                  </a:lnTo>
                  <a:lnTo>
                    <a:pt x="929123" y="432399"/>
                  </a:lnTo>
                  <a:lnTo>
                    <a:pt x="897488" y="445367"/>
                  </a:lnTo>
                  <a:lnTo>
                    <a:pt x="860101" y="415100"/>
                  </a:lnTo>
                  <a:lnTo>
                    <a:pt x="831313" y="429515"/>
                  </a:lnTo>
                  <a:lnTo>
                    <a:pt x="835627" y="386274"/>
                  </a:lnTo>
                  <a:lnTo>
                    <a:pt x="815495" y="368981"/>
                  </a:lnTo>
                  <a:lnTo>
                    <a:pt x="793926" y="389158"/>
                  </a:lnTo>
                  <a:lnTo>
                    <a:pt x="788174" y="381949"/>
                  </a:lnTo>
                  <a:lnTo>
                    <a:pt x="793926" y="344476"/>
                  </a:lnTo>
                  <a:lnTo>
                    <a:pt x="732093" y="325739"/>
                  </a:lnTo>
                  <a:lnTo>
                    <a:pt x="765167" y="350244"/>
                  </a:lnTo>
                  <a:lnTo>
                    <a:pt x="746473" y="364653"/>
                  </a:lnTo>
                  <a:lnTo>
                    <a:pt x="779546" y="389158"/>
                  </a:lnTo>
                  <a:lnTo>
                    <a:pt x="783860" y="412216"/>
                  </a:lnTo>
                  <a:lnTo>
                    <a:pt x="739283" y="393480"/>
                  </a:lnTo>
                  <a:lnTo>
                    <a:pt x="747911" y="420863"/>
                  </a:lnTo>
                  <a:lnTo>
                    <a:pt x="713400" y="417984"/>
                  </a:lnTo>
                  <a:lnTo>
                    <a:pt x="687488" y="422306"/>
                  </a:lnTo>
                  <a:lnTo>
                    <a:pt x="726342" y="455457"/>
                  </a:lnTo>
                  <a:lnTo>
                    <a:pt x="704744" y="454014"/>
                  </a:lnTo>
                  <a:lnTo>
                    <a:pt x="665919" y="505902"/>
                  </a:lnTo>
                  <a:lnTo>
                    <a:pt x="524970" y="464104"/>
                  </a:lnTo>
                  <a:lnTo>
                    <a:pt x="519218" y="515992"/>
                  </a:lnTo>
                  <a:lnTo>
                    <a:pt x="578174" y="527522"/>
                  </a:lnTo>
                  <a:lnTo>
                    <a:pt x="582517" y="590941"/>
                  </a:lnTo>
                  <a:lnTo>
                    <a:pt x="540787" y="613999"/>
                  </a:lnTo>
                  <a:lnTo>
                    <a:pt x="532160" y="580851"/>
                  </a:lnTo>
                  <a:lnTo>
                    <a:pt x="493335" y="609678"/>
                  </a:lnTo>
                  <a:lnTo>
                    <a:pt x="491293" y="583304"/>
                  </a:lnTo>
                  <a:lnTo>
                    <a:pt x="453273" y="586237"/>
                  </a:lnTo>
                  <a:lnTo>
                    <a:pt x="442489" y="612777"/>
                  </a:lnTo>
                  <a:lnTo>
                    <a:pt x="417037" y="611872"/>
                  </a:lnTo>
                  <a:lnTo>
                    <a:pt x="394116" y="670405"/>
                  </a:lnTo>
                  <a:lnTo>
                    <a:pt x="332571" y="671273"/>
                  </a:lnTo>
                  <a:lnTo>
                    <a:pt x="316236" y="748761"/>
                  </a:lnTo>
                  <a:lnTo>
                    <a:pt x="267201" y="790381"/>
                  </a:lnTo>
                  <a:lnTo>
                    <a:pt x="268122" y="866960"/>
                  </a:lnTo>
                  <a:lnTo>
                    <a:pt x="294839" y="861908"/>
                  </a:lnTo>
                  <a:lnTo>
                    <a:pt x="304933" y="860468"/>
                  </a:lnTo>
                  <a:lnTo>
                    <a:pt x="306371" y="870555"/>
                  </a:lnTo>
                  <a:lnTo>
                    <a:pt x="314999" y="870555"/>
                  </a:lnTo>
                  <a:lnTo>
                    <a:pt x="317875" y="856143"/>
                  </a:lnTo>
                  <a:lnTo>
                    <a:pt x="350948" y="874879"/>
                  </a:lnTo>
                  <a:lnTo>
                    <a:pt x="375393" y="887854"/>
                  </a:lnTo>
                  <a:lnTo>
                    <a:pt x="365328" y="931092"/>
                  </a:lnTo>
                  <a:lnTo>
                    <a:pt x="398401" y="933973"/>
                  </a:lnTo>
                  <a:lnTo>
                    <a:pt x="451634" y="949829"/>
                  </a:lnTo>
                  <a:lnTo>
                    <a:pt x="460262" y="935417"/>
                  </a:lnTo>
                  <a:lnTo>
                    <a:pt x="471765" y="945504"/>
                  </a:lnTo>
                  <a:lnTo>
                    <a:pt x="450196" y="974331"/>
                  </a:lnTo>
                  <a:lnTo>
                    <a:pt x="454510" y="1013259"/>
                  </a:lnTo>
                  <a:lnTo>
                    <a:pt x="368204" y="1026227"/>
                  </a:lnTo>
                  <a:lnTo>
                    <a:pt x="339445" y="995951"/>
                  </a:lnTo>
                  <a:lnTo>
                    <a:pt x="335131" y="1019010"/>
                  </a:lnTo>
                  <a:lnTo>
                    <a:pt x="283335" y="1010355"/>
                  </a:lnTo>
                  <a:lnTo>
                    <a:pt x="238759" y="1027665"/>
                  </a:lnTo>
                  <a:lnTo>
                    <a:pt x="217189" y="988745"/>
                  </a:lnTo>
                  <a:lnTo>
                    <a:pt x="162547" y="945504"/>
                  </a:lnTo>
                  <a:lnTo>
                    <a:pt x="126569" y="968568"/>
                  </a:lnTo>
                  <a:lnTo>
                    <a:pt x="102124" y="949829"/>
                  </a:lnTo>
                  <a:lnTo>
                    <a:pt x="109314" y="942623"/>
                  </a:lnTo>
                  <a:lnTo>
                    <a:pt x="106438" y="919559"/>
                  </a:lnTo>
                  <a:lnTo>
                    <a:pt x="61861" y="918121"/>
                  </a:lnTo>
                  <a:lnTo>
                    <a:pt x="23036" y="884970"/>
                  </a:lnTo>
                  <a:lnTo>
                    <a:pt x="44605" y="873439"/>
                  </a:lnTo>
                  <a:lnTo>
                    <a:pt x="53233" y="814345"/>
                  </a:lnTo>
                  <a:lnTo>
                    <a:pt x="40291" y="799930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5" name="Полилиния 25">
              <a:extLst>
                <a:ext uri="{FF2B5EF4-FFF2-40B4-BE49-F238E27FC236}">
                  <a16:creationId xmlns:a16="http://schemas.microsoft.com/office/drawing/2014/main" id="{3AB3E251-6930-F94A-9375-B73B4B7B6921}"/>
                </a:ext>
              </a:extLst>
            </p:cNvPr>
            <p:cNvSpPr/>
            <p:nvPr/>
          </p:nvSpPr>
          <p:spPr>
            <a:xfrm>
              <a:off x="6379422" y="1044198"/>
              <a:ext cx="1016838" cy="1576796"/>
            </a:xfrm>
            <a:custGeom>
              <a:avLst/>
              <a:gdLst>
                <a:gd name="connsiteX0" fmla="*/ 79088 w 1016838"/>
                <a:gd name="connsiteY0" fmla="*/ 325736 h 1576796"/>
                <a:gd name="connsiteX1" fmla="*/ 145263 w 1016838"/>
                <a:gd name="connsiteY1" fmla="*/ 337264 h 1576796"/>
                <a:gd name="connsiteX2" fmla="*/ 205657 w 1016838"/>
                <a:gd name="connsiteY2" fmla="*/ 275292 h 1576796"/>
                <a:gd name="connsiteX3" fmla="*/ 247386 w 1016838"/>
                <a:gd name="connsiteY3" fmla="*/ 270967 h 1576796"/>
                <a:gd name="connsiteX4" fmla="*/ 336540 w 1016838"/>
                <a:gd name="connsiteY4" fmla="*/ 224842 h 1576796"/>
                <a:gd name="connsiteX5" fmla="*/ 394087 w 1016838"/>
                <a:gd name="connsiteY5" fmla="*/ 291144 h 1576796"/>
                <a:gd name="connsiteX6" fmla="*/ 444416 w 1016838"/>
                <a:gd name="connsiteY6" fmla="*/ 243581 h 1576796"/>
                <a:gd name="connsiteX7" fmla="*/ 412781 w 1016838"/>
                <a:gd name="connsiteY7" fmla="*/ 171516 h 1576796"/>
                <a:gd name="connsiteX8" fmla="*/ 458795 w 1016838"/>
                <a:gd name="connsiteY8" fmla="*/ 126834 h 1576796"/>
                <a:gd name="connsiteX9" fmla="*/ 464547 w 1016838"/>
                <a:gd name="connsiteY9" fmla="*/ 102332 h 1576796"/>
                <a:gd name="connsiteX10" fmla="*/ 473175 w 1016838"/>
                <a:gd name="connsiteY10" fmla="*/ 73509 h 1576796"/>
                <a:gd name="connsiteX11" fmla="*/ 529284 w 1016838"/>
                <a:gd name="connsiteY11" fmla="*/ 76387 h 1576796"/>
                <a:gd name="connsiteX12" fmla="*/ 563795 w 1016838"/>
                <a:gd name="connsiteY12" fmla="*/ 50444 h 1576796"/>
                <a:gd name="connsiteX13" fmla="*/ 668795 w 1016838"/>
                <a:gd name="connsiteY13" fmla="*/ 50444 h 1576796"/>
                <a:gd name="connsiteX14" fmla="*/ 720561 w 1016838"/>
                <a:gd name="connsiteY14" fmla="*/ 74946 h 1576796"/>
                <a:gd name="connsiteX15" fmla="*/ 720561 w 1016838"/>
                <a:gd name="connsiteY15" fmla="*/ 0 h 1576796"/>
                <a:gd name="connsiteX16" fmla="*/ 811181 w 1016838"/>
                <a:gd name="connsiteY16" fmla="*/ 72065 h 1576796"/>
                <a:gd name="connsiteX17" fmla="*/ 801116 w 1016838"/>
                <a:gd name="connsiteY17" fmla="*/ 125391 h 1576796"/>
                <a:gd name="connsiteX18" fmla="*/ 832751 w 1016838"/>
                <a:gd name="connsiteY18" fmla="*/ 185928 h 1576796"/>
                <a:gd name="connsiteX19" fmla="*/ 806868 w 1016838"/>
                <a:gd name="connsiteY19" fmla="*/ 245025 h 1576796"/>
                <a:gd name="connsiteX20" fmla="*/ 828437 w 1016838"/>
                <a:gd name="connsiteY20" fmla="*/ 386274 h 1576796"/>
                <a:gd name="connsiteX21" fmla="*/ 864386 w 1016838"/>
                <a:gd name="connsiteY21" fmla="*/ 410773 h 1576796"/>
                <a:gd name="connsiteX22" fmla="*/ 838503 w 1016838"/>
                <a:gd name="connsiteY22" fmla="*/ 468429 h 1576796"/>
                <a:gd name="connsiteX23" fmla="*/ 885955 w 1016838"/>
                <a:gd name="connsiteY23" fmla="*/ 497252 h 1576796"/>
                <a:gd name="connsiteX24" fmla="*/ 891707 w 1016838"/>
                <a:gd name="connsiteY24" fmla="*/ 549138 h 1576796"/>
                <a:gd name="connsiteX25" fmla="*/ 780955 w 1016838"/>
                <a:gd name="connsiteY25" fmla="*/ 631293 h 1576796"/>
                <a:gd name="connsiteX26" fmla="*/ 763700 w 1016838"/>
                <a:gd name="connsiteY26" fmla="*/ 670212 h 1576796"/>
                <a:gd name="connsiteX27" fmla="*/ 793897 w 1016838"/>
                <a:gd name="connsiteY27" fmla="*/ 701917 h 1576796"/>
                <a:gd name="connsiteX28" fmla="*/ 862948 w 1016838"/>
                <a:gd name="connsiteY28" fmla="*/ 697595 h 1576796"/>
                <a:gd name="connsiteX29" fmla="*/ 796802 w 1016838"/>
                <a:gd name="connsiteY29" fmla="*/ 755248 h 1576796"/>
                <a:gd name="connsiteX30" fmla="*/ 861510 w 1016838"/>
                <a:gd name="connsiteY30" fmla="*/ 788400 h 1576796"/>
                <a:gd name="connsiteX31" fmla="*/ 855758 w 1016838"/>
                <a:gd name="connsiteY31" fmla="*/ 851818 h 1576796"/>
                <a:gd name="connsiteX32" fmla="*/ 937751 w 1016838"/>
                <a:gd name="connsiteY32" fmla="*/ 840288 h 1576796"/>
                <a:gd name="connsiteX33" fmla="*/ 957882 w 1016838"/>
                <a:gd name="connsiteY33" fmla="*/ 892173 h 1576796"/>
                <a:gd name="connsiteX34" fmla="*/ 913277 w 1016838"/>
                <a:gd name="connsiteY34" fmla="*/ 990183 h 1576796"/>
                <a:gd name="connsiteX35" fmla="*/ 1005335 w 1016838"/>
                <a:gd name="connsiteY35" fmla="*/ 1006036 h 1576796"/>
                <a:gd name="connsiteX36" fmla="*/ 1016839 w 1016838"/>
                <a:gd name="connsiteY36" fmla="*/ 1052158 h 1576796"/>
                <a:gd name="connsiteX37" fmla="*/ 953568 w 1016838"/>
                <a:gd name="connsiteY37" fmla="*/ 1063692 h 1576796"/>
                <a:gd name="connsiteX38" fmla="*/ 982327 w 1016838"/>
                <a:gd name="connsiteY38" fmla="*/ 1093959 h 1576796"/>
                <a:gd name="connsiteX39" fmla="*/ 956444 w 1016838"/>
                <a:gd name="connsiteY39" fmla="*/ 1191966 h 1576796"/>
                <a:gd name="connsiteX40" fmla="*/ 995269 w 1016838"/>
                <a:gd name="connsiteY40" fmla="*/ 1212144 h 1576796"/>
                <a:gd name="connsiteX41" fmla="*/ 983765 w 1016838"/>
                <a:gd name="connsiteY41" fmla="*/ 1272681 h 1576796"/>
                <a:gd name="connsiteX42" fmla="*/ 959320 w 1016838"/>
                <a:gd name="connsiteY42" fmla="*/ 1297183 h 1576796"/>
                <a:gd name="connsiteX43" fmla="*/ 638569 w 1016838"/>
                <a:gd name="connsiteY43" fmla="*/ 1575356 h 1576796"/>
                <a:gd name="connsiteX44" fmla="*/ 576737 w 1016838"/>
                <a:gd name="connsiteY44" fmla="*/ 1575356 h 1576796"/>
                <a:gd name="connsiteX45" fmla="*/ 565233 w 1016838"/>
                <a:gd name="connsiteY45" fmla="*/ 1562388 h 1576796"/>
                <a:gd name="connsiteX46" fmla="*/ 425722 w 1016838"/>
                <a:gd name="connsiteY46" fmla="*/ 1576797 h 1576796"/>
                <a:gd name="connsiteX47" fmla="*/ 404153 w 1016838"/>
                <a:gd name="connsiteY47" fmla="*/ 1555179 h 1576796"/>
                <a:gd name="connsiteX48" fmla="*/ 391211 w 1016838"/>
                <a:gd name="connsiteY48" fmla="*/ 1509056 h 1576796"/>
                <a:gd name="connsiteX49" fmla="*/ 356671 w 1016838"/>
                <a:gd name="connsiteY49" fmla="*/ 1527793 h 1576796"/>
                <a:gd name="connsiteX50" fmla="*/ 212847 w 1016838"/>
                <a:gd name="connsiteY50" fmla="*/ 1445638 h 1576796"/>
                <a:gd name="connsiteX51" fmla="*/ 102124 w 1016838"/>
                <a:gd name="connsiteY51" fmla="*/ 1464374 h 1576796"/>
                <a:gd name="connsiteX52" fmla="*/ 77650 w 1016838"/>
                <a:gd name="connsiteY52" fmla="*/ 1474464 h 1576796"/>
                <a:gd name="connsiteX53" fmla="*/ 76212 w 1016838"/>
                <a:gd name="connsiteY53" fmla="*/ 1436991 h 1576796"/>
                <a:gd name="connsiteX54" fmla="*/ 100657 w 1016838"/>
                <a:gd name="connsiteY54" fmla="*/ 1424017 h 1576796"/>
                <a:gd name="connsiteX55" fmla="*/ 86278 w 1016838"/>
                <a:gd name="connsiteY55" fmla="*/ 1337540 h 1576796"/>
                <a:gd name="connsiteX56" fmla="*/ 17256 w 1016838"/>
                <a:gd name="connsiteY56" fmla="*/ 1330331 h 1576796"/>
                <a:gd name="connsiteX57" fmla="*/ 80526 w 1016838"/>
                <a:gd name="connsiteY57" fmla="*/ 1294299 h 1576796"/>
                <a:gd name="connsiteX58" fmla="*/ 46015 w 1016838"/>
                <a:gd name="connsiteY58" fmla="*/ 1204938 h 1576796"/>
                <a:gd name="connsiteX59" fmla="*/ 86278 w 1016838"/>
                <a:gd name="connsiteY59" fmla="*/ 1167462 h 1576796"/>
                <a:gd name="connsiteX60" fmla="*/ 81964 w 1016838"/>
                <a:gd name="connsiteY60" fmla="*/ 1119901 h 1576796"/>
                <a:gd name="connsiteX61" fmla="*/ 142387 w 1016838"/>
                <a:gd name="connsiteY61" fmla="*/ 1029097 h 1576796"/>
                <a:gd name="connsiteX62" fmla="*/ 113628 w 1016838"/>
                <a:gd name="connsiteY62" fmla="*/ 972887 h 1576796"/>
                <a:gd name="connsiteX63" fmla="*/ 142387 w 1016838"/>
                <a:gd name="connsiteY63" fmla="*/ 915234 h 1576796"/>
                <a:gd name="connsiteX64" fmla="*/ 191277 w 1016838"/>
                <a:gd name="connsiteY64" fmla="*/ 873433 h 1576796"/>
                <a:gd name="connsiteX65" fmla="*/ 149577 w 1016838"/>
                <a:gd name="connsiteY65" fmla="*/ 802809 h 1576796"/>
                <a:gd name="connsiteX66" fmla="*/ 104971 w 1016838"/>
                <a:gd name="connsiteY66" fmla="*/ 791281 h 1576796"/>
                <a:gd name="connsiteX67" fmla="*/ 113628 w 1016838"/>
                <a:gd name="connsiteY67" fmla="*/ 769663 h 1576796"/>
                <a:gd name="connsiteX68" fmla="*/ 89153 w 1016838"/>
                <a:gd name="connsiteY68" fmla="*/ 735068 h 1576796"/>
                <a:gd name="connsiteX69" fmla="*/ 94905 w 1016838"/>
                <a:gd name="connsiteY69" fmla="*/ 691833 h 1576796"/>
                <a:gd name="connsiteX70" fmla="*/ 74774 w 1016838"/>
                <a:gd name="connsiteY70" fmla="*/ 635620 h 1576796"/>
                <a:gd name="connsiteX71" fmla="*/ 57518 w 1016838"/>
                <a:gd name="connsiteY71" fmla="*/ 629855 h 1576796"/>
                <a:gd name="connsiteX72" fmla="*/ 63270 w 1016838"/>
                <a:gd name="connsiteY72" fmla="*/ 596704 h 1576796"/>
                <a:gd name="connsiteX73" fmla="*/ 24445 w 1016838"/>
                <a:gd name="connsiteY73" fmla="*/ 564996 h 1576796"/>
                <a:gd name="connsiteX74" fmla="*/ 56080 w 1016838"/>
                <a:gd name="connsiteY74" fmla="*/ 507342 h 1576796"/>
                <a:gd name="connsiteX75" fmla="*/ 0 w 1016838"/>
                <a:gd name="connsiteY75" fmla="*/ 422303 h 1576796"/>
                <a:gd name="connsiteX76" fmla="*/ 7190 w 1016838"/>
                <a:gd name="connsiteY76" fmla="*/ 366094 h 157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016838" h="1576796">
                  <a:moveTo>
                    <a:pt x="79088" y="325736"/>
                  </a:moveTo>
                  <a:lnTo>
                    <a:pt x="145263" y="337264"/>
                  </a:lnTo>
                  <a:lnTo>
                    <a:pt x="205657" y="275292"/>
                  </a:lnTo>
                  <a:lnTo>
                    <a:pt x="247386" y="270967"/>
                  </a:lnTo>
                  <a:lnTo>
                    <a:pt x="336540" y="224842"/>
                  </a:lnTo>
                  <a:lnTo>
                    <a:pt x="394087" y="291144"/>
                  </a:lnTo>
                  <a:lnTo>
                    <a:pt x="444416" y="243581"/>
                  </a:lnTo>
                  <a:lnTo>
                    <a:pt x="412781" y="171516"/>
                  </a:lnTo>
                  <a:lnTo>
                    <a:pt x="458795" y="126834"/>
                  </a:lnTo>
                  <a:lnTo>
                    <a:pt x="464547" y="102332"/>
                  </a:lnTo>
                  <a:lnTo>
                    <a:pt x="473175" y="73509"/>
                  </a:lnTo>
                  <a:lnTo>
                    <a:pt x="529284" y="76387"/>
                  </a:lnTo>
                  <a:lnTo>
                    <a:pt x="563795" y="50444"/>
                  </a:lnTo>
                  <a:lnTo>
                    <a:pt x="668795" y="50444"/>
                  </a:lnTo>
                  <a:lnTo>
                    <a:pt x="720561" y="74946"/>
                  </a:lnTo>
                  <a:lnTo>
                    <a:pt x="720561" y="0"/>
                  </a:lnTo>
                  <a:lnTo>
                    <a:pt x="811181" y="72065"/>
                  </a:lnTo>
                  <a:lnTo>
                    <a:pt x="801116" y="125391"/>
                  </a:lnTo>
                  <a:lnTo>
                    <a:pt x="832751" y="185928"/>
                  </a:lnTo>
                  <a:lnTo>
                    <a:pt x="806868" y="245025"/>
                  </a:lnTo>
                  <a:lnTo>
                    <a:pt x="828437" y="386274"/>
                  </a:lnTo>
                  <a:lnTo>
                    <a:pt x="864386" y="410773"/>
                  </a:lnTo>
                  <a:lnTo>
                    <a:pt x="838503" y="468429"/>
                  </a:lnTo>
                  <a:lnTo>
                    <a:pt x="885955" y="497252"/>
                  </a:lnTo>
                  <a:lnTo>
                    <a:pt x="891707" y="549138"/>
                  </a:lnTo>
                  <a:lnTo>
                    <a:pt x="780955" y="631293"/>
                  </a:lnTo>
                  <a:lnTo>
                    <a:pt x="763700" y="670212"/>
                  </a:lnTo>
                  <a:lnTo>
                    <a:pt x="793897" y="701917"/>
                  </a:lnTo>
                  <a:lnTo>
                    <a:pt x="862948" y="697595"/>
                  </a:lnTo>
                  <a:lnTo>
                    <a:pt x="796802" y="755248"/>
                  </a:lnTo>
                  <a:lnTo>
                    <a:pt x="861510" y="788400"/>
                  </a:lnTo>
                  <a:lnTo>
                    <a:pt x="855758" y="851818"/>
                  </a:lnTo>
                  <a:lnTo>
                    <a:pt x="937751" y="840288"/>
                  </a:lnTo>
                  <a:lnTo>
                    <a:pt x="957882" y="892173"/>
                  </a:lnTo>
                  <a:lnTo>
                    <a:pt x="913277" y="990183"/>
                  </a:lnTo>
                  <a:lnTo>
                    <a:pt x="1005335" y="1006036"/>
                  </a:lnTo>
                  <a:lnTo>
                    <a:pt x="1016839" y="1052158"/>
                  </a:lnTo>
                  <a:lnTo>
                    <a:pt x="953568" y="1063692"/>
                  </a:lnTo>
                  <a:lnTo>
                    <a:pt x="982327" y="1093959"/>
                  </a:lnTo>
                  <a:lnTo>
                    <a:pt x="956444" y="1191966"/>
                  </a:lnTo>
                  <a:lnTo>
                    <a:pt x="995269" y="1212144"/>
                  </a:lnTo>
                  <a:lnTo>
                    <a:pt x="983765" y="1272681"/>
                  </a:lnTo>
                  <a:lnTo>
                    <a:pt x="959320" y="1297183"/>
                  </a:lnTo>
                  <a:lnTo>
                    <a:pt x="638569" y="1575356"/>
                  </a:lnTo>
                  <a:lnTo>
                    <a:pt x="576737" y="1575356"/>
                  </a:lnTo>
                  <a:lnTo>
                    <a:pt x="565233" y="1562388"/>
                  </a:lnTo>
                  <a:lnTo>
                    <a:pt x="425722" y="1576797"/>
                  </a:lnTo>
                  <a:lnTo>
                    <a:pt x="404153" y="1555179"/>
                  </a:lnTo>
                  <a:lnTo>
                    <a:pt x="391211" y="1509056"/>
                  </a:lnTo>
                  <a:lnTo>
                    <a:pt x="356671" y="1527793"/>
                  </a:lnTo>
                  <a:lnTo>
                    <a:pt x="212847" y="1445638"/>
                  </a:lnTo>
                  <a:lnTo>
                    <a:pt x="102124" y="1464374"/>
                  </a:lnTo>
                  <a:lnTo>
                    <a:pt x="77650" y="1474464"/>
                  </a:lnTo>
                  <a:lnTo>
                    <a:pt x="76212" y="1436991"/>
                  </a:lnTo>
                  <a:lnTo>
                    <a:pt x="100657" y="1424017"/>
                  </a:lnTo>
                  <a:lnTo>
                    <a:pt x="86278" y="1337540"/>
                  </a:lnTo>
                  <a:lnTo>
                    <a:pt x="17256" y="1330331"/>
                  </a:lnTo>
                  <a:lnTo>
                    <a:pt x="80526" y="1294299"/>
                  </a:lnTo>
                  <a:lnTo>
                    <a:pt x="46015" y="1204938"/>
                  </a:lnTo>
                  <a:lnTo>
                    <a:pt x="86278" y="1167462"/>
                  </a:lnTo>
                  <a:lnTo>
                    <a:pt x="81964" y="1119901"/>
                  </a:lnTo>
                  <a:lnTo>
                    <a:pt x="142387" y="1029097"/>
                  </a:lnTo>
                  <a:lnTo>
                    <a:pt x="113628" y="972887"/>
                  </a:lnTo>
                  <a:lnTo>
                    <a:pt x="142387" y="915234"/>
                  </a:lnTo>
                  <a:lnTo>
                    <a:pt x="191277" y="873433"/>
                  </a:lnTo>
                  <a:lnTo>
                    <a:pt x="149577" y="802809"/>
                  </a:lnTo>
                  <a:lnTo>
                    <a:pt x="104971" y="791281"/>
                  </a:lnTo>
                  <a:lnTo>
                    <a:pt x="113628" y="769663"/>
                  </a:lnTo>
                  <a:lnTo>
                    <a:pt x="89153" y="735068"/>
                  </a:lnTo>
                  <a:lnTo>
                    <a:pt x="94905" y="691833"/>
                  </a:lnTo>
                  <a:lnTo>
                    <a:pt x="74774" y="635620"/>
                  </a:lnTo>
                  <a:lnTo>
                    <a:pt x="57518" y="629855"/>
                  </a:lnTo>
                  <a:lnTo>
                    <a:pt x="63270" y="596704"/>
                  </a:lnTo>
                  <a:lnTo>
                    <a:pt x="24445" y="564996"/>
                  </a:lnTo>
                  <a:lnTo>
                    <a:pt x="56080" y="507342"/>
                  </a:lnTo>
                  <a:lnTo>
                    <a:pt x="0" y="422303"/>
                  </a:lnTo>
                  <a:lnTo>
                    <a:pt x="7190" y="366094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6" name="Полилиния 26">
              <a:extLst>
                <a:ext uri="{FF2B5EF4-FFF2-40B4-BE49-F238E27FC236}">
                  <a16:creationId xmlns:a16="http://schemas.microsoft.com/office/drawing/2014/main" id="{0261E0C0-8962-6E40-85CE-CAAEED3E6BC5}"/>
                </a:ext>
              </a:extLst>
            </p:cNvPr>
            <p:cNvSpPr/>
            <p:nvPr/>
          </p:nvSpPr>
          <p:spPr>
            <a:xfrm>
              <a:off x="7118677" y="2805484"/>
              <a:ext cx="303467" cy="298353"/>
            </a:xfrm>
            <a:custGeom>
              <a:avLst/>
              <a:gdLst>
                <a:gd name="connsiteX0" fmla="*/ 146701 w 303467"/>
                <a:gd name="connsiteY0" fmla="*/ 180163 h 298353"/>
                <a:gd name="connsiteX1" fmla="*/ 185526 w 303467"/>
                <a:gd name="connsiteY1" fmla="*/ 128275 h 298353"/>
                <a:gd name="connsiteX2" fmla="*/ 207124 w 303467"/>
                <a:gd name="connsiteY2" fmla="*/ 129718 h 298353"/>
                <a:gd name="connsiteX3" fmla="*/ 168270 w 303467"/>
                <a:gd name="connsiteY3" fmla="*/ 96567 h 298353"/>
                <a:gd name="connsiteX4" fmla="*/ 194182 w 303467"/>
                <a:gd name="connsiteY4" fmla="*/ 92245 h 298353"/>
                <a:gd name="connsiteX5" fmla="*/ 228693 w 303467"/>
                <a:gd name="connsiteY5" fmla="*/ 95124 h 298353"/>
                <a:gd name="connsiteX6" fmla="*/ 220065 w 303467"/>
                <a:gd name="connsiteY6" fmla="*/ 67740 h 298353"/>
                <a:gd name="connsiteX7" fmla="*/ 264642 w 303467"/>
                <a:gd name="connsiteY7" fmla="*/ 86477 h 298353"/>
                <a:gd name="connsiteX8" fmla="*/ 260328 w 303467"/>
                <a:gd name="connsiteY8" fmla="*/ 63419 h 298353"/>
                <a:gd name="connsiteX9" fmla="*/ 227255 w 303467"/>
                <a:gd name="connsiteY9" fmla="*/ 38914 h 298353"/>
                <a:gd name="connsiteX10" fmla="*/ 245949 w 303467"/>
                <a:gd name="connsiteY10" fmla="*/ 24505 h 298353"/>
                <a:gd name="connsiteX11" fmla="*/ 212875 w 303467"/>
                <a:gd name="connsiteY11" fmla="*/ 0 h 298353"/>
                <a:gd name="connsiteX12" fmla="*/ 274708 w 303467"/>
                <a:gd name="connsiteY12" fmla="*/ 18737 h 298353"/>
                <a:gd name="connsiteX13" fmla="*/ 268956 w 303467"/>
                <a:gd name="connsiteY13" fmla="*/ 56210 h 298353"/>
                <a:gd name="connsiteX14" fmla="*/ 274708 w 303467"/>
                <a:gd name="connsiteY14" fmla="*/ 63419 h 298353"/>
                <a:gd name="connsiteX15" fmla="*/ 303467 w 303467"/>
                <a:gd name="connsiteY15" fmla="*/ 110982 h 298353"/>
                <a:gd name="connsiteX16" fmla="*/ 286212 w 303467"/>
                <a:gd name="connsiteY16" fmla="*/ 92245 h 298353"/>
                <a:gd name="connsiteX17" fmla="*/ 227255 w 303467"/>
                <a:gd name="connsiteY17" fmla="*/ 148455 h 298353"/>
                <a:gd name="connsiteX18" fmla="*/ 283336 w 303467"/>
                <a:gd name="connsiteY18" fmla="*/ 162870 h 298353"/>
                <a:gd name="connsiteX19" fmla="*/ 277584 w 303467"/>
                <a:gd name="connsiteY19" fmla="*/ 243581 h 298353"/>
                <a:gd name="connsiteX20" fmla="*/ 199934 w 303467"/>
                <a:gd name="connsiteY20" fmla="*/ 237819 h 298353"/>
                <a:gd name="connsiteX21" fmla="*/ 198496 w 303467"/>
                <a:gd name="connsiteY21" fmla="*/ 281054 h 298353"/>
                <a:gd name="connsiteX22" fmla="*/ 155328 w 303467"/>
                <a:gd name="connsiteY22" fmla="*/ 269524 h 298353"/>
                <a:gd name="connsiteX23" fmla="*/ 130883 w 303467"/>
                <a:gd name="connsiteY23" fmla="*/ 298353 h 298353"/>
                <a:gd name="connsiteX24" fmla="*/ 79117 w 303467"/>
                <a:gd name="connsiteY24" fmla="*/ 298353 h 298353"/>
                <a:gd name="connsiteX25" fmla="*/ 63299 w 303467"/>
                <a:gd name="connsiteY25" fmla="*/ 265202 h 298353"/>
                <a:gd name="connsiteX26" fmla="*/ 58956 w 303467"/>
                <a:gd name="connsiteY26" fmla="*/ 201783 h 298353"/>
                <a:gd name="connsiteX27" fmla="*/ 0 w 303467"/>
                <a:gd name="connsiteY27" fmla="*/ 190253 h 298353"/>
                <a:gd name="connsiteX28" fmla="*/ 5752 w 303467"/>
                <a:gd name="connsiteY28" fmla="*/ 138365 h 29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3467" h="298353">
                  <a:moveTo>
                    <a:pt x="146701" y="180163"/>
                  </a:moveTo>
                  <a:lnTo>
                    <a:pt x="185526" y="128275"/>
                  </a:lnTo>
                  <a:lnTo>
                    <a:pt x="207124" y="129718"/>
                  </a:lnTo>
                  <a:lnTo>
                    <a:pt x="168270" y="96567"/>
                  </a:lnTo>
                  <a:lnTo>
                    <a:pt x="194182" y="92245"/>
                  </a:lnTo>
                  <a:lnTo>
                    <a:pt x="228693" y="95124"/>
                  </a:lnTo>
                  <a:lnTo>
                    <a:pt x="220065" y="67740"/>
                  </a:lnTo>
                  <a:lnTo>
                    <a:pt x="264642" y="86477"/>
                  </a:lnTo>
                  <a:lnTo>
                    <a:pt x="260328" y="63419"/>
                  </a:lnTo>
                  <a:lnTo>
                    <a:pt x="227255" y="38914"/>
                  </a:lnTo>
                  <a:lnTo>
                    <a:pt x="245949" y="24505"/>
                  </a:lnTo>
                  <a:lnTo>
                    <a:pt x="212875" y="0"/>
                  </a:lnTo>
                  <a:lnTo>
                    <a:pt x="274708" y="18737"/>
                  </a:lnTo>
                  <a:lnTo>
                    <a:pt x="268956" y="56210"/>
                  </a:lnTo>
                  <a:lnTo>
                    <a:pt x="274708" y="63419"/>
                  </a:lnTo>
                  <a:lnTo>
                    <a:pt x="303467" y="110982"/>
                  </a:lnTo>
                  <a:lnTo>
                    <a:pt x="286212" y="92245"/>
                  </a:lnTo>
                  <a:lnTo>
                    <a:pt x="227255" y="148455"/>
                  </a:lnTo>
                  <a:lnTo>
                    <a:pt x="283336" y="162870"/>
                  </a:lnTo>
                  <a:lnTo>
                    <a:pt x="277584" y="243581"/>
                  </a:lnTo>
                  <a:lnTo>
                    <a:pt x="199934" y="237819"/>
                  </a:lnTo>
                  <a:lnTo>
                    <a:pt x="198496" y="281054"/>
                  </a:lnTo>
                  <a:lnTo>
                    <a:pt x="155328" y="269524"/>
                  </a:lnTo>
                  <a:lnTo>
                    <a:pt x="130883" y="298353"/>
                  </a:lnTo>
                  <a:lnTo>
                    <a:pt x="79117" y="298353"/>
                  </a:lnTo>
                  <a:lnTo>
                    <a:pt x="63299" y="265202"/>
                  </a:lnTo>
                  <a:lnTo>
                    <a:pt x="58956" y="201783"/>
                  </a:lnTo>
                  <a:lnTo>
                    <a:pt x="0" y="190253"/>
                  </a:lnTo>
                  <a:lnTo>
                    <a:pt x="5752" y="138365"/>
                  </a:lnTo>
                  <a:close/>
                </a:path>
              </a:pathLst>
            </a:custGeom>
            <a:solidFill>
              <a:srgbClr val="E4E9E7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7" name="Полилиния 27">
              <a:extLst>
                <a:ext uri="{FF2B5EF4-FFF2-40B4-BE49-F238E27FC236}">
                  <a16:creationId xmlns:a16="http://schemas.microsoft.com/office/drawing/2014/main" id="{1EE57F1C-B43C-B84A-9842-6117F6875F03}"/>
                </a:ext>
              </a:extLst>
            </p:cNvPr>
            <p:cNvSpPr/>
            <p:nvPr/>
          </p:nvSpPr>
          <p:spPr>
            <a:xfrm>
              <a:off x="6831028" y="2848726"/>
              <a:ext cx="893144" cy="1029102"/>
            </a:xfrm>
            <a:custGeom>
              <a:avLst/>
              <a:gdLst>
                <a:gd name="connsiteX0" fmla="*/ 512172 w 893144"/>
                <a:gd name="connsiteY0" fmla="*/ 898412 h 1029102"/>
                <a:gd name="connsiteX1" fmla="*/ 501962 w 893144"/>
                <a:gd name="connsiteY1" fmla="*/ 968574 h 1029102"/>
                <a:gd name="connsiteX2" fmla="*/ 476051 w 893144"/>
                <a:gd name="connsiteY2" fmla="*/ 990197 h 1029102"/>
                <a:gd name="connsiteX3" fmla="*/ 388335 w 893144"/>
                <a:gd name="connsiteY3" fmla="*/ 1010355 h 1029102"/>
                <a:gd name="connsiteX4" fmla="*/ 372518 w 893144"/>
                <a:gd name="connsiteY4" fmla="*/ 1029102 h 1029102"/>
                <a:gd name="connsiteX5" fmla="*/ 317846 w 893144"/>
                <a:gd name="connsiteY5" fmla="*/ 1029102 h 1029102"/>
                <a:gd name="connsiteX6" fmla="*/ 317846 w 893144"/>
                <a:gd name="connsiteY6" fmla="*/ 1007479 h 1029102"/>
                <a:gd name="connsiteX7" fmla="*/ 279021 w 893144"/>
                <a:gd name="connsiteY7" fmla="*/ 1001699 h 1029102"/>
                <a:gd name="connsiteX8" fmla="*/ 237320 w 893144"/>
                <a:gd name="connsiteY8" fmla="*/ 1026227 h 1029102"/>
                <a:gd name="connsiteX9" fmla="*/ 211437 w 893144"/>
                <a:gd name="connsiteY9" fmla="*/ 1029102 h 1029102"/>
                <a:gd name="connsiteX10" fmla="*/ 212875 w 893144"/>
                <a:gd name="connsiteY10" fmla="*/ 980105 h 1029102"/>
                <a:gd name="connsiteX11" fmla="*/ 140949 w 893144"/>
                <a:gd name="connsiteY11" fmla="*/ 955577 h 1029102"/>
                <a:gd name="connsiteX12" fmla="*/ 146700 w 893144"/>
                <a:gd name="connsiteY12" fmla="*/ 932516 h 1029102"/>
                <a:gd name="connsiteX13" fmla="*/ 93496 w 893144"/>
                <a:gd name="connsiteY13" fmla="*/ 926765 h 1029102"/>
                <a:gd name="connsiteX14" fmla="*/ 69051 w 893144"/>
                <a:gd name="connsiteY14" fmla="*/ 870549 h 1029102"/>
                <a:gd name="connsiteX15" fmla="*/ 53204 w 893144"/>
                <a:gd name="connsiteY15" fmla="*/ 873425 h 1029102"/>
                <a:gd name="connsiteX16" fmla="*/ 47453 w 893144"/>
                <a:gd name="connsiteY16" fmla="*/ 857581 h 1029102"/>
                <a:gd name="connsiteX17" fmla="*/ 70460 w 893144"/>
                <a:gd name="connsiteY17" fmla="*/ 844612 h 1029102"/>
                <a:gd name="connsiteX18" fmla="*/ 116503 w 893144"/>
                <a:gd name="connsiteY18" fmla="*/ 866236 h 1029102"/>
                <a:gd name="connsiteX19" fmla="*/ 129445 w 893144"/>
                <a:gd name="connsiteY19" fmla="*/ 844612 h 1029102"/>
                <a:gd name="connsiteX20" fmla="*/ 79116 w 893144"/>
                <a:gd name="connsiteY20" fmla="*/ 817238 h 1029102"/>
                <a:gd name="connsiteX21" fmla="*/ 77678 w 893144"/>
                <a:gd name="connsiteY21" fmla="*/ 794176 h 1029102"/>
                <a:gd name="connsiteX22" fmla="*/ 0 w 893144"/>
                <a:gd name="connsiteY22" fmla="*/ 772553 h 1029102"/>
                <a:gd name="connsiteX23" fmla="*/ 21569 w 893144"/>
                <a:gd name="connsiteY23" fmla="*/ 729306 h 1029102"/>
                <a:gd name="connsiteX24" fmla="*/ 7190 w 893144"/>
                <a:gd name="connsiteY24" fmla="*/ 658684 h 1029102"/>
                <a:gd name="connsiteX25" fmla="*/ 51767 w 893144"/>
                <a:gd name="connsiteY25" fmla="*/ 641374 h 1029102"/>
                <a:gd name="connsiteX26" fmla="*/ 103562 w 893144"/>
                <a:gd name="connsiteY26" fmla="*/ 650029 h 1029102"/>
                <a:gd name="connsiteX27" fmla="*/ 107876 w 893144"/>
                <a:gd name="connsiteY27" fmla="*/ 626971 h 1029102"/>
                <a:gd name="connsiteX28" fmla="*/ 136635 w 893144"/>
                <a:gd name="connsiteY28" fmla="*/ 657247 h 1029102"/>
                <a:gd name="connsiteX29" fmla="*/ 222941 w 893144"/>
                <a:gd name="connsiteY29" fmla="*/ 644278 h 1029102"/>
                <a:gd name="connsiteX30" fmla="*/ 218627 w 893144"/>
                <a:gd name="connsiteY30" fmla="*/ 605350 h 1029102"/>
                <a:gd name="connsiteX31" fmla="*/ 240196 w 893144"/>
                <a:gd name="connsiteY31" fmla="*/ 576523 h 1029102"/>
                <a:gd name="connsiteX32" fmla="*/ 228693 w 893144"/>
                <a:gd name="connsiteY32" fmla="*/ 566436 h 1029102"/>
                <a:gd name="connsiteX33" fmla="*/ 225817 w 893144"/>
                <a:gd name="connsiteY33" fmla="*/ 521754 h 1029102"/>
                <a:gd name="connsiteX34" fmla="*/ 270394 w 893144"/>
                <a:gd name="connsiteY34" fmla="*/ 526079 h 1029102"/>
                <a:gd name="connsiteX35" fmla="*/ 271832 w 893144"/>
                <a:gd name="connsiteY35" fmla="*/ 477075 h 1029102"/>
                <a:gd name="connsiteX36" fmla="*/ 244510 w 893144"/>
                <a:gd name="connsiteY36" fmla="*/ 410773 h 1029102"/>
                <a:gd name="connsiteX37" fmla="*/ 247386 w 893144"/>
                <a:gd name="connsiteY37" fmla="*/ 381946 h 1029102"/>
                <a:gd name="connsiteX38" fmla="*/ 209971 w 893144"/>
                <a:gd name="connsiteY38" fmla="*/ 354563 h 1029102"/>
                <a:gd name="connsiteX39" fmla="*/ 212875 w 893144"/>
                <a:gd name="connsiteY39" fmla="*/ 340148 h 1029102"/>
                <a:gd name="connsiteX40" fmla="*/ 258890 w 893144"/>
                <a:gd name="connsiteY40" fmla="*/ 338708 h 1029102"/>
                <a:gd name="connsiteX41" fmla="*/ 251700 w 893144"/>
                <a:gd name="connsiteY41" fmla="*/ 279614 h 1029102"/>
                <a:gd name="connsiteX42" fmla="*/ 293401 w 893144"/>
                <a:gd name="connsiteY42" fmla="*/ 283939 h 1029102"/>
                <a:gd name="connsiteX43" fmla="*/ 261766 w 893144"/>
                <a:gd name="connsiteY43" fmla="*/ 240697 h 1029102"/>
                <a:gd name="connsiteX44" fmla="*/ 300591 w 893144"/>
                <a:gd name="connsiteY44" fmla="*/ 211870 h 1029102"/>
                <a:gd name="connsiteX45" fmla="*/ 309218 w 893144"/>
                <a:gd name="connsiteY45" fmla="*/ 245019 h 1029102"/>
                <a:gd name="connsiteX46" fmla="*/ 350948 w 893144"/>
                <a:gd name="connsiteY46" fmla="*/ 221961 h 1029102"/>
                <a:gd name="connsiteX47" fmla="*/ 366766 w 893144"/>
                <a:gd name="connsiteY47" fmla="*/ 255112 h 1029102"/>
                <a:gd name="connsiteX48" fmla="*/ 418532 w 893144"/>
                <a:gd name="connsiteY48" fmla="*/ 255112 h 1029102"/>
                <a:gd name="connsiteX49" fmla="*/ 442978 w 893144"/>
                <a:gd name="connsiteY49" fmla="*/ 226282 h 1029102"/>
                <a:gd name="connsiteX50" fmla="*/ 486145 w 893144"/>
                <a:gd name="connsiteY50" fmla="*/ 237813 h 1029102"/>
                <a:gd name="connsiteX51" fmla="*/ 487583 w 893144"/>
                <a:gd name="connsiteY51" fmla="*/ 194577 h 1029102"/>
                <a:gd name="connsiteX52" fmla="*/ 565233 w 893144"/>
                <a:gd name="connsiteY52" fmla="*/ 200340 h 1029102"/>
                <a:gd name="connsiteX53" fmla="*/ 570985 w 893144"/>
                <a:gd name="connsiteY53" fmla="*/ 119628 h 1029102"/>
                <a:gd name="connsiteX54" fmla="*/ 514904 w 893144"/>
                <a:gd name="connsiteY54" fmla="*/ 105213 h 1029102"/>
                <a:gd name="connsiteX55" fmla="*/ 573861 w 893144"/>
                <a:gd name="connsiteY55" fmla="*/ 49004 h 1029102"/>
                <a:gd name="connsiteX56" fmla="*/ 591116 w 893144"/>
                <a:gd name="connsiteY56" fmla="*/ 67740 h 1029102"/>
                <a:gd name="connsiteX57" fmla="*/ 562357 w 893144"/>
                <a:gd name="connsiteY57" fmla="*/ 20177 h 1029102"/>
                <a:gd name="connsiteX58" fmla="*/ 583926 w 893144"/>
                <a:gd name="connsiteY58" fmla="*/ 0 h 1029102"/>
                <a:gd name="connsiteX59" fmla="*/ 604058 w 893144"/>
                <a:gd name="connsiteY59" fmla="*/ 17293 h 1029102"/>
                <a:gd name="connsiteX60" fmla="*/ 599744 w 893144"/>
                <a:gd name="connsiteY60" fmla="*/ 60534 h 1029102"/>
                <a:gd name="connsiteX61" fmla="*/ 628532 w 893144"/>
                <a:gd name="connsiteY61" fmla="*/ 46120 h 1029102"/>
                <a:gd name="connsiteX62" fmla="*/ 665919 w 893144"/>
                <a:gd name="connsiteY62" fmla="*/ 76387 h 1029102"/>
                <a:gd name="connsiteX63" fmla="*/ 697554 w 893144"/>
                <a:gd name="connsiteY63" fmla="*/ 63418 h 1029102"/>
                <a:gd name="connsiteX64" fmla="*/ 678860 w 893144"/>
                <a:gd name="connsiteY64" fmla="*/ 28824 h 1029102"/>
                <a:gd name="connsiteX65" fmla="*/ 645787 w 893144"/>
                <a:gd name="connsiteY65" fmla="*/ 27383 h 1029102"/>
                <a:gd name="connsiteX66" fmla="*/ 691802 w 893144"/>
                <a:gd name="connsiteY66" fmla="*/ 0 h 1029102"/>
                <a:gd name="connsiteX67" fmla="*/ 707620 w 893144"/>
                <a:gd name="connsiteY67" fmla="*/ 43236 h 1029102"/>
                <a:gd name="connsiteX68" fmla="*/ 763700 w 893144"/>
                <a:gd name="connsiteY68" fmla="*/ 60534 h 1029102"/>
                <a:gd name="connsiteX69" fmla="*/ 760853 w 893144"/>
                <a:gd name="connsiteY69" fmla="*/ 142689 h 1029102"/>
                <a:gd name="connsiteX70" fmla="*/ 801116 w 893144"/>
                <a:gd name="connsiteY70" fmla="*/ 159985 h 1029102"/>
                <a:gd name="connsiteX71" fmla="*/ 805429 w 893144"/>
                <a:gd name="connsiteY71" fmla="*/ 162867 h 1029102"/>
                <a:gd name="connsiteX72" fmla="*/ 737817 w 893144"/>
                <a:gd name="connsiteY72" fmla="*/ 201783 h 1029102"/>
                <a:gd name="connsiteX73" fmla="*/ 778108 w 893144"/>
                <a:gd name="connsiteY73" fmla="*/ 263758 h 1029102"/>
                <a:gd name="connsiteX74" fmla="*/ 824123 w 893144"/>
                <a:gd name="connsiteY74" fmla="*/ 250787 h 1029102"/>
                <a:gd name="connsiteX75" fmla="*/ 815495 w 893144"/>
                <a:gd name="connsiteY75" fmla="*/ 345911 h 1029102"/>
                <a:gd name="connsiteX76" fmla="*/ 893145 w 893144"/>
                <a:gd name="connsiteY76" fmla="*/ 384830 h 1029102"/>
                <a:gd name="connsiteX77" fmla="*/ 850006 w 893144"/>
                <a:gd name="connsiteY77" fmla="*/ 402126 h 1029102"/>
                <a:gd name="connsiteX78" fmla="*/ 822685 w 893144"/>
                <a:gd name="connsiteY78" fmla="*/ 515989 h 1029102"/>
                <a:gd name="connsiteX79" fmla="*/ 838502 w 893144"/>
                <a:gd name="connsiteY79" fmla="*/ 579408 h 1029102"/>
                <a:gd name="connsiteX80" fmla="*/ 808305 w 893144"/>
                <a:gd name="connsiteY80" fmla="*/ 603909 h 1029102"/>
                <a:gd name="connsiteX81" fmla="*/ 812619 w 893144"/>
                <a:gd name="connsiteY81" fmla="*/ 644278 h 1029102"/>
                <a:gd name="connsiteX82" fmla="*/ 684612 w 893144"/>
                <a:gd name="connsiteY82" fmla="*/ 693276 h 1029102"/>
                <a:gd name="connsiteX83" fmla="*/ 686050 w 893144"/>
                <a:gd name="connsiteY83" fmla="*/ 746587 h 1029102"/>
                <a:gd name="connsiteX84" fmla="*/ 675984 w 893144"/>
                <a:gd name="connsiteY84" fmla="*/ 795614 h 1029102"/>
                <a:gd name="connsiteX85" fmla="*/ 650101 w 893144"/>
                <a:gd name="connsiteY85" fmla="*/ 707682 h 1029102"/>
                <a:gd name="connsiteX86" fmla="*/ 612686 w 893144"/>
                <a:gd name="connsiteY86" fmla="*/ 693276 h 1029102"/>
                <a:gd name="connsiteX87" fmla="*/ 619875 w 893144"/>
                <a:gd name="connsiteY87" fmla="*/ 674528 h 1029102"/>
                <a:gd name="connsiteX88" fmla="*/ 583926 w 893144"/>
                <a:gd name="connsiteY88" fmla="*/ 648591 h 1029102"/>
                <a:gd name="connsiteX89" fmla="*/ 513466 w 893144"/>
                <a:gd name="connsiteY89" fmla="*/ 664435 h 1029102"/>
                <a:gd name="connsiteX90" fmla="*/ 520656 w 893144"/>
                <a:gd name="connsiteY90" fmla="*/ 675966 h 1029102"/>
                <a:gd name="connsiteX91" fmla="*/ 461671 w 893144"/>
                <a:gd name="connsiteY91" fmla="*/ 743712 h 1029102"/>
                <a:gd name="connsiteX92" fmla="*/ 474613 w 893144"/>
                <a:gd name="connsiteY92" fmla="*/ 810020 h 1029102"/>
                <a:gd name="connsiteX93" fmla="*/ 497994 w 893144"/>
                <a:gd name="connsiteY93" fmla="*/ 826957 h 102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893144" h="1029102">
                  <a:moveTo>
                    <a:pt x="512172" y="898412"/>
                  </a:moveTo>
                  <a:lnTo>
                    <a:pt x="501962" y="968574"/>
                  </a:lnTo>
                  <a:lnTo>
                    <a:pt x="476051" y="990197"/>
                  </a:lnTo>
                  <a:lnTo>
                    <a:pt x="388335" y="1010355"/>
                  </a:lnTo>
                  <a:lnTo>
                    <a:pt x="372518" y="1029102"/>
                  </a:lnTo>
                  <a:lnTo>
                    <a:pt x="317846" y="1029102"/>
                  </a:lnTo>
                  <a:lnTo>
                    <a:pt x="317846" y="1007479"/>
                  </a:lnTo>
                  <a:lnTo>
                    <a:pt x="279021" y="1001699"/>
                  </a:lnTo>
                  <a:lnTo>
                    <a:pt x="237320" y="1026227"/>
                  </a:lnTo>
                  <a:lnTo>
                    <a:pt x="211437" y="1029102"/>
                  </a:lnTo>
                  <a:lnTo>
                    <a:pt x="212875" y="980105"/>
                  </a:lnTo>
                  <a:lnTo>
                    <a:pt x="140949" y="955577"/>
                  </a:lnTo>
                  <a:lnTo>
                    <a:pt x="146700" y="932516"/>
                  </a:lnTo>
                  <a:lnTo>
                    <a:pt x="93496" y="926765"/>
                  </a:lnTo>
                  <a:lnTo>
                    <a:pt x="69051" y="870549"/>
                  </a:lnTo>
                  <a:lnTo>
                    <a:pt x="53204" y="873425"/>
                  </a:lnTo>
                  <a:lnTo>
                    <a:pt x="47453" y="857581"/>
                  </a:lnTo>
                  <a:lnTo>
                    <a:pt x="70460" y="844612"/>
                  </a:lnTo>
                  <a:lnTo>
                    <a:pt x="116503" y="866236"/>
                  </a:lnTo>
                  <a:lnTo>
                    <a:pt x="129445" y="844612"/>
                  </a:lnTo>
                  <a:lnTo>
                    <a:pt x="79116" y="817238"/>
                  </a:lnTo>
                  <a:lnTo>
                    <a:pt x="77678" y="794176"/>
                  </a:lnTo>
                  <a:lnTo>
                    <a:pt x="0" y="772553"/>
                  </a:lnTo>
                  <a:lnTo>
                    <a:pt x="21569" y="729306"/>
                  </a:lnTo>
                  <a:lnTo>
                    <a:pt x="7190" y="658684"/>
                  </a:lnTo>
                  <a:lnTo>
                    <a:pt x="51767" y="641374"/>
                  </a:lnTo>
                  <a:lnTo>
                    <a:pt x="103562" y="650029"/>
                  </a:lnTo>
                  <a:lnTo>
                    <a:pt x="107876" y="626971"/>
                  </a:lnTo>
                  <a:lnTo>
                    <a:pt x="136635" y="657247"/>
                  </a:lnTo>
                  <a:lnTo>
                    <a:pt x="222941" y="644278"/>
                  </a:lnTo>
                  <a:lnTo>
                    <a:pt x="218627" y="605350"/>
                  </a:lnTo>
                  <a:lnTo>
                    <a:pt x="240196" y="576523"/>
                  </a:lnTo>
                  <a:lnTo>
                    <a:pt x="228693" y="566436"/>
                  </a:lnTo>
                  <a:lnTo>
                    <a:pt x="225817" y="521754"/>
                  </a:lnTo>
                  <a:lnTo>
                    <a:pt x="270394" y="526079"/>
                  </a:lnTo>
                  <a:lnTo>
                    <a:pt x="271832" y="477075"/>
                  </a:lnTo>
                  <a:lnTo>
                    <a:pt x="244510" y="410773"/>
                  </a:lnTo>
                  <a:lnTo>
                    <a:pt x="247386" y="381946"/>
                  </a:lnTo>
                  <a:lnTo>
                    <a:pt x="209971" y="354563"/>
                  </a:lnTo>
                  <a:lnTo>
                    <a:pt x="212875" y="340148"/>
                  </a:lnTo>
                  <a:lnTo>
                    <a:pt x="258890" y="338708"/>
                  </a:lnTo>
                  <a:lnTo>
                    <a:pt x="251700" y="279614"/>
                  </a:lnTo>
                  <a:lnTo>
                    <a:pt x="293401" y="283939"/>
                  </a:lnTo>
                  <a:lnTo>
                    <a:pt x="261766" y="240697"/>
                  </a:lnTo>
                  <a:lnTo>
                    <a:pt x="300591" y="211870"/>
                  </a:lnTo>
                  <a:lnTo>
                    <a:pt x="309218" y="245019"/>
                  </a:lnTo>
                  <a:lnTo>
                    <a:pt x="350948" y="221961"/>
                  </a:lnTo>
                  <a:lnTo>
                    <a:pt x="366766" y="255112"/>
                  </a:lnTo>
                  <a:lnTo>
                    <a:pt x="418532" y="255112"/>
                  </a:lnTo>
                  <a:lnTo>
                    <a:pt x="442978" y="226282"/>
                  </a:lnTo>
                  <a:lnTo>
                    <a:pt x="486145" y="237813"/>
                  </a:lnTo>
                  <a:lnTo>
                    <a:pt x="487583" y="194577"/>
                  </a:lnTo>
                  <a:lnTo>
                    <a:pt x="565233" y="200340"/>
                  </a:lnTo>
                  <a:lnTo>
                    <a:pt x="570985" y="119628"/>
                  </a:lnTo>
                  <a:lnTo>
                    <a:pt x="514904" y="105213"/>
                  </a:lnTo>
                  <a:lnTo>
                    <a:pt x="573861" y="49004"/>
                  </a:lnTo>
                  <a:lnTo>
                    <a:pt x="591116" y="67740"/>
                  </a:lnTo>
                  <a:lnTo>
                    <a:pt x="562357" y="20177"/>
                  </a:lnTo>
                  <a:lnTo>
                    <a:pt x="583926" y="0"/>
                  </a:lnTo>
                  <a:lnTo>
                    <a:pt x="604058" y="17293"/>
                  </a:lnTo>
                  <a:lnTo>
                    <a:pt x="599744" y="60534"/>
                  </a:lnTo>
                  <a:lnTo>
                    <a:pt x="628532" y="46120"/>
                  </a:lnTo>
                  <a:lnTo>
                    <a:pt x="665919" y="76387"/>
                  </a:lnTo>
                  <a:lnTo>
                    <a:pt x="697554" y="63418"/>
                  </a:lnTo>
                  <a:lnTo>
                    <a:pt x="678860" y="28824"/>
                  </a:lnTo>
                  <a:lnTo>
                    <a:pt x="645787" y="27383"/>
                  </a:lnTo>
                  <a:lnTo>
                    <a:pt x="691802" y="0"/>
                  </a:lnTo>
                  <a:lnTo>
                    <a:pt x="707620" y="43236"/>
                  </a:lnTo>
                  <a:lnTo>
                    <a:pt x="763700" y="60534"/>
                  </a:lnTo>
                  <a:lnTo>
                    <a:pt x="760853" y="142689"/>
                  </a:lnTo>
                  <a:lnTo>
                    <a:pt x="801116" y="159985"/>
                  </a:lnTo>
                  <a:lnTo>
                    <a:pt x="805429" y="162867"/>
                  </a:lnTo>
                  <a:lnTo>
                    <a:pt x="737817" y="201783"/>
                  </a:lnTo>
                  <a:lnTo>
                    <a:pt x="778108" y="263758"/>
                  </a:lnTo>
                  <a:lnTo>
                    <a:pt x="824123" y="250787"/>
                  </a:lnTo>
                  <a:lnTo>
                    <a:pt x="815495" y="345911"/>
                  </a:lnTo>
                  <a:lnTo>
                    <a:pt x="893145" y="384830"/>
                  </a:lnTo>
                  <a:lnTo>
                    <a:pt x="850006" y="402126"/>
                  </a:lnTo>
                  <a:lnTo>
                    <a:pt x="822685" y="515989"/>
                  </a:lnTo>
                  <a:lnTo>
                    <a:pt x="838502" y="579408"/>
                  </a:lnTo>
                  <a:lnTo>
                    <a:pt x="808305" y="603909"/>
                  </a:lnTo>
                  <a:lnTo>
                    <a:pt x="812619" y="644278"/>
                  </a:lnTo>
                  <a:lnTo>
                    <a:pt x="684612" y="693276"/>
                  </a:lnTo>
                  <a:lnTo>
                    <a:pt x="686050" y="746587"/>
                  </a:lnTo>
                  <a:lnTo>
                    <a:pt x="675984" y="795614"/>
                  </a:lnTo>
                  <a:lnTo>
                    <a:pt x="650101" y="707682"/>
                  </a:lnTo>
                  <a:lnTo>
                    <a:pt x="612686" y="693276"/>
                  </a:lnTo>
                  <a:lnTo>
                    <a:pt x="619875" y="674528"/>
                  </a:lnTo>
                  <a:lnTo>
                    <a:pt x="583926" y="648591"/>
                  </a:lnTo>
                  <a:lnTo>
                    <a:pt x="513466" y="664435"/>
                  </a:lnTo>
                  <a:lnTo>
                    <a:pt x="520656" y="675966"/>
                  </a:lnTo>
                  <a:lnTo>
                    <a:pt x="461671" y="743712"/>
                  </a:lnTo>
                  <a:lnTo>
                    <a:pt x="474613" y="810020"/>
                  </a:lnTo>
                  <a:lnTo>
                    <a:pt x="497994" y="826957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8" name="Полилиния 28">
              <a:extLst>
                <a:ext uri="{FF2B5EF4-FFF2-40B4-BE49-F238E27FC236}">
                  <a16:creationId xmlns:a16="http://schemas.microsoft.com/office/drawing/2014/main" id="{278E7A31-B4AC-6848-96E9-3870342EE875}"/>
                </a:ext>
              </a:extLst>
            </p:cNvPr>
            <p:cNvSpPr/>
            <p:nvPr/>
          </p:nvSpPr>
          <p:spPr>
            <a:xfrm>
              <a:off x="6866660" y="3063049"/>
              <a:ext cx="257768" cy="366524"/>
            </a:xfrm>
            <a:custGeom>
              <a:avLst/>
              <a:gdLst>
                <a:gd name="connsiteX0" fmla="*/ 98126 w 257768"/>
                <a:gd name="connsiteY0" fmla="*/ 347788 h 366524"/>
                <a:gd name="connsiteX1" fmla="*/ 108192 w 257768"/>
                <a:gd name="connsiteY1" fmla="*/ 304550 h 366524"/>
                <a:gd name="connsiteX2" fmla="*/ 83747 w 257768"/>
                <a:gd name="connsiteY2" fmla="*/ 291576 h 366524"/>
                <a:gd name="connsiteX3" fmla="*/ 50674 w 257768"/>
                <a:gd name="connsiteY3" fmla="*/ 272839 h 366524"/>
                <a:gd name="connsiteX4" fmla="*/ 47798 w 257768"/>
                <a:gd name="connsiteY4" fmla="*/ 287251 h 366524"/>
                <a:gd name="connsiteX5" fmla="*/ 39170 w 257768"/>
                <a:gd name="connsiteY5" fmla="*/ 287251 h 366524"/>
                <a:gd name="connsiteX6" fmla="*/ 37732 w 257768"/>
                <a:gd name="connsiteY6" fmla="*/ 277164 h 366524"/>
                <a:gd name="connsiteX7" fmla="*/ 27638 w 257768"/>
                <a:gd name="connsiteY7" fmla="*/ 278605 h 366524"/>
                <a:gd name="connsiteX8" fmla="*/ 920 w 257768"/>
                <a:gd name="connsiteY8" fmla="*/ 283657 h 366524"/>
                <a:gd name="connsiteX9" fmla="*/ 0 w 257768"/>
                <a:gd name="connsiteY9" fmla="*/ 207077 h 366524"/>
                <a:gd name="connsiteX10" fmla="*/ 49034 w 257768"/>
                <a:gd name="connsiteY10" fmla="*/ 165458 h 366524"/>
                <a:gd name="connsiteX11" fmla="*/ 65370 w 257768"/>
                <a:gd name="connsiteY11" fmla="*/ 87970 h 366524"/>
                <a:gd name="connsiteX12" fmla="*/ 126914 w 257768"/>
                <a:gd name="connsiteY12" fmla="*/ 87101 h 366524"/>
                <a:gd name="connsiteX13" fmla="*/ 149835 w 257768"/>
                <a:gd name="connsiteY13" fmla="*/ 28568 h 366524"/>
                <a:gd name="connsiteX14" fmla="*/ 175287 w 257768"/>
                <a:gd name="connsiteY14" fmla="*/ 29474 h 366524"/>
                <a:gd name="connsiteX15" fmla="*/ 186072 w 257768"/>
                <a:gd name="connsiteY15" fmla="*/ 2933 h 366524"/>
                <a:gd name="connsiteX16" fmla="*/ 224092 w 257768"/>
                <a:gd name="connsiteY16" fmla="*/ 0 h 366524"/>
                <a:gd name="connsiteX17" fmla="*/ 226133 w 257768"/>
                <a:gd name="connsiteY17" fmla="*/ 26374 h 366524"/>
                <a:gd name="connsiteX18" fmla="*/ 257768 w 257768"/>
                <a:gd name="connsiteY18" fmla="*/ 69615 h 366524"/>
                <a:gd name="connsiteX19" fmla="*/ 216068 w 257768"/>
                <a:gd name="connsiteY19" fmla="*/ 65291 h 366524"/>
                <a:gd name="connsiteX20" fmla="*/ 223257 w 257768"/>
                <a:gd name="connsiteY20" fmla="*/ 124384 h 366524"/>
                <a:gd name="connsiteX21" fmla="*/ 177243 w 257768"/>
                <a:gd name="connsiteY21" fmla="*/ 125825 h 366524"/>
                <a:gd name="connsiteX22" fmla="*/ 174338 w 257768"/>
                <a:gd name="connsiteY22" fmla="*/ 140240 h 366524"/>
                <a:gd name="connsiteX23" fmla="*/ 211754 w 257768"/>
                <a:gd name="connsiteY23" fmla="*/ 167623 h 366524"/>
                <a:gd name="connsiteX24" fmla="*/ 208878 w 257768"/>
                <a:gd name="connsiteY24" fmla="*/ 196449 h 366524"/>
                <a:gd name="connsiteX25" fmla="*/ 236199 w 257768"/>
                <a:gd name="connsiteY25" fmla="*/ 262752 h 366524"/>
                <a:gd name="connsiteX26" fmla="*/ 234761 w 257768"/>
                <a:gd name="connsiteY26" fmla="*/ 311756 h 366524"/>
                <a:gd name="connsiteX27" fmla="*/ 190184 w 257768"/>
                <a:gd name="connsiteY27" fmla="*/ 307431 h 366524"/>
                <a:gd name="connsiteX28" fmla="*/ 193060 w 257768"/>
                <a:gd name="connsiteY28" fmla="*/ 352113 h 366524"/>
                <a:gd name="connsiteX29" fmla="*/ 184433 w 257768"/>
                <a:gd name="connsiteY29" fmla="*/ 366525 h 366524"/>
                <a:gd name="connsiteX30" fmla="*/ 131199 w 257768"/>
                <a:gd name="connsiteY30" fmla="*/ 350670 h 36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7768" h="366524">
                  <a:moveTo>
                    <a:pt x="98126" y="347788"/>
                  </a:moveTo>
                  <a:lnTo>
                    <a:pt x="108192" y="304550"/>
                  </a:lnTo>
                  <a:lnTo>
                    <a:pt x="83747" y="291576"/>
                  </a:lnTo>
                  <a:lnTo>
                    <a:pt x="50674" y="272839"/>
                  </a:lnTo>
                  <a:lnTo>
                    <a:pt x="47798" y="287251"/>
                  </a:lnTo>
                  <a:lnTo>
                    <a:pt x="39170" y="287251"/>
                  </a:lnTo>
                  <a:lnTo>
                    <a:pt x="37732" y="277164"/>
                  </a:lnTo>
                  <a:lnTo>
                    <a:pt x="27638" y="278605"/>
                  </a:lnTo>
                  <a:lnTo>
                    <a:pt x="920" y="283657"/>
                  </a:lnTo>
                  <a:lnTo>
                    <a:pt x="0" y="207077"/>
                  </a:lnTo>
                  <a:lnTo>
                    <a:pt x="49034" y="165458"/>
                  </a:lnTo>
                  <a:lnTo>
                    <a:pt x="65370" y="87970"/>
                  </a:lnTo>
                  <a:lnTo>
                    <a:pt x="126914" y="87101"/>
                  </a:lnTo>
                  <a:lnTo>
                    <a:pt x="149835" y="28568"/>
                  </a:lnTo>
                  <a:lnTo>
                    <a:pt x="175287" y="29474"/>
                  </a:lnTo>
                  <a:lnTo>
                    <a:pt x="186072" y="2933"/>
                  </a:lnTo>
                  <a:lnTo>
                    <a:pt x="224092" y="0"/>
                  </a:lnTo>
                  <a:lnTo>
                    <a:pt x="226133" y="26374"/>
                  </a:lnTo>
                  <a:lnTo>
                    <a:pt x="257768" y="69615"/>
                  </a:lnTo>
                  <a:lnTo>
                    <a:pt x="216068" y="65291"/>
                  </a:lnTo>
                  <a:lnTo>
                    <a:pt x="223257" y="124384"/>
                  </a:lnTo>
                  <a:lnTo>
                    <a:pt x="177243" y="125825"/>
                  </a:lnTo>
                  <a:lnTo>
                    <a:pt x="174338" y="140240"/>
                  </a:lnTo>
                  <a:lnTo>
                    <a:pt x="211754" y="167623"/>
                  </a:lnTo>
                  <a:lnTo>
                    <a:pt x="208878" y="196449"/>
                  </a:lnTo>
                  <a:lnTo>
                    <a:pt x="236199" y="262752"/>
                  </a:lnTo>
                  <a:lnTo>
                    <a:pt x="234761" y="311756"/>
                  </a:lnTo>
                  <a:lnTo>
                    <a:pt x="190184" y="307431"/>
                  </a:lnTo>
                  <a:lnTo>
                    <a:pt x="193060" y="352113"/>
                  </a:lnTo>
                  <a:lnTo>
                    <a:pt x="184433" y="366525"/>
                  </a:lnTo>
                  <a:lnTo>
                    <a:pt x="131199" y="350670"/>
                  </a:lnTo>
                  <a:close/>
                </a:path>
              </a:pathLst>
            </a:custGeom>
            <a:solidFill>
              <a:schemeClr val="accent1"/>
            </a:solidFill>
            <a:ln w="1270" cap="flat">
              <a:solidFill>
                <a:srgbClr val="E5E9EE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9" name="Полилиния 29">
              <a:extLst>
                <a:ext uri="{FF2B5EF4-FFF2-40B4-BE49-F238E27FC236}">
                  <a16:creationId xmlns:a16="http://schemas.microsoft.com/office/drawing/2014/main" id="{36FF1B34-21B6-B145-85AE-941B0D04B7E9}"/>
                </a:ext>
              </a:extLst>
            </p:cNvPr>
            <p:cNvSpPr/>
            <p:nvPr/>
          </p:nvSpPr>
          <p:spPr>
            <a:xfrm>
              <a:off x="7292699" y="3497317"/>
              <a:ext cx="222941" cy="392041"/>
            </a:xfrm>
            <a:custGeom>
              <a:avLst/>
              <a:gdLst>
                <a:gd name="connsiteX0" fmla="*/ 199934 w 222941"/>
                <a:gd name="connsiteY0" fmla="*/ 296921 h 392041"/>
                <a:gd name="connsiteX1" fmla="*/ 156766 w 222941"/>
                <a:gd name="connsiteY1" fmla="*/ 296921 h 392041"/>
                <a:gd name="connsiteX2" fmla="*/ 156766 w 222941"/>
                <a:gd name="connsiteY2" fmla="*/ 389166 h 392041"/>
                <a:gd name="connsiteX3" fmla="*/ 148139 w 222941"/>
                <a:gd name="connsiteY3" fmla="*/ 392042 h 392041"/>
                <a:gd name="connsiteX4" fmla="*/ 130883 w 222941"/>
                <a:gd name="connsiteY4" fmla="*/ 370418 h 392041"/>
                <a:gd name="connsiteX5" fmla="*/ 67613 w 222941"/>
                <a:gd name="connsiteY5" fmla="*/ 353108 h 392041"/>
                <a:gd name="connsiteX6" fmla="*/ 40291 w 222941"/>
                <a:gd name="connsiteY6" fmla="*/ 319982 h 392041"/>
                <a:gd name="connsiteX7" fmla="*/ 50501 w 222941"/>
                <a:gd name="connsiteY7" fmla="*/ 249821 h 392041"/>
                <a:gd name="connsiteX8" fmla="*/ 36323 w 222941"/>
                <a:gd name="connsiteY8" fmla="*/ 178365 h 392041"/>
                <a:gd name="connsiteX9" fmla="*/ 12942 w 222941"/>
                <a:gd name="connsiteY9" fmla="*/ 161429 h 392041"/>
                <a:gd name="connsiteX10" fmla="*/ 0 w 222941"/>
                <a:gd name="connsiteY10" fmla="*/ 95121 h 392041"/>
                <a:gd name="connsiteX11" fmla="*/ 58985 w 222941"/>
                <a:gd name="connsiteY11" fmla="*/ 27375 h 392041"/>
                <a:gd name="connsiteX12" fmla="*/ 51795 w 222941"/>
                <a:gd name="connsiteY12" fmla="*/ 15844 h 392041"/>
                <a:gd name="connsiteX13" fmla="*/ 122255 w 222941"/>
                <a:gd name="connsiteY13" fmla="*/ 0 h 392041"/>
                <a:gd name="connsiteX14" fmla="*/ 158204 w 222941"/>
                <a:gd name="connsiteY14" fmla="*/ 25937 h 392041"/>
                <a:gd name="connsiteX15" fmla="*/ 151015 w 222941"/>
                <a:gd name="connsiteY15" fmla="*/ 44685 h 392041"/>
                <a:gd name="connsiteX16" fmla="*/ 188430 w 222941"/>
                <a:gd name="connsiteY16" fmla="*/ 59091 h 392041"/>
                <a:gd name="connsiteX17" fmla="*/ 214313 w 222941"/>
                <a:gd name="connsiteY17" fmla="*/ 147023 h 392041"/>
                <a:gd name="connsiteX18" fmla="*/ 217189 w 222941"/>
                <a:gd name="connsiteY18" fmla="*/ 161429 h 392041"/>
                <a:gd name="connsiteX19" fmla="*/ 156766 w 222941"/>
                <a:gd name="connsiteY19" fmla="*/ 164305 h 392041"/>
                <a:gd name="connsiteX20" fmla="*/ 159671 w 222941"/>
                <a:gd name="connsiteY20" fmla="*/ 178711 h 392041"/>
                <a:gd name="connsiteX21" fmla="*/ 222941 w 222941"/>
                <a:gd name="connsiteY21" fmla="*/ 247895 h 392041"/>
                <a:gd name="connsiteX22" fmla="*/ 179802 w 222941"/>
                <a:gd name="connsiteY22" fmla="*/ 270956 h 39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2941" h="392041">
                  <a:moveTo>
                    <a:pt x="199934" y="296921"/>
                  </a:moveTo>
                  <a:lnTo>
                    <a:pt x="156766" y="296921"/>
                  </a:lnTo>
                  <a:lnTo>
                    <a:pt x="156766" y="389166"/>
                  </a:lnTo>
                  <a:lnTo>
                    <a:pt x="148139" y="392042"/>
                  </a:lnTo>
                  <a:lnTo>
                    <a:pt x="130883" y="370418"/>
                  </a:lnTo>
                  <a:lnTo>
                    <a:pt x="67613" y="353108"/>
                  </a:lnTo>
                  <a:lnTo>
                    <a:pt x="40291" y="319982"/>
                  </a:lnTo>
                  <a:lnTo>
                    <a:pt x="50501" y="249821"/>
                  </a:lnTo>
                  <a:lnTo>
                    <a:pt x="36323" y="178365"/>
                  </a:lnTo>
                  <a:lnTo>
                    <a:pt x="12942" y="161429"/>
                  </a:lnTo>
                  <a:lnTo>
                    <a:pt x="0" y="95121"/>
                  </a:lnTo>
                  <a:lnTo>
                    <a:pt x="58985" y="27375"/>
                  </a:lnTo>
                  <a:lnTo>
                    <a:pt x="51795" y="15844"/>
                  </a:lnTo>
                  <a:lnTo>
                    <a:pt x="122255" y="0"/>
                  </a:lnTo>
                  <a:lnTo>
                    <a:pt x="158204" y="25937"/>
                  </a:lnTo>
                  <a:lnTo>
                    <a:pt x="151015" y="44685"/>
                  </a:lnTo>
                  <a:lnTo>
                    <a:pt x="188430" y="59091"/>
                  </a:lnTo>
                  <a:lnTo>
                    <a:pt x="214313" y="147023"/>
                  </a:lnTo>
                  <a:lnTo>
                    <a:pt x="217189" y="161429"/>
                  </a:lnTo>
                  <a:lnTo>
                    <a:pt x="156766" y="164305"/>
                  </a:lnTo>
                  <a:lnTo>
                    <a:pt x="159671" y="178711"/>
                  </a:lnTo>
                  <a:lnTo>
                    <a:pt x="222941" y="247895"/>
                  </a:lnTo>
                  <a:lnTo>
                    <a:pt x="179802" y="270956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0" name="Полилиния 30">
              <a:extLst>
                <a:ext uri="{FF2B5EF4-FFF2-40B4-BE49-F238E27FC236}">
                  <a16:creationId xmlns:a16="http://schemas.microsoft.com/office/drawing/2014/main" id="{143E5754-AD62-2E49-9EA2-5FA903E91626}"/>
                </a:ext>
              </a:extLst>
            </p:cNvPr>
            <p:cNvSpPr/>
            <p:nvPr/>
          </p:nvSpPr>
          <p:spPr>
            <a:xfrm>
              <a:off x="6562072" y="4046446"/>
              <a:ext cx="152452" cy="148460"/>
            </a:xfrm>
            <a:custGeom>
              <a:avLst/>
              <a:gdLst>
                <a:gd name="connsiteX0" fmla="*/ 97810 w 152452"/>
                <a:gd name="connsiteY0" fmla="*/ 99463 h 148460"/>
                <a:gd name="connsiteX1" fmla="*/ 129445 w 152452"/>
                <a:gd name="connsiteY1" fmla="*/ 89370 h 148460"/>
                <a:gd name="connsiteX2" fmla="*/ 152452 w 152452"/>
                <a:gd name="connsiteY2" fmla="*/ 103776 h 148460"/>
                <a:gd name="connsiteX3" fmla="*/ 136635 w 152452"/>
                <a:gd name="connsiteY3" fmla="*/ 113869 h 148460"/>
                <a:gd name="connsiteX4" fmla="*/ 139511 w 152452"/>
                <a:gd name="connsiteY4" fmla="*/ 148461 h 148460"/>
                <a:gd name="connsiteX5" fmla="*/ 97810 w 152452"/>
                <a:gd name="connsiteY5" fmla="*/ 135492 h 148460"/>
                <a:gd name="connsiteX6" fmla="*/ 67613 w 152452"/>
                <a:gd name="connsiteY6" fmla="*/ 118211 h 148460"/>
                <a:gd name="connsiteX7" fmla="*/ 54642 w 152452"/>
                <a:gd name="connsiteY7" fmla="*/ 99463 h 148460"/>
                <a:gd name="connsiteX8" fmla="*/ 33073 w 152452"/>
                <a:gd name="connsiteY8" fmla="*/ 93683 h 148460"/>
                <a:gd name="connsiteX9" fmla="*/ 0 w 152452"/>
                <a:gd name="connsiteY9" fmla="*/ 49027 h 148460"/>
                <a:gd name="connsiteX10" fmla="*/ 0 w 152452"/>
                <a:gd name="connsiteY10" fmla="*/ 25965 h 148460"/>
                <a:gd name="connsiteX11" fmla="*/ 7190 w 152452"/>
                <a:gd name="connsiteY11" fmla="*/ 14435 h 148460"/>
                <a:gd name="connsiteX12" fmla="*/ 57518 w 152452"/>
                <a:gd name="connsiteY12" fmla="*/ 0 h 148460"/>
                <a:gd name="connsiteX13" fmla="*/ 86306 w 152452"/>
                <a:gd name="connsiteY13" fmla="*/ 86494 h 14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452" h="148460">
                  <a:moveTo>
                    <a:pt x="97810" y="99463"/>
                  </a:moveTo>
                  <a:lnTo>
                    <a:pt x="129445" y="89370"/>
                  </a:lnTo>
                  <a:lnTo>
                    <a:pt x="152452" y="103776"/>
                  </a:lnTo>
                  <a:lnTo>
                    <a:pt x="136635" y="113869"/>
                  </a:lnTo>
                  <a:lnTo>
                    <a:pt x="139511" y="148461"/>
                  </a:lnTo>
                  <a:lnTo>
                    <a:pt x="97810" y="135492"/>
                  </a:lnTo>
                  <a:lnTo>
                    <a:pt x="67613" y="118211"/>
                  </a:lnTo>
                  <a:lnTo>
                    <a:pt x="54642" y="99463"/>
                  </a:lnTo>
                  <a:lnTo>
                    <a:pt x="33073" y="93683"/>
                  </a:lnTo>
                  <a:lnTo>
                    <a:pt x="0" y="49027"/>
                  </a:lnTo>
                  <a:lnTo>
                    <a:pt x="0" y="25965"/>
                  </a:lnTo>
                  <a:lnTo>
                    <a:pt x="7190" y="14435"/>
                  </a:lnTo>
                  <a:lnTo>
                    <a:pt x="57518" y="0"/>
                  </a:lnTo>
                  <a:lnTo>
                    <a:pt x="86306" y="86494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1" name="Полилиния 31">
              <a:extLst>
                <a:ext uri="{FF2B5EF4-FFF2-40B4-BE49-F238E27FC236}">
                  <a16:creationId xmlns:a16="http://schemas.microsoft.com/office/drawing/2014/main" id="{764518BD-F47E-1C49-9ABD-2ACEEFD1CC12}"/>
                </a:ext>
              </a:extLst>
            </p:cNvPr>
            <p:cNvSpPr/>
            <p:nvPr/>
          </p:nvSpPr>
          <p:spPr>
            <a:xfrm>
              <a:off x="6454196" y="3941232"/>
              <a:ext cx="129445" cy="131179"/>
            </a:xfrm>
            <a:custGeom>
              <a:avLst/>
              <a:gdLst>
                <a:gd name="connsiteX0" fmla="*/ 71927 w 129445"/>
                <a:gd name="connsiteY0" fmla="*/ 25966 h 131179"/>
                <a:gd name="connsiteX1" fmla="*/ 109314 w 129445"/>
                <a:gd name="connsiteY1" fmla="*/ 33154 h 131179"/>
                <a:gd name="connsiteX2" fmla="*/ 115066 w 129445"/>
                <a:gd name="connsiteY2" fmla="*/ 38934 h 131179"/>
                <a:gd name="connsiteX3" fmla="*/ 107876 w 129445"/>
                <a:gd name="connsiteY3" fmla="*/ 49027 h 131179"/>
                <a:gd name="connsiteX4" fmla="*/ 129445 w 129445"/>
                <a:gd name="connsiteY4" fmla="*/ 80715 h 131179"/>
                <a:gd name="connsiteX5" fmla="*/ 115066 w 129445"/>
                <a:gd name="connsiteY5" fmla="*/ 119649 h 131179"/>
                <a:gd name="connsiteX6" fmla="*/ 107876 w 129445"/>
                <a:gd name="connsiteY6" fmla="*/ 131179 h 131179"/>
                <a:gd name="connsiteX7" fmla="*/ 84868 w 129445"/>
                <a:gd name="connsiteY7" fmla="*/ 121086 h 131179"/>
                <a:gd name="connsiteX8" fmla="*/ 107876 w 129445"/>
                <a:gd name="connsiteY8" fmla="*/ 109555 h 131179"/>
                <a:gd name="connsiteX9" fmla="*/ 81993 w 129445"/>
                <a:gd name="connsiteY9" fmla="*/ 80715 h 131179"/>
                <a:gd name="connsiteX10" fmla="*/ 46044 w 129445"/>
                <a:gd name="connsiteY10" fmla="*/ 82152 h 131179"/>
                <a:gd name="connsiteX11" fmla="*/ 31664 w 129445"/>
                <a:gd name="connsiteY11" fmla="*/ 99463 h 131179"/>
                <a:gd name="connsiteX12" fmla="*/ 7190 w 129445"/>
                <a:gd name="connsiteY12" fmla="*/ 95149 h 131179"/>
                <a:gd name="connsiteX13" fmla="*/ 5752 w 129445"/>
                <a:gd name="connsiteY13" fmla="*/ 72059 h 131179"/>
                <a:gd name="connsiteX14" fmla="*/ 0 w 129445"/>
                <a:gd name="connsiteY14" fmla="*/ 66309 h 131179"/>
                <a:gd name="connsiteX15" fmla="*/ 18693 w 129445"/>
                <a:gd name="connsiteY15" fmla="*/ 47560 h 131179"/>
                <a:gd name="connsiteX16" fmla="*/ 56109 w 129445"/>
                <a:gd name="connsiteY16" fmla="*/ 0 h 131179"/>
                <a:gd name="connsiteX17" fmla="*/ 69051 w 129445"/>
                <a:gd name="connsiteY17" fmla="*/ 8655 h 13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445" h="131179">
                  <a:moveTo>
                    <a:pt x="71927" y="25966"/>
                  </a:moveTo>
                  <a:lnTo>
                    <a:pt x="109314" y="33154"/>
                  </a:lnTo>
                  <a:lnTo>
                    <a:pt x="115066" y="38934"/>
                  </a:lnTo>
                  <a:lnTo>
                    <a:pt x="107876" y="49027"/>
                  </a:lnTo>
                  <a:lnTo>
                    <a:pt x="129445" y="80715"/>
                  </a:lnTo>
                  <a:lnTo>
                    <a:pt x="115066" y="119649"/>
                  </a:lnTo>
                  <a:lnTo>
                    <a:pt x="107876" y="131179"/>
                  </a:lnTo>
                  <a:lnTo>
                    <a:pt x="84868" y="121086"/>
                  </a:lnTo>
                  <a:lnTo>
                    <a:pt x="107876" y="109555"/>
                  </a:lnTo>
                  <a:lnTo>
                    <a:pt x="81993" y="80715"/>
                  </a:lnTo>
                  <a:lnTo>
                    <a:pt x="46044" y="82152"/>
                  </a:lnTo>
                  <a:lnTo>
                    <a:pt x="31664" y="99463"/>
                  </a:lnTo>
                  <a:lnTo>
                    <a:pt x="7190" y="95149"/>
                  </a:lnTo>
                  <a:lnTo>
                    <a:pt x="5752" y="72059"/>
                  </a:lnTo>
                  <a:lnTo>
                    <a:pt x="0" y="66309"/>
                  </a:lnTo>
                  <a:lnTo>
                    <a:pt x="18693" y="47560"/>
                  </a:lnTo>
                  <a:lnTo>
                    <a:pt x="56109" y="0"/>
                  </a:lnTo>
                  <a:lnTo>
                    <a:pt x="69051" y="8655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2" name="Полилиния 32">
              <a:extLst>
                <a:ext uri="{FF2B5EF4-FFF2-40B4-BE49-F238E27FC236}">
                  <a16:creationId xmlns:a16="http://schemas.microsoft.com/office/drawing/2014/main" id="{D05065C4-5FA5-5547-A534-D1F440F1588F}"/>
                </a:ext>
              </a:extLst>
            </p:cNvPr>
            <p:cNvSpPr/>
            <p:nvPr/>
          </p:nvSpPr>
          <p:spPr>
            <a:xfrm>
              <a:off x="6508867" y="3846112"/>
              <a:ext cx="97781" cy="131150"/>
            </a:xfrm>
            <a:custGeom>
              <a:avLst/>
              <a:gdLst>
                <a:gd name="connsiteX0" fmla="*/ 40263 w 97781"/>
                <a:gd name="connsiteY0" fmla="*/ 31716 h 131150"/>
                <a:gd name="connsiteX1" fmla="*/ 81964 w 97781"/>
                <a:gd name="connsiteY1" fmla="*/ 66309 h 131150"/>
                <a:gd name="connsiteX2" fmla="*/ 97781 w 97781"/>
                <a:gd name="connsiteY2" fmla="*/ 106651 h 131150"/>
                <a:gd name="connsiteX3" fmla="*/ 97781 w 97781"/>
                <a:gd name="connsiteY3" fmla="*/ 131150 h 131150"/>
                <a:gd name="connsiteX4" fmla="*/ 54642 w 97781"/>
                <a:gd name="connsiteY4" fmla="*/ 128275 h 131150"/>
                <a:gd name="connsiteX5" fmla="*/ 17256 w 97781"/>
                <a:gd name="connsiteY5" fmla="*/ 121086 h 131150"/>
                <a:gd name="connsiteX6" fmla="*/ 14380 w 97781"/>
                <a:gd name="connsiteY6" fmla="*/ 103776 h 131150"/>
                <a:gd name="connsiteX7" fmla="*/ 1438 w 97781"/>
                <a:gd name="connsiteY7" fmla="*/ 95121 h 131150"/>
                <a:gd name="connsiteX8" fmla="*/ 12942 w 97781"/>
                <a:gd name="connsiteY8" fmla="*/ 83590 h 131150"/>
                <a:gd name="connsiteX9" fmla="*/ 10066 w 97781"/>
                <a:gd name="connsiteY9" fmla="*/ 37467 h 131150"/>
                <a:gd name="connsiteX10" fmla="*/ 0 w 97781"/>
                <a:gd name="connsiteY10" fmla="*/ 0 h 13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781" h="131150">
                  <a:moveTo>
                    <a:pt x="40263" y="31716"/>
                  </a:moveTo>
                  <a:lnTo>
                    <a:pt x="81964" y="66309"/>
                  </a:lnTo>
                  <a:lnTo>
                    <a:pt x="97781" y="106651"/>
                  </a:lnTo>
                  <a:lnTo>
                    <a:pt x="97781" y="131150"/>
                  </a:lnTo>
                  <a:lnTo>
                    <a:pt x="54642" y="128275"/>
                  </a:lnTo>
                  <a:lnTo>
                    <a:pt x="17256" y="121086"/>
                  </a:lnTo>
                  <a:lnTo>
                    <a:pt x="14380" y="103776"/>
                  </a:lnTo>
                  <a:lnTo>
                    <a:pt x="1438" y="95121"/>
                  </a:lnTo>
                  <a:lnTo>
                    <a:pt x="12942" y="83590"/>
                  </a:lnTo>
                  <a:lnTo>
                    <a:pt x="10066" y="37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3" name="Полилиния 33">
              <a:extLst>
                <a:ext uri="{FF2B5EF4-FFF2-40B4-BE49-F238E27FC236}">
                  <a16:creationId xmlns:a16="http://schemas.microsoft.com/office/drawing/2014/main" id="{EFFE079D-37D8-384A-BE8F-638A61D7AFB3}"/>
                </a:ext>
              </a:extLst>
            </p:cNvPr>
            <p:cNvSpPr/>
            <p:nvPr/>
          </p:nvSpPr>
          <p:spPr>
            <a:xfrm>
              <a:off x="6587955" y="3788459"/>
              <a:ext cx="1088764" cy="1190531"/>
            </a:xfrm>
            <a:custGeom>
              <a:avLst/>
              <a:gdLst>
                <a:gd name="connsiteX0" fmla="*/ 103562 w 1088764"/>
                <a:gd name="connsiteY0" fmla="*/ 534723 h 1190531"/>
                <a:gd name="connsiteX1" fmla="*/ 74803 w 1088764"/>
                <a:gd name="connsiteY1" fmla="*/ 484287 h 1190531"/>
                <a:gd name="connsiteX2" fmla="*/ 61861 w 1088764"/>
                <a:gd name="connsiteY2" fmla="*/ 498693 h 1190531"/>
                <a:gd name="connsiteX3" fmla="*/ 53233 w 1088764"/>
                <a:gd name="connsiteY3" fmla="*/ 439602 h 1190531"/>
                <a:gd name="connsiteX4" fmla="*/ 71927 w 1088764"/>
                <a:gd name="connsiteY4" fmla="*/ 393480 h 1190531"/>
                <a:gd name="connsiteX5" fmla="*/ 113627 w 1088764"/>
                <a:gd name="connsiteY5" fmla="*/ 406448 h 1190531"/>
                <a:gd name="connsiteX6" fmla="*/ 110751 w 1088764"/>
                <a:gd name="connsiteY6" fmla="*/ 371856 h 1190531"/>
                <a:gd name="connsiteX7" fmla="*/ 126569 w 1088764"/>
                <a:gd name="connsiteY7" fmla="*/ 361763 h 1190531"/>
                <a:gd name="connsiteX8" fmla="*/ 159642 w 1088764"/>
                <a:gd name="connsiteY8" fmla="*/ 363230 h 1190531"/>
                <a:gd name="connsiteX9" fmla="*/ 151014 w 1088764"/>
                <a:gd name="connsiteY9" fmla="*/ 334389 h 1190531"/>
                <a:gd name="connsiteX10" fmla="*/ 136635 w 1088764"/>
                <a:gd name="connsiteY10" fmla="*/ 331513 h 1190531"/>
                <a:gd name="connsiteX11" fmla="*/ 136635 w 1088764"/>
                <a:gd name="connsiteY11" fmla="*/ 296921 h 1190531"/>
                <a:gd name="connsiteX12" fmla="*/ 115065 w 1088764"/>
                <a:gd name="connsiteY12" fmla="*/ 276736 h 1190531"/>
                <a:gd name="connsiteX13" fmla="*/ 148138 w 1088764"/>
                <a:gd name="connsiteY13" fmla="*/ 255112 h 1190531"/>
                <a:gd name="connsiteX14" fmla="*/ 152452 w 1088764"/>
                <a:gd name="connsiteY14" fmla="*/ 232051 h 1190531"/>
                <a:gd name="connsiteX15" fmla="*/ 129445 w 1088764"/>
                <a:gd name="connsiteY15" fmla="*/ 236393 h 1190531"/>
                <a:gd name="connsiteX16" fmla="*/ 94934 w 1088764"/>
                <a:gd name="connsiteY16" fmla="*/ 213302 h 1190531"/>
                <a:gd name="connsiteX17" fmla="*/ 107876 w 1088764"/>
                <a:gd name="connsiteY17" fmla="*/ 190270 h 1190531"/>
                <a:gd name="connsiteX18" fmla="*/ 161080 w 1088764"/>
                <a:gd name="connsiteY18" fmla="*/ 224833 h 1190531"/>
                <a:gd name="connsiteX19" fmla="*/ 201372 w 1088764"/>
                <a:gd name="connsiteY19" fmla="*/ 217645 h 1190531"/>
                <a:gd name="connsiteX20" fmla="*/ 198496 w 1088764"/>
                <a:gd name="connsiteY20" fmla="*/ 187366 h 1190531"/>
                <a:gd name="connsiteX21" fmla="*/ 228693 w 1088764"/>
                <a:gd name="connsiteY21" fmla="*/ 165742 h 1190531"/>
                <a:gd name="connsiteX22" fmla="*/ 222941 w 1088764"/>
                <a:gd name="connsiteY22" fmla="*/ 139805 h 1190531"/>
                <a:gd name="connsiteX23" fmla="*/ 241635 w 1088764"/>
                <a:gd name="connsiteY23" fmla="*/ 142681 h 1190531"/>
                <a:gd name="connsiteX24" fmla="*/ 260328 w 1088764"/>
                <a:gd name="connsiteY24" fmla="*/ 113869 h 1190531"/>
                <a:gd name="connsiteX25" fmla="*/ 274708 w 1088764"/>
                <a:gd name="connsiteY25" fmla="*/ 115306 h 1190531"/>
                <a:gd name="connsiteX26" fmla="*/ 286211 w 1088764"/>
                <a:gd name="connsiteY26" fmla="*/ 83590 h 1190531"/>
                <a:gd name="connsiteX27" fmla="*/ 254576 w 1088764"/>
                <a:gd name="connsiteY27" fmla="*/ 53340 h 1190531"/>
                <a:gd name="connsiteX28" fmla="*/ 257452 w 1088764"/>
                <a:gd name="connsiteY28" fmla="*/ 33154 h 1190531"/>
                <a:gd name="connsiteX29" fmla="*/ 279022 w 1088764"/>
                <a:gd name="connsiteY29" fmla="*/ 30279 h 1190531"/>
                <a:gd name="connsiteX30" fmla="*/ 279022 w 1088764"/>
                <a:gd name="connsiteY30" fmla="*/ 23061 h 1190531"/>
                <a:gd name="connsiteX31" fmla="*/ 320751 w 1088764"/>
                <a:gd name="connsiteY31" fmla="*/ 0 h 1190531"/>
                <a:gd name="connsiteX32" fmla="*/ 342320 w 1088764"/>
                <a:gd name="connsiteY32" fmla="*/ 20186 h 1190531"/>
                <a:gd name="connsiteX33" fmla="*/ 384021 w 1088764"/>
                <a:gd name="connsiteY33" fmla="*/ 15844 h 1190531"/>
                <a:gd name="connsiteX34" fmla="*/ 455948 w 1088764"/>
                <a:gd name="connsiteY34" fmla="*/ 40372 h 1190531"/>
                <a:gd name="connsiteX35" fmla="*/ 454510 w 1088764"/>
                <a:gd name="connsiteY35" fmla="*/ 89370 h 1190531"/>
                <a:gd name="connsiteX36" fmla="*/ 480393 w 1088764"/>
                <a:gd name="connsiteY36" fmla="*/ 86494 h 1190531"/>
                <a:gd name="connsiteX37" fmla="*/ 522094 w 1088764"/>
                <a:gd name="connsiteY37" fmla="*/ 61966 h 1190531"/>
                <a:gd name="connsiteX38" fmla="*/ 560919 w 1088764"/>
                <a:gd name="connsiteY38" fmla="*/ 67746 h 1190531"/>
                <a:gd name="connsiteX39" fmla="*/ 560919 w 1088764"/>
                <a:gd name="connsiteY39" fmla="*/ 89370 h 1190531"/>
                <a:gd name="connsiteX40" fmla="*/ 615590 w 1088764"/>
                <a:gd name="connsiteY40" fmla="*/ 89370 h 1190531"/>
                <a:gd name="connsiteX41" fmla="*/ 631408 w 1088764"/>
                <a:gd name="connsiteY41" fmla="*/ 70622 h 1190531"/>
                <a:gd name="connsiteX42" fmla="*/ 719123 w 1088764"/>
                <a:gd name="connsiteY42" fmla="*/ 50465 h 1190531"/>
                <a:gd name="connsiteX43" fmla="*/ 745035 w 1088764"/>
                <a:gd name="connsiteY43" fmla="*/ 28841 h 1190531"/>
                <a:gd name="connsiteX44" fmla="*/ 772356 w 1088764"/>
                <a:gd name="connsiteY44" fmla="*/ 61966 h 1190531"/>
                <a:gd name="connsiteX45" fmla="*/ 835627 w 1088764"/>
                <a:gd name="connsiteY45" fmla="*/ 79277 h 1190531"/>
                <a:gd name="connsiteX46" fmla="*/ 852882 w 1088764"/>
                <a:gd name="connsiteY46" fmla="*/ 100900 h 1190531"/>
                <a:gd name="connsiteX47" fmla="*/ 855758 w 1088764"/>
                <a:gd name="connsiteY47" fmla="*/ 118182 h 1190531"/>
                <a:gd name="connsiteX48" fmla="*/ 970824 w 1088764"/>
                <a:gd name="connsiteY48" fmla="*/ 161429 h 1190531"/>
                <a:gd name="connsiteX49" fmla="*/ 988079 w 1088764"/>
                <a:gd name="connsiteY49" fmla="*/ 257987 h 1190531"/>
                <a:gd name="connsiteX50" fmla="*/ 1026933 w 1088764"/>
                <a:gd name="connsiteY50" fmla="*/ 240706 h 1190531"/>
                <a:gd name="connsiteX51" fmla="*/ 1051378 w 1088764"/>
                <a:gd name="connsiteY51" fmla="*/ 236393 h 1190531"/>
                <a:gd name="connsiteX52" fmla="*/ 1065758 w 1088764"/>
                <a:gd name="connsiteY52" fmla="*/ 253674 h 1190531"/>
                <a:gd name="connsiteX53" fmla="*/ 999583 w 1088764"/>
                <a:gd name="connsiteY53" fmla="*/ 282515 h 1190531"/>
                <a:gd name="connsiteX54" fmla="*/ 1088765 w 1088764"/>
                <a:gd name="connsiteY54" fmla="*/ 357450 h 1190531"/>
                <a:gd name="connsiteX55" fmla="*/ 1081575 w 1088764"/>
                <a:gd name="connsiteY55" fmla="*/ 390604 h 1190531"/>
                <a:gd name="connsiteX56" fmla="*/ 1052816 w 1088764"/>
                <a:gd name="connsiteY56" fmla="*/ 368981 h 1190531"/>
                <a:gd name="connsiteX57" fmla="*/ 1044188 w 1088764"/>
                <a:gd name="connsiteY57" fmla="*/ 380511 h 1190531"/>
                <a:gd name="connsiteX58" fmla="*/ 888860 w 1088764"/>
                <a:gd name="connsiteY58" fmla="*/ 381949 h 1190531"/>
                <a:gd name="connsiteX59" fmla="*/ 815495 w 1088764"/>
                <a:gd name="connsiteY59" fmla="*/ 432385 h 1190531"/>
                <a:gd name="connsiteX60" fmla="*/ 789612 w 1088764"/>
                <a:gd name="connsiteY60" fmla="*/ 557784 h 1190531"/>
                <a:gd name="connsiteX61" fmla="*/ 709057 w 1088764"/>
                <a:gd name="connsiteY61" fmla="*/ 540503 h 1190531"/>
                <a:gd name="connsiteX62" fmla="*/ 706182 w 1088764"/>
                <a:gd name="connsiteY62" fmla="*/ 605344 h 1190531"/>
                <a:gd name="connsiteX63" fmla="*/ 678860 w 1088764"/>
                <a:gd name="connsiteY63" fmla="*/ 647154 h 1190531"/>
                <a:gd name="connsiteX64" fmla="*/ 750787 w 1088764"/>
                <a:gd name="connsiteY64" fmla="*/ 678870 h 1190531"/>
                <a:gd name="connsiteX65" fmla="*/ 746473 w 1088764"/>
                <a:gd name="connsiteY65" fmla="*/ 726430 h 1190531"/>
                <a:gd name="connsiteX66" fmla="*/ 782422 w 1088764"/>
                <a:gd name="connsiteY66" fmla="*/ 753805 h 1190531"/>
                <a:gd name="connsiteX67" fmla="*/ 785298 w 1088764"/>
                <a:gd name="connsiteY67" fmla="*/ 810020 h 1190531"/>
                <a:gd name="connsiteX68" fmla="*/ 885984 w 1088764"/>
                <a:gd name="connsiteY68" fmla="*/ 788397 h 1190531"/>
                <a:gd name="connsiteX69" fmla="*/ 897488 w 1088764"/>
                <a:gd name="connsiteY69" fmla="*/ 841737 h 1190531"/>
                <a:gd name="connsiteX70" fmla="*/ 865824 w 1088764"/>
                <a:gd name="connsiteY70" fmla="*/ 846050 h 1190531"/>
                <a:gd name="connsiteX71" fmla="*/ 826999 w 1088764"/>
                <a:gd name="connsiteY71" fmla="*/ 913796 h 1190531"/>
                <a:gd name="connsiteX72" fmla="*/ 904677 w 1088764"/>
                <a:gd name="connsiteY72" fmla="*/ 977229 h 1190531"/>
                <a:gd name="connsiteX73" fmla="*/ 900364 w 1088764"/>
                <a:gd name="connsiteY73" fmla="*/ 1029103 h 1190531"/>
                <a:gd name="connsiteX74" fmla="*/ 861510 w 1088764"/>
                <a:gd name="connsiteY74" fmla="*/ 1068008 h 1190531"/>
                <a:gd name="connsiteX75" fmla="*/ 862948 w 1088764"/>
                <a:gd name="connsiteY75" fmla="*/ 1147285 h 1190531"/>
                <a:gd name="connsiteX76" fmla="*/ 791050 w 1088764"/>
                <a:gd name="connsiteY76" fmla="*/ 1190532 h 1190531"/>
                <a:gd name="connsiteX77" fmla="*/ 750787 w 1088764"/>
                <a:gd name="connsiteY77" fmla="*/ 1186218 h 1190531"/>
                <a:gd name="connsiteX78" fmla="*/ 733531 w 1088764"/>
                <a:gd name="connsiteY78" fmla="*/ 1121348 h 1190531"/>
                <a:gd name="connsiteX79" fmla="*/ 667357 w 1088764"/>
                <a:gd name="connsiteY79" fmla="*/ 1114130 h 1190531"/>
                <a:gd name="connsiteX80" fmla="*/ 582488 w 1088764"/>
                <a:gd name="connsiteY80" fmla="*/ 1157377 h 1190531"/>
                <a:gd name="connsiteX81" fmla="*/ 560919 w 1088764"/>
                <a:gd name="connsiteY81" fmla="*/ 1141534 h 1190531"/>
                <a:gd name="connsiteX82" fmla="*/ 563795 w 1088764"/>
                <a:gd name="connsiteY82" fmla="*/ 1089631 h 1190531"/>
                <a:gd name="connsiteX83" fmla="*/ 509152 w 1088764"/>
                <a:gd name="connsiteY83" fmla="*/ 1105504 h 1190531"/>
                <a:gd name="connsiteX84" fmla="*/ 494773 w 1088764"/>
                <a:gd name="connsiteY84" fmla="*/ 1091069 h 1190531"/>
                <a:gd name="connsiteX85" fmla="*/ 422846 w 1088764"/>
                <a:gd name="connsiteY85" fmla="*/ 1108380 h 1190531"/>
                <a:gd name="connsiteX86" fmla="*/ 355262 w 1088764"/>
                <a:gd name="connsiteY86" fmla="*/ 1099724 h 1190531"/>
                <a:gd name="connsiteX87" fmla="*/ 319313 w 1088764"/>
                <a:gd name="connsiteY87" fmla="*/ 1118472 h 1190531"/>
                <a:gd name="connsiteX88" fmla="*/ 312123 w 1088764"/>
                <a:gd name="connsiteY88" fmla="*/ 1079538 h 1190531"/>
                <a:gd name="connsiteX89" fmla="*/ 330817 w 1088764"/>
                <a:gd name="connsiteY89" fmla="*/ 1046384 h 1190531"/>
                <a:gd name="connsiteX90" fmla="*/ 304905 w 1088764"/>
                <a:gd name="connsiteY90" fmla="*/ 1043509 h 1190531"/>
                <a:gd name="connsiteX91" fmla="*/ 309219 w 1088764"/>
                <a:gd name="connsiteY91" fmla="*/ 1013259 h 1190531"/>
                <a:gd name="connsiteX92" fmla="*/ 273270 w 1088764"/>
                <a:gd name="connsiteY92" fmla="*/ 995949 h 1190531"/>
                <a:gd name="connsiteX93" fmla="*/ 260328 w 1088764"/>
                <a:gd name="connsiteY93" fmla="*/ 1029103 h 1190531"/>
                <a:gd name="connsiteX94" fmla="*/ 204248 w 1088764"/>
                <a:gd name="connsiteY94" fmla="*/ 1040633 h 1190531"/>
                <a:gd name="connsiteX95" fmla="*/ 208562 w 1088764"/>
                <a:gd name="connsiteY95" fmla="*/ 1014696 h 1190531"/>
                <a:gd name="connsiteX96" fmla="*/ 178364 w 1088764"/>
                <a:gd name="connsiteY96" fmla="*/ 1007479 h 1190531"/>
                <a:gd name="connsiteX97" fmla="*/ 148138 w 1088764"/>
                <a:gd name="connsiteY97" fmla="*/ 971450 h 1190531"/>
                <a:gd name="connsiteX98" fmla="*/ 163956 w 1088764"/>
                <a:gd name="connsiteY98" fmla="*/ 955605 h 1190531"/>
                <a:gd name="connsiteX99" fmla="*/ 175489 w 1088764"/>
                <a:gd name="connsiteY99" fmla="*/ 970012 h 1190531"/>
                <a:gd name="connsiteX100" fmla="*/ 189868 w 1088764"/>
                <a:gd name="connsiteY100" fmla="*/ 941171 h 1190531"/>
                <a:gd name="connsiteX101" fmla="*/ 212875 w 1088764"/>
                <a:gd name="connsiteY101" fmla="*/ 946950 h 1190531"/>
                <a:gd name="connsiteX102" fmla="*/ 243073 w 1088764"/>
                <a:gd name="connsiteY102" fmla="*/ 906579 h 1190531"/>
                <a:gd name="connsiteX103" fmla="*/ 225817 w 1088764"/>
                <a:gd name="connsiteY103" fmla="*/ 864798 h 1190531"/>
                <a:gd name="connsiteX104" fmla="*/ 186992 w 1088764"/>
                <a:gd name="connsiteY104" fmla="*/ 830206 h 1190531"/>
                <a:gd name="connsiteX105" fmla="*/ 168270 w 1088764"/>
                <a:gd name="connsiteY105" fmla="*/ 846050 h 1190531"/>
                <a:gd name="connsiteX106" fmla="*/ 136635 w 1088764"/>
                <a:gd name="connsiteY106" fmla="*/ 758147 h 1190531"/>
                <a:gd name="connsiteX107" fmla="*/ 113627 w 1088764"/>
                <a:gd name="connsiteY107" fmla="*/ 743712 h 1190531"/>
                <a:gd name="connsiteX108" fmla="*/ 100686 w 1088764"/>
                <a:gd name="connsiteY108" fmla="*/ 761023 h 1190531"/>
                <a:gd name="connsiteX109" fmla="*/ 54671 w 1088764"/>
                <a:gd name="connsiteY109" fmla="*/ 722089 h 1190531"/>
                <a:gd name="connsiteX110" fmla="*/ 107876 w 1088764"/>
                <a:gd name="connsiteY110" fmla="*/ 688963 h 1190531"/>
                <a:gd name="connsiteX111" fmla="*/ 76240 w 1088764"/>
                <a:gd name="connsiteY111" fmla="*/ 585187 h 1190531"/>
                <a:gd name="connsiteX112" fmla="*/ 31635 w 1088764"/>
                <a:gd name="connsiteY112" fmla="*/ 601031 h 1190531"/>
                <a:gd name="connsiteX113" fmla="*/ 0 w 1088764"/>
                <a:gd name="connsiteY113" fmla="*/ 523192 h 1190531"/>
                <a:gd name="connsiteX114" fmla="*/ 18693 w 1088764"/>
                <a:gd name="connsiteY114" fmla="*/ 531847 h 1190531"/>
                <a:gd name="connsiteX115" fmla="*/ 33073 w 1088764"/>
                <a:gd name="connsiteY115" fmla="*/ 549158 h 1190531"/>
                <a:gd name="connsiteX116" fmla="*/ 58985 w 1088764"/>
                <a:gd name="connsiteY116" fmla="*/ 524630 h 1190531"/>
                <a:gd name="connsiteX117" fmla="*/ 79116 w 1088764"/>
                <a:gd name="connsiteY117" fmla="*/ 556346 h 119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088764" h="1190531">
                  <a:moveTo>
                    <a:pt x="103562" y="534723"/>
                  </a:moveTo>
                  <a:lnTo>
                    <a:pt x="74803" y="484287"/>
                  </a:lnTo>
                  <a:lnTo>
                    <a:pt x="61861" y="498693"/>
                  </a:lnTo>
                  <a:lnTo>
                    <a:pt x="53233" y="439602"/>
                  </a:lnTo>
                  <a:lnTo>
                    <a:pt x="71927" y="393480"/>
                  </a:lnTo>
                  <a:lnTo>
                    <a:pt x="113627" y="406448"/>
                  </a:lnTo>
                  <a:lnTo>
                    <a:pt x="110751" y="371856"/>
                  </a:lnTo>
                  <a:lnTo>
                    <a:pt x="126569" y="361763"/>
                  </a:lnTo>
                  <a:lnTo>
                    <a:pt x="159642" y="363230"/>
                  </a:lnTo>
                  <a:lnTo>
                    <a:pt x="151014" y="334389"/>
                  </a:lnTo>
                  <a:lnTo>
                    <a:pt x="136635" y="331513"/>
                  </a:lnTo>
                  <a:lnTo>
                    <a:pt x="136635" y="296921"/>
                  </a:lnTo>
                  <a:lnTo>
                    <a:pt x="115065" y="276736"/>
                  </a:lnTo>
                  <a:lnTo>
                    <a:pt x="148138" y="255112"/>
                  </a:lnTo>
                  <a:lnTo>
                    <a:pt x="152452" y="232051"/>
                  </a:lnTo>
                  <a:lnTo>
                    <a:pt x="129445" y="236393"/>
                  </a:lnTo>
                  <a:lnTo>
                    <a:pt x="94934" y="213302"/>
                  </a:lnTo>
                  <a:lnTo>
                    <a:pt x="107876" y="190270"/>
                  </a:lnTo>
                  <a:lnTo>
                    <a:pt x="161080" y="224833"/>
                  </a:lnTo>
                  <a:lnTo>
                    <a:pt x="201372" y="217645"/>
                  </a:lnTo>
                  <a:lnTo>
                    <a:pt x="198496" y="187366"/>
                  </a:lnTo>
                  <a:lnTo>
                    <a:pt x="228693" y="165742"/>
                  </a:lnTo>
                  <a:lnTo>
                    <a:pt x="222941" y="139805"/>
                  </a:lnTo>
                  <a:lnTo>
                    <a:pt x="241635" y="142681"/>
                  </a:lnTo>
                  <a:lnTo>
                    <a:pt x="260328" y="113869"/>
                  </a:lnTo>
                  <a:lnTo>
                    <a:pt x="274708" y="115306"/>
                  </a:lnTo>
                  <a:lnTo>
                    <a:pt x="286211" y="83590"/>
                  </a:lnTo>
                  <a:lnTo>
                    <a:pt x="254576" y="53340"/>
                  </a:lnTo>
                  <a:lnTo>
                    <a:pt x="257452" y="33154"/>
                  </a:lnTo>
                  <a:lnTo>
                    <a:pt x="279022" y="30279"/>
                  </a:lnTo>
                  <a:lnTo>
                    <a:pt x="279022" y="23061"/>
                  </a:lnTo>
                  <a:lnTo>
                    <a:pt x="320751" y="0"/>
                  </a:lnTo>
                  <a:lnTo>
                    <a:pt x="342320" y="20186"/>
                  </a:lnTo>
                  <a:lnTo>
                    <a:pt x="384021" y="15844"/>
                  </a:lnTo>
                  <a:lnTo>
                    <a:pt x="455948" y="40372"/>
                  </a:lnTo>
                  <a:lnTo>
                    <a:pt x="454510" y="89370"/>
                  </a:lnTo>
                  <a:lnTo>
                    <a:pt x="480393" y="86494"/>
                  </a:lnTo>
                  <a:lnTo>
                    <a:pt x="522094" y="61966"/>
                  </a:lnTo>
                  <a:lnTo>
                    <a:pt x="560919" y="67746"/>
                  </a:lnTo>
                  <a:lnTo>
                    <a:pt x="560919" y="89370"/>
                  </a:lnTo>
                  <a:lnTo>
                    <a:pt x="615590" y="89370"/>
                  </a:lnTo>
                  <a:lnTo>
                    <a:pt x="631408" y="70622"/>
                  </a:lnTo>
                  <a:lnTo>
                    <a:pt x="719123" y="50465"/>
                  </a:lnTo>
                  <a:lnTo>
                    <a:pt x="745035" y="28841"/>
                  </a:lnTo>
                  <a:lnTo>
                    <a:pt x="772356" y="61966"/>
                  </a:lnTo>
                  <a:lnTo>
                    <a:pt x="835627" y="79277"/>
                  </a:lnTo>
                  <a:lnTo>
                    <a:pt x="852882" y="100900"/>
                  </a:lnTo>
                  <a:lnTo>
                    <a:pt x="855758" y="118182"/>
                  </a:lnTo>
                  <a:lnTo>
                    <a:pt x="970824" y="161429"/>
                  </a:lnTo>
                  <a:lnTo>
                    <a:pt x="988079" y="257987"/>
                  </a:lnTo>
                  <a:lnTo>
                    <a:pt x="1026933" y="240706"/>
                  </a:lnTo>
                  <a:lnTo>
                    <a:pt x="1051378" y="236393"/>
                  </a:lnTo>
                  <a:lnTo>
                    <a:pt x="1065758" y="253674"/>
                  </a:lnTo>
                  <a:lnTo>
                    <a:pt x="999583" y="282515"/>
                  </a:lnTo>
                  <a:lnTo>
                    <a:pt x="1088765" y="357450"/>
                  </a:lnTo>
                  <a:lnTo>
                    <a:pt x="1081575" y="390604"/>
                  </a:lnTo>
                  <a:lnTo>
                    <a:pt x="1052816" y="368981"/>
                  </a:lnTo>
                  <a:lnTo>
                    <a:pt x="1044188" y="380511"/>
                  </a:lnTo>
                  <a:lnTo>
                    <a:pt x="888860" y="381949"/>
                  </a:lnTo>
                  <a:lnTo>
                    <a:pt x="815495" y="432385"/>
                  </a:lnTo>
                  <a:lnTo>
                    <a:pt x="789612" y="557784"/>
                  </a:lnTo>
                  <a:lnTo>
                    <a:pt x="709057" y="540503"/>
                  </a:lnTo>
                  <a:lnTo>
                    <a:pt x="706182" y="605344"/>
                  </a:lnTo>
                  <a:lnTo>
                    <a:pt x="678860" y="647154"/>
                  </a:lnTo>
                  <a:lnTo>
                    <a:pt x="750787" y="678870"/>
                  </a:lnTo>
                  <a:lnTo>
                    <a:pt x="746473" y="726430"/>
                  </a:lnTo>
                  <a:lnTo>
                    <a:pt x="782422" y="753805"/>
                  </a:lnTo>
                  <a:lnTo>
                    <a:pt x="785298" y="810020"/>
                  </a:lnTo>
                  <a:lnTo>
                    <a:pt x="885984" y="788397"/>
                  </a:lnTo>
                  <a:lnTo>
                    <a:pt x="897488" y="841737"/>
                  </a:lnTo>
                  <a:lnTo>
                    <a:pt x="865824" y="846050"/>
                  </a:lnTo>
                  <a:lnTo>
                    <a:pt x="826999" y="913796"/>
                  </a:lnTo>
                  <a:lnTo>
                    <a:pt x="904677" y="977229"/>
                  </a:lnTo>
                  <a:lnTo>
                    <a:pt x="900364" y="1029103"/>
                  </a:lnTo>
                  <a:lnTo>
                    <a:pt x="861510" y="1068008"/>
                  </a:lnTo>
                  <a:lnTo>
                    <a:pt x="862948" y="1147285"/>
                  </a:lnTo>
                  <a:lnTo>
                    <a:pt x="791050" y="1190532"/>
                  </a:lnTo>
                  <a:lnTo>
                    <a:pt x="750787" y="1186218"/>
                  </a:lnTo>
                  <a:lnTo>
                    <a:pt x="733531" y="1121348"/>
                  </a:lnTo>
                  <a:lnTo>
                    <a:pt x="667357" y="1114130"/>
                  </a:lnTo>
                  <a:lnTo>
                    <a:pt x="582488" y="1157377"/>
                  </a:lnTo>
                  <a:lnTo>
                    <a:pt x="560919" y="1141534"/>
                  </a:lnTo>
                  <a:lnTo>
                    <a:pt x="563795" y="1089631"/>
                  </a:lnTo>
                  <a:lnTo>
                    <a:pt x="509152" y="1105504"/>
                  </a:lnTo>
                  <a:lnTo>
                    <a:pt x="494773" y="1091069"/>
                  </a:lnTo>
                  <a:lnTo>
                    <a:pt x="422846" y="1108380"/>
                  </a:lnTo>
                  <a:lnTo>
                    <a:pt x="355262" y="1099724"/>
                  </a:lnTo>
                  <a:lnTo>
                    <a:pt x="319313" y="1118472"/>
                  </a:lnTo>
                  <a:lnTo>
                    <a:pt x="312123" y="1079538"/>
                  </a:lnTo>
                  <a:lnTo>
                    <a:pt x="330817" y="1046384"/>
                  </a:lnTo>
                  <a:lnTo>
                    <a:pt x="304905" y="1043509"/>
                  </a:lnTo>
                  <a:lnTo>
                    <a:pt x="309219" y="1013259"/>
                  </a:lnTo>
                  <a:lnTo>
                    <a:pt x="273270" y="995949"/>
                  </a:lnTo>
                  <a:lnTo>
                    <a:pt x="260328" y="1029103"/>
                  </a:lnTo>
                  <a:lnTo>
                    <a:pt x="204248" y="1040633"/>
                  </a:lnTo>
                  <a:lnTo>
                    <a:pt x="208562" y="1014696"/>
                  </a:lnTo>
                  <a:lnTo>
                    <a:pt x="178364" y="1007479"/>
                  </a:lnTo>
                  <a:lnTo>
                    <a:pt x="148138" y="971450"/>
                  </a:lnTo>
                  <a:lnTo>
                    <a:pt x="163956" y="955605"/>
                  </a:lnTo>
                  <a:lnTo>
                    <a:pt x="175489" y="970012"/>
                  </a:lnTo>
                  <a:lnTo>
                    <a:pt x="189868" y="941171"/>
                  </a:lnTo>
                  <a:lnTo>
                    <a:pt x="212875" y="946950"/>
                  </a:lnTo>
                  <a:lnTo>
                    <a:pt x="243073" y="906579"/>
                  </a:lnTo>
                  <a:lnTo>
                    <a:pt x="225817" y="864798"/>
                  </a:lnTo>
                  <a:lnTo>
                    <a:pt x="186992" y="830206"/>
                  </a:lnTo>
                  <a:lnTo>
                    <a:pt x="168270" y="846050"/>
                  </a:lnTo>
                  <a:lnTo>
                    <a:pt x="136635" y="758147"/>
                  </a:lnTo>
                  <a:lnTo>
                    <a:pt x="113627" y="743712"/>
                  </a:lnTo>
                  <a:lnTo>
                    <a:pt x="100686" y="761023"/>
                  </a:lnTo>
                  <a:lnTo>
                    <a:pt x="54671" y="722089"/>
                  </a:lnTo>
                  <a:lnTo>
                    <a:pt x="107876" y="688963"/>
                  </a:lnTo>
                  <a:lnTo>
                    <a:pt x="76240" y="585187"/>
                  </a:lnTo>
                  <a:lnTo>
                    <a:pt x="31635" y="601031"/>
                  </a:lnTo>
                  <a:lnTo>
                    <a:pt x="0" y="523192"/>
                  </a:lnTo>
                  <a:lnTo>
                    <a:pt x="18693" y="531847"/>
                  </a:lnTo>
                  <a:lnTo>
                    <a:pt x="33073" y="549158"/>
                  </a:lnTo>
                  <a:lnTo>
                    <a:pt x="58985" y="524630"/>
                  </a:lnTo>
                  <a:lnTo>
                    <a:pt x="79116" y="556346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4" name="Полилиния 34">
              <a:extLst>
                <a:ext uri="{FF2B5EF4-FFF2-40B4-BE49-F238E27FC236}">
                  <a16:creationId xmlns:a16="http://schemas.microsoft.com/office/drawing/2014/main" id="{D253014C-D1CC-D440-9947-D1D77D19894D}"/>
                </a:ext>
              </a:extLst>
            </p:cNvPr>
            <p:cNvSpPr/>
            <p:nvPr/>
          </p:nvSpPr>
          <p:spPr>
            <a:xfrm>
              <a:off x="7023743" y="4464453"/>
              <a:ext cx="169736" cy="123932"/>
            </a:xfrm>
            <a:custGeom>
              <a:avLst/>
              <a:gdLst>
                <a:gd name="connsiteX0" fmla="*/ 128007 w 169736"/>
                <a:gd name="connsiteY0" fmla="*/ 105213 h 123932"/>
                <a:gd name="connsiteX1" fmla="*/ 116503 w 169736"/>
                <a:gd name="connsiteY1" fmla="*/ 123933 h 123932"/>
                <a:gd name="connsiteX2" fmla="*/ 33102 w 169736"/>
                <a:gd name="connsiteY2" fmla="*/ 106651 h 123932"/>
                <a:gd name="connsiteX3" fmla="*/ 0 w 169736"/>
                <a:gd name="connsiteY3" fmla="*/ 21595 h 123932"/>
                <a:gd name="connsiteX4" fmla="*/ 21598 w 169736"/>
                <a:gd name="connsiteY4" fmla="*/ 12968 h 123932"/>
                <a:gd name="connsiteX5" fmla="*/ 47481 w 169736"/>
                <a:gd name="connsiteY5" fmla="*/ 57624 h 123932"/>
                <a:gd name="connsiteX6" fmla="*/ 84868 w 169736"/>
                <a:gd name="connsiteY6" fmla="*/ 0 h 123932"/>
                <a:gd name="connsiteX7" fmla="*/ 169737 w 169736"/>
                <a:gd name="connsiteY7" fmla="*/ 67717 h 123932"/>
                <a:gd name="connsiteX8" fmla="*/ 130883 w 169736"/>
                <a:gd name="connsiteY8" fmla="*/ 79248 h 123932"/>
                <a:gd name="connsiteX9" fmla="*/ 155357 w 169736"/>
                <a:gd name="connsiteY9" fmla="*/ 115306 h 12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736" h="123932">
                  <a:moveTo>
                    <a:pt x="128007" y="105213"/>
                  </a:moveTo>
                  <a:lnTo>
                    <a:pt x="116503" y="123933"/>
                  </a:lnTo>
                  <a:lnTo>
                    <a:pt x="33102" y="106651"/>
                  </a:lnTo>
                  <a:lnTo>
                    <a:pt x="0" y="21595"/>
                  </a:lnTo>
                  <a:lnTo>
                    <a:pt x="21598" y="12968"/>
                  </a:lnTo>
                  <a:lnTo>
                    <a:pt x="47481" y="57624"/>
                  </a:lnTo>
                  <a:lnTo>
                    <a:pt x="84868" y="0"/>
                  </a:lnTo>
                  <a:lnTo>
                    <a:pt x="169737" y="67717"/>
                  </a:lnTo>
                  <a:lnTo>
                    <a:pt x="130883" y="79248"/>
                  </a:lnTo>
                  <a:lnTo>
                    <a:pt x="155357" y="115306"/>
                  </a:lnTo>
                  <a:close/>
                </a:path>
              </a:pathLst>
            </a:custGeom>
            <a:solidFill>
              <a:srgbClr val="E4E9E7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5" name="Полилиния 35">
              <a:extLst>
                <a:ext uri="{FF2B5EF4-FFF2-40B4-BE49-F238E27FC236}">
                  <a16:creationId xmlns:a16="http://schemas.microsoft.com/office/drawing/2014/main" id="{884ECDCA-70B8-444E-B696-C2600EA78FD7}"/>
                </a:ext>
              </a:extLst>
            </p:cNvPr>
            <p:cNvSpPr/>
            <p:nvPr/>
          </p:nvSpPr>
          <p:spPr>
            <a:xfrm>
              <a:off x="7440837" y="3082217"/>
              <a:ext cx="553728" cy="964229"/>
            </a:xfrm>
            <a:custGeom>
              <a:avLst/>
              <a:gdLst>
                <a:gd name="connsiteX0" fmla="*/ 31664 w 553728"/>
                <a:gd name="connsiteY0" fmla="*/ 686056 h 964229"/>
                <a:gd name="connsiteX1" fmla="*/ 74803 w 553728"/>
                <a:gd name="connsiteY1" fmla="*/ 662995 h 964229"/>
                <a:gd name="connsiteX2" fmla="*/ 11532 w 553728"/>
                <a:gd name="connsiteY2" fmla="*/ 593811 h 964229"/>
                <a:gd name="connsiteX3" fmla="*/ 8628 w 553728"/>
                <a:gd name="connsiteY3" fmla="*/ 579405 h 964229"/>
                <a:gd name="connsiteX4" fmla="*/ 69051 w 553728"/>
                <a:gd name="connsiteY4" fmla="*/ 576529 h 964229"/>
                <a:gd name="connsiteX5" fmla="*/ 66175 w 553728"/>
                <a:gd name="connsiteY5" fmla="*/ 562123 h 964229"/>
                <a:gd name="connsiteX6" fmla="*/ 76240 w 553728"/>
                <a:gd name="connsiteY6" fmla="*/ 513096 h 964229"/>
                <a:gd name="connsiteX7" fmla="*/ 74803 w 553728"/>
                <a:gd name="connsiteY7" fmla="*/ 459785 h 964229"/>
                <a:gd name="connsiteX8" fmla="*/ 202809 w 553728"/>
                <a:gd name="connsiteY8" fmla="*/ 410787 h 964229"/>
                <a:gd name="connsiteX9" fmla="*/ 198496 w 553728"/>
                <a:gd name="connsiteY9" fmla="*/ 370418 h 964229"/>
                <a:gd name="connsiteX10" fmla="*/ 228693 w 553728"/>
                <a:gd name="connsiteY10" fmla="*/ 345916 h 964229"/>
                <a:gd name="connsiteX11" fmla="*/ 212875 w 553728"/>
                <a:gd name="connsiteY11" fmla="*/ 282498 h 964229"/>
                <a:gd name="connsiteX12" fmla="*/ 240196 w 553728"/>
                <a:gd name="connsiteY12" fmla="*/ 168635 h 964229"/>
                <a:gd name="connsiteX13" fmla="*/ 283335 w 553728"/>
                <a:gd name="connsiteY13" fmla="*/ 151339 h 964229"/>
                <a:gd name="connsiteX14" fmla="*/ 205685 w 553728"/>
                <a:gd name="connsiteY14" fmla="*/ 112419 h 964229"/>
                <a:gd name="connsiteX15" fmla="*/ 214313 w 553728"/>
                <a:gd name="connsiteY15" fmla="*/ 17296 h 964229"/>
                <a:gd name="connsiteX16" fmla="*/ 304933 w 553728"/>
                <a:gd name="connsiteY16" fmla="*/ 0 h 964229"/>
                <a:gd name="connsiteX17" fmla="*/ 350948 w 553728"/>
                <a:gd name="connsiteY17" fmla="*/ 17296 h 964229"/>
                <a:gd name="connsiteX18" fmla="*/ 471765 w 553728"/>
                <a:gd name="connsiteY18" fmla="*/ 123956 h 964229"/>
                <a:gd name="connsiteX19" fmla="*/ 507714 w 553728"/>
                <a:gd name="connsiteY19" fmla="*/ 184487 h 964229"/>
                <a:gd name="connsiteX20" fmla="*/ 553729 w 553728"/>
                <a:gd name="connsiteY20" fmla="*/ 252231 h 964229"/>
                <a:gd name="connsiteX21" fmla="*/ 539349 w 553728"/>
                <a:gd name="connsiteY21" fmla="*/ 266642 h 964229"/>
                <a:gd name="connsiteX22" fmla="*/ 494772 w 553728"/>
                <a:gd name="connsiteY22" fmla="*/ 207549 h 964229"/>
                <a:gd name="connsiteX23" fmla="*/ 431502 w 553728"/>
                <a:gd name="connsiteY23" fmla="*/ 190253 h 964229"/>
                <a:gd name="connsiteX24" fmla="*/ 384021 w 553728"/>
                <a:gd name="connsiteY24" fmla="*/ 191696 h 964229"/>
                <a:gd name="connsiteX25" fmla="*/ 388335 w 553728"/>
                <a:gd name="connsiteY25" fmla="*/ 302678 h 964229"/>
                <a:gd name="connsiteX26" fmla="*/ 375393 w 553728"/>
                <a:gd name="connsiteY26" fmla="*/ 305556 h 964229"/>
                <a:gd name="connsiteX27" fmla="*/ 379707 w 553728"/>
                <a:gd name="connsiteY27" fmla="*/ 344476 h 964229"/>
                <a:gd name="connsiteX28" fmla="*/ 476079 w 553728"/>
                <a:gd name="connsiteY28" fmla="*/ 343032 h 964229"/>
                <a:gd name="connsiteX29" fmla="*/ 474641 w 553728"/>
                <a:gd name="connsiteY29" fmla="*/ 351682 h 964229"/>
                <a:gd name="connsiteX30" fmla="*/ 438692 w 553728"/>
                <a:gd name="connsiteY30" fmla="*/ 354566 h 964229"/>
                <a:gd name="connsiteX31" fmla="*/ 441568 w 553728"/>
                <a:gd name="connsiteY31" fmla="*/ 387711 h 964229"/>
                <a:gd name="connsiteX32" fmla="*/ 385459 w 553728"/>
                <a:gd name="connsiteY32" fmla="*/ 407883 h 964229"/>
                <a:gd name="connsiteX33" fmla="*/ 421408 w 553728"/>
                <a:gd name="connsiteY33" fmla="*/ 479971 h 964229"/>
                <a:gd name="connsiteX34" fmla="*/ 445882 w 553728"/>
                <a:gd name="connsiteY34" fmla="*/ 485722 h 964229"/>
                <a:gd name="connsiteX35" fmla="*/ 445882 w 553728"/>
                <a:gd name="connsiteY35" fmla="*/ 518876 h 964229"/>
                <a:gd name="connsiteX36" fmla="*/ 473203 w 553728"/>
                <a:gd name="connsiteY36" fmla="*/ 518876 h 964229"/>
                <a:gd name="connsiteX37" fmla="*/ 477460 w 553728"/>
                <a:gd name="connsiteY37" fmla="*/ 564510 h 964229"/>
                <a:gd name="connsiteX38" fmla="*/ 477517 w 553728"/>
                <a:gd name="connsiteY38" fmla="*/ 609683 h 964229"/>
                <a:gd name="connsiteX39" fmla="*/ 443006 w 553728"/>
                <a:gd name="connsiteY39" fmla="*/ 615434 h 964229"/>
                <a:gd name="connsiteX40" fmla="*/ 438692 w 553728"/>
                <a:gd name="connsiteY40" fmla="*/ 655806 h 964229"/>
                <a:gd name="connsiteX41" fmla="*/ 500524 w 553728"/>
                <a:gd name="connsiteY41" fmla="*/ 687494 h 964229"/>
                <a:gd name="connsiteX42" fmla="*/ 476079 w 553728"/>
                <a:gd name="connsiteY42" fmla="*/ 749489 h 964229"/>
                <a:gd name="connsiteX43" fmla="*/ 448758 w 553728"/>
                <a:gd name="connsiteY43" fmla="*/ 755240 h 964229"/>
                <a:gd name="connsiteX44" fmla="*/ 520656 w 553728"/>
                <a:gd name="connsiteY44" fmla="*/ 821548 h 964229"/>
                <a:gd name="connsiteX45" fmla="*/ 522094 w 553728"/>
                <a:gd name="connsiteY45" fmla="*/ 864795 h 964229"/>
                <a:gd name="connsiteX46" fmla="*/ 504838 w 553728"/>
                <a:gd name="connsiteY46" fmla="*/ 876326 h 964229"/>
                <a:gd name="connsiteX47" fmla="*/ 468889 w 553728"/>
                <a:gd name="connsiteY47" fmla="*/ 874888 h 964229"/>
                <a:gd name="connsiteX48" fmla="*/ 483269 w 553728"/>
                <a:gd name="connsiteY48" fmla="*/ 887857 h 964229"/>
                <a:gd name="connsiteX49" fmla="*/ 431502 w 553728"/>
                <a:gd name="connsiteY49" fmla="*/ 964229 h 964229"/>
                <a:gd name="connsiteX50" fmla="*/ 340882 w 553728"/>
                <a:gd name="connsiteY50" fmla="*/ 952699 h 964229"/>
                <a:gd name="connsiteX51" fmla="*/ 314999 w 553728"/>
                <a:gd name="connsiteY51" fmla="*/ 964229 h 964229"/>
                <a:gd name="connsiteX52" fmla="*/ 212875 w 553728"/>
                <a:gd name="connsiteY52" fmla="*/ 959916 h 964229"/>
                <a:gd name="connsiteX53" fmla="*/ 198496 w 553728"/>
                <a:gd name="connsiteY53" fmla="*/ 942634 h 964229"/>
                <a:gd name="connsiteX54" fmla="*/ 174050 w 553728"/>
                <a:gd name="connsiteY54" fmla="*/ 946948 h 964229"/>
                <a:gd name="connsiteX55" fmla="*/ 135197 w 553728"/>
                <a:gd name="connsiteY55" fmla="*/ 964229 h 964229"/>
                <a:gd name="connsiteX56" fmla="*/ 117941 w 553728"/>
                <a:gd name="connsiteY56" fmla="*/ 867671 h 964229"/>
                <a:gd name="connsiteX57" fmla="*/ 2876 w 553728"/>
                <a:gd name="connsiteY57" fmla="*/ 824424 h 964229"/>
                <a:gd name="connsiteX58" fmla="*/ 0 w 553728"/>
                <a:gd name="connsiteY58" fmla="*/ 807142 h 964229"/>
                <a:gd name="connsiteX59" fmla="*/ 8628 w 553728"/>
                <a:gd name="connsiteY59" fmla="*/ 804267 h 964229"/>
                <a:gd name="connsiteX60" fmla="*/ 8628 w 553728"/>
                <a:gd name="connsiteY60" fmla="*/ 712022 h 964229"/>
                <a:gd name="connsiteX61" fmla="*/ 51795 w 553728"/>
                <a:gd name="connsiteY61" fmla="*/ 712022 h 96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53728" h="964229">
                  <a:moveTo>
                    <a:pt x="31664" y="686056"/>
                  </a:moveTo>
                  <a:lnTo>
                    <a:pt x="74803" y="662995"/>
                  </a:lnTo>
                  <a:lnTo>
                    <a:pt x="11532" y="593811"/>
                  </a:lnTo>
                  <a:lnTo>
                    <a:pt x="8628" y="579405"/>
                  </a:lnTo>
                  <a:lnTo>
                    <a:pt x="69051" y="576529"/>
                  </a:lnTo>
                  <a:lnTo>
                    <a:pt x="66175" y="562123"/>
                  </a:lnTo>
                  <a:lnTo>
                    <a:pt x="76240" y="513096"/>
                  </a:lnTo>
                  <a:lnTo>
                    <a:pt x="74803" y="459785"/>
                  </a:lnTo>
                  <a:lnTo>
                    <a:pt x="202809" y="410787"/>
                  </a:lnTo>
                  <a:lnTo>
                    <a:pt x="198496" y="370418"/>
                  </a:lnTo>
                  <a:lnTo>
                    <a:pt x="228693" y="345916"/>
                  </a:lnTo>
                  <a:lnTo>
                    <a:pt x="212875" y="282498"/>
                  </a:lnTo>
                  <a:lnTo>
                    <a:pt x="240196" y="168635"/>
                  </a:lnTo>
                  <a:lnTo>
                    <a:pt x="283335" y="151339"/>
                  </a:lnTo>
                  <a:lnTo>
                    <a:pt x="205685" y="112419"/>
                  </a:lnTo>
                  <a:lnTo>
                    <a:pt x="214313" y="17296"/>
                  </a:lnTo>
                  <a:lnTo>
                    <a:pt x="304933" y="0"/>
                  </a:lnTo>
                  <a:lnTo>
                    <a:pt x="350948" y="17296"/>
                  </a:lnTo>
                  <a:lnTo>
                    <a:pt x="471765" y="123956"/>
                  </a:lnTo>
                  <a:lnTo>
                    <a:pt x="507714" y="184487"/>
                  </a:lnTo>
                  <a:lnTo>
                    <a:pt x="553729" y="252231"/>
                  </a:lnTo>
                  <a:lnTo>
                    <a:pt x="539349" y="266642"/>
                  </a:lnTo>
                  <a:lnTo>
                    <a:pt x="494772" y="207549"/>
                  </a:lnTo>
                  <a:lnTo>
                    <a:pt x="431502" y="190253"/>
                  </a:lnTo>
                  <a:lnTo>
                    <a:pt x="384021" y="191696"/>
                  </a:lnTo>
                  <a:lnTo>
                    <a:pt x="388335" y="302678"/>
                  </a:lnTo>
                  <a:lnTo>
                    <a:pt x="375393" y="305556"/>
                  </a:lnTo>
                  <a:lnTo>
                    <a:pt x="379707" y="344476"/>
                  </a:lnTo>
                  <a:lnTo>
                    <a:pt x="476079" y="343032"/>
                  </a:lnTo>
                  <a:lnTo>
                    <a:pt x="474641" y="351682"/>
                  </a:lnTo>
                  <a:lnTo>
                    <a:pt x="438692" y="354566"/>
                  </a:lnTo>
                  <a:lnTo>
                    <a:pt x="441568" y="387711"/>
                  </a:lnTo>
                  <a:lnTo>
                    <a:pt x="385459" y="407883"/>
                  </a:lnTo>
                  <a:lnTo>
                    <a:pt x="421408" y="479971"/>
                  </a:lnTo>
                  <a:lnTo>
                    <a:pt x="445882" y="485722"/>
                  </a:lnTo>
                  <a:lnTo>
                    <a:pt x="445882" y="518876"/>
                  </a:lnTo>
                  <a:lnTo>
                    <a:pt x="473203" y="518876"/>
                  </a:lnTo>
                  <a:lnTo>
                    <a:pt x="477460" y="564510"/>
                  </a:lnTo>
                  <a:lnTo>
                    <a:pt x="477517" y="609683"/>
                  </a:lnTo>
                  <a:lnTo>
                    <a:pt x="443006" y="615434"/>
                  </a:lnTo>
                  <a:lnTo>
                    <a:pt x="438692" y="655806"/>
                  </a:lnTo>
                  <a:lnTo>
                    <a:pt x="500524" y="687494"/>
                  </a:lnTo>
                  <a:lnTo>
                    <a:pt x="476079" y="749489"/>
                  </a:lnTo>
                  <a:lnTo>
                    <a:pt x="448758" y="755240"/>
                  </a:lnTo>
                  <a:lnTo>
                    <a:pt x="520656" y="821548"/>
                  </a:lnTo>
                  <a:lnTo>
                    <a:pt x="522094" y="864795"/>
                  </a:lnTo>
                  <a:lnTo>
                    <a:pt x="504838" y="876326"/>
                  </a:lnTo>
                  <a:lnTo>
                    <a:pt x="468889" y="874888"/>
                  </a:lnTo>
                  <a:lnTo>
                    <a:pt x="483269" y="887857"/>
                  </a:lnTo>
                  <a:lnTo>
                    <a:pt x="431502" y="964229"/>
                  </a:lnTo>
                  <a:lnTo>
                    <a:pt x="340882" y="952699"/>
                  </a:lnTo>
                  <a:lnTo>
                    <a:pt x="314999" y="964229"/>
                  </a:lnTo>
                  <a:lnTo>
                    <a:pt x="212875" y="959916"/>
                  </a:lnTo>
                  <a:lnTo>
                    <a:pt x="198496" y="942634"/>
                  </a:lnTo>
                  <a:lnTo>
                    <a:pt x="174050" y="946948"/>
                  </a:lnTo>
                  <a:lnTo>
                    <a:pt x="135197" y="964229"/>
                  </a:lnTo>
                  <a:lnTo>
                    <a:pt x="117941" y="867671"/>
                  </a:lnTo>
                  <a:lnTo>
                    <a:pt x="2876" y="824424"/>
                  </a:lnTo>
                  <a:lnTo>
                    <a:pt x="0" y="807142"/>
                  </a:lnTo>
                  <a:lnTo>
                    <a:pt x="8628" y="804267"/>
                  </a:lnTo>
                  <a:lnTo>
                    <a:pt x="8628" y="712022"/>
                  </a:lnTo>
                  <a:lnTo>
                    <a:pt x="51795" y="712022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6" name="Полилиния 36">
              <a:extLst>
                <a:ext uri="{FF2B5EF4-FFF2-40B4-BE49-F238E27FC236}">
                  <a16:creationId xmlns:a16="http://schemas.microsoft.com/office/drawing/2014/main" id="{D102CE14-1670-864E-91DB-409865B8F499}"/>
                </a:ext>
              </a:extLst>
            </p:cNvPr>
            <p:cNvSpPr/>
            <p:nvPr/>
          </p:nvSpPr>
          <p:spPr>
            <a:xfrm>
              <a:off x="7587538" y="3173021"/>
              <a:ext cx="1343341" cy="1415364"/>
            </a:xfrm>
            <a:custGeom>
              <a:avLst/>
              <a:gdLst>
                <a:gd name="connsiteX0" fmla="*/ 1291575 w 1343341"/>
                <a:gd name="connsiteY0" fmla="*/ 524630 h 1415364"/>
                <a:gd name="connsiteX1" fmla="*/ 1343341 w 1343341"/>
                <a:gd name="connsiteY1" fmla="*/ 619750 h 1415364"/>
                <a:gd name="connsiteX2" fmla="*/ 1246969 w 1343341"/>
                <a:gd name="connsiteY2" fmla="*/ 761022 h 1415364"/>
                <a:gd name="connsiteX3" fmla="*/ 1193765 w 1343341"/>
                <a:gd name="connsiteY3" fmla="*/ 884955 h 1415364"/>
                <a:gd name="connsiteX4" fmla="*/ 1234028 w 1343341"/>
                <a:gd name="connsiteY4" fmla="*/ 897952 h 1415364"/>
                <a:gd name="connsiteX5" fmla="*/ 1149188 w 1343341"/>
                <a:gd name="connsiteY5" fmla="*/ 968574 h 1415364"/>
                <a:gd name="connsiteX6" fmla="*/ 1077261 w 1343341"/>
                <a:gd name="connsiteY6" fmla="*/ 959919 h 1415364"/>
                <a:gd name="connsiteX7" fmla="*/ 1106020 w 1343341"/>
                <a:gd name="connsiteY7" fmla="*/ 1066570 h 1415364"/>
                <a:gd name="connsiteX8" fmla="*/ 969385 w 1343341"/>
                <a:gd name="connsiteY8" fmla="*/ 1083880 h 1415364"/>
                <a:gd name="connsiteX9" fmla="*/ 845721 w 1343341"/>
                <a:gd name="connsiteY9" fmla="*/ 1070883 h 1415364"/>
                <a:gd name="connsiteX10" fmla="*/ 837064 w 1343341"/>
                <a:gd name="connsiteY10" fmla="*/ 1144409 h 1415364"/>
                <a:gd name="connsiteX11" fmla="*/ 795364 w 1343341"/>
                <a:gd name="connsiteY11" fmla="*/ 1171783 h 1415364"/>
                <a:gd name="connsiteX12" fmla="*/ 778108 w 1343341"/>
                <a:gd name="connsiteY12" fmla="*/ 1144409 h 1415364"/>
                <a:gd name="connsiteX13" fmla="*/ 644349 w 1343341"/>
                <a:gd name="connsiteY13" fmla="*/ 1138629 h 1415364"/>
                <a:gd name="connsiteX14" fmla="*/ 631408 w 1343341"/>
                <a:gd name="connsiteY14" fmla="*/ 1199187 h 1415364"/>
                <a:gd name="connsiteX15" fmla="*/ 606962 w 1343341"/>
                <a:gd name="connsiteY15" fmla="*/ 1219344 h 1415364"/>
                <a:gd name="connsiteX16" fmla="*/ 635722 w 1343341"/>
                <a:gd name="connsiteY16" fmla="*/ 1278435 h 1415364"/>
                <a:gd name="connsiteX17" fmla="*/ 542226 w 1343341"/>
                <a:gd name="connsiteY17" fmla="*/ 1271246 h 1415364"/>
                <a:gd name="connsiteX18" fmla="*/ 543664 w 1343341"/>
                <a:gd name="connsiteY18" fmla="*/ 1376460 h 1415364"/>
                <a:gd name="connsiteX19" fmla="*/ 477517 w 1343341"/>
                <a:gd name="connsiteY19" fmla="*/ 1415365 h 1415364"/>
                <a:gd name="connsiteX20" fmla="*/ 428627 w 1343341"/>
                <a:gd name="connsiteY20" fmla="*/ 1412489 h 1415364"/>
                <a:gd name="connsiteX21" fmla="*/ 414218 w 1343341"/>
                <a:gd name="connsiteY21" fmla="*/ 1411052 h 1415364"/>
                <a:gd name="connsiteX22" fmla="*/ 419970 w 1343341"/>
                <a:gd name="connsiteY22" fmla="*/ 1375022 h 1415364"/>
                <a:gd name="connsiteX23" fmla="*/ 306371 w 1343341"/>
                <a:gd name="connsiteY23" fmla="*/ 1364929 h 1415364"/>
                <a:gd name="connsiteX24" fmla="*/ 289116 w 1343341"/>
                <a:gd name="connsiteY24" fmla="*/ 1232312 h 1415364"/>
                <a:gd name="connsiteX25" fmla="*/ 220065 w 1343341"/>
                <a:gd name="connsiteY25" fmla="*/ 1248185 h 1415364"/>
                <a:gd name="connsiteX26" fmla="*/ 172612 w 1343341"/>
                <a:gd name="connsiteY26" fmla="*/ 1212155 h 1415364"/>
                <a:gd name="connsiteX27" fmla="*/ 209999 w 1343341"/>
                <a:gd name="connsiteY27" fmla="*/ 1166032 h 1415364"/>
                <a:gd name="connsiteX28" fmla="*/ 209999 w 1343341"/>
                <a:gd name="connsiteY28" fmla="*/ 1105475 h 1415364"/>
                <a:gd name="connsiteX29" fmla="*/ 83430 w 1343341"/>
                <a:gd name="connsiteY29" fmla="*/ 1141534 h 1415364"/>
                <a:gd name="connsiteX30" fmla="*/ 90620 w 1343341"/>
                <a:gd name="connsiteY30" fmla="*/ 1096849 h 1415364"/>
                <a:gd name="connsiteX31" fmla="*/ 57547 w 1343341"/>
                <a:gd name="connsiteY31" fmla="*/ 1065132 h 1415364"/>
                <a:gd name="connsiteX32" fmla="*/ 79116 w 1343341"/>
                <a:gd name="connsiteY32" fmla="*/ 1029103 h 1415364"/>
                <a:gd name="connsiteX33" fmla="*/ 44605 w 1343341"/>
                <a:gd name="connsiteY33" fmla="*/ 995948 h 1415364"/>
                <a:gd name="connsiteX34" fmla="*/ 53233 w 1343341"/>
                <a:gd name="connsiteY34" fmla="*/ 984418 h 1415364"/>
                <a:gd name="connsiteX35" fmla="*/ 81992 w 1343341"/>
                <a:gd name="connsiteY35" fmla="*/ 1006041 h 1415364"/>
                <a:gd name="connsiteX36" fmla="*/ 89182 w 1343341"/>
                <a:gd name="connsiteY36" fmla="*/ 972887 h 1415364"/>
                <a:gd name="connsiteX37" fmla="*/ 0 w 1343341"/>
                <a:gd name="connsiteY37" fmla="*/ 897952 h 1415364"/>
                <a:gd name="connsiteX38" fmla="*/ 66175 w 1343341"/>
                <a:gd name="connsiteY38" fmla="*/ 869111 h 1415364"/>
                <a:gd name="connsiteX39" fmla="*/ 168298 w 1343341"/>
                <a:gd name="connsiteY39" fmla="*/ 873425 h 1415364"/>
                <a:gd name="connsiteX40" fmla="*/ 194182 w 1343341"/>
                <a:gd name="connsiteY40" fmla="*/ 861894 h 1415364"/>
                <a:gd name="connsiteX41" fmla="*/ 284802 w 1343341"/>
                <a:gd name="connsiteY41" fmla="*/ 873425 h 1415364"/>
                <a:gd name="connsiteX42" fmla="*/ 336568 w 1343341"/>
                <a:gd name="connsiteY42" fmla="*/ 797052 h 1415364"/>
                <a:gd name="connsiteX43" fmla="*/ 322189 w 1343341"/>
                <a:gd name="connsiteY43" fmla="*/ 784084 h 1415364"/>
                <a:gd name="connsiteX44" fmla="*/ 358138 w 1343341"/>
                <a:gd name="connsiteY44" fmla="*/ 785521 h 1415364"/>
                <a:gd name="connsiteX45" fmla="*/ 375393 w 1343341"/>
                <a:gd name="connsiteY45" fmla="*/ 773991 h 1415364"/>
                <a:gd name="connsiteX46" fmla="*/ 373955 w 1343341"/>
                <a:gd name="connsiteY46" fmla="*/ 730744 h 1415364"/>
                <a:gd name="connsiteX47" fmla="*/ 302057 w 1343341"/>
                <a:gd name="connsiteY47" fmla="*/ 664435 h 1415364"/>
                <a:gd name="connsiteX48" fmla="*/ 329379 w 1343341"/>
                <a:gd name="connsiteY48" fmla="*/ 658684 h 1415364"/>
                <a:gd name="connsiteX49" fmla="*/ 353824 w 1343341"/>
                <a:gd name="connsiteY49" fmla="*/ 596689 h 1415364"/>
                <a:gd name="connsiteX50" fmla="*/ 291992 w 1343341"/>
                <a:gd name="connsiteY50" fmla="*/ 565002 h 1415364"/>
                <a:gd name="connsiteX51" fmla="*/ 296305 w 1343341"/>
                <a:gd name="connsiteY51" fmla="*/ 524630 h 1415364"/>
                <a:gd name="connsiteX52" fmla="*/ 330816 w 1343341"/>
                <a:gd name="connsiteY52" fmla="*/ 518879 h 1415364"/>
                <a:gd name="connsiteX53" fmla="*/ 330759 w 1343341"/>
                <a:gd name="connsiteY53" fmla="*/ 473705 h 1415364"/>
                <a:gd name="connsiteX54" fmla="*/ 326503 w 1343341"/>
                <a:gd name="connsiteY54" fmla="*/ 428072 h 1415364"/>
                <a:gd name="connsiteX55" fmla="*/ 299181 w 1343341"/>
                <a:gd name="connsiteY55" fmla="*/ 428072 h 1415364"/>
                <a:gd name="connsiteX56" fmla="*/ 299181 w 1343341"/>
                <a:gd name="connsiteY56" fmla="*/ 394917 h 1415364"/>
                <a:gd name="connsiteX57" fmla="*/ 274707 w 1343341"/>
                <a:gd name="connsiteY57" fmla="*/ 389166 h 1415364"/>
                <a:gd name="connsiteX58" fmla="*/ 238758 w 1343341"/>
                <a:gd name="connsiteY58" fmla="*/ 317078 h 1415364"/>
                <a:gd name="connsiteX59" fmla="*/ 294868 w 1343341"/>
                <a:gd name="connsiteY59" fmla="*/ 296907 h 1415364"/>
                <a:gd name="connsiteX60" fmla="*/ 291992 w 1343341"/>
                <a:gd name="connsiteY60" fmla="*/ 263761 h 1415364"/>
                <a:gd name="connsiteX61" fmla="*/ 327941 w 1343341"/>
                <a:gd name="connsiteY61" fmla="*/ 260877 h 1415364"/>
                <a:gd name="connsiteX62" fmla="*/ 329379 w 1343341"/>
                <a:gd name="connsiteY62" fmla="*/ 252228 h 1415364"/>
                <a:gd name="connsiteX63" fmla="*/ 381145 w 1343341"/>
                <a:gd name="connsiteY63" fmla="*/ 253671 h 1415364"/>
                <a:gd name="connsiteX64" fmla="*/ 366765 w 1343341"/>
                <a:gd name="connsiteY64" fmla="*/ 233491 h 1415364"/>
                <a:gd name="connsiteX65" fmla="*/ 396963 w 1343341"/>
                <a:gd name="connsiteY65" fmla="*/ 223404 h 1415364"/>
                <a:gd name="connsiteX66" fmla="*/ 381145 w 1343341"/>
                <a:gd name="connsiteY66" fmla="*/ 185928 h 1415364"/>
                <a:gd name="connsiteX67" fmla="*/ 407028 w 1343341"/>
                <a:gd name="connsiteY67" fmla="*/ 161426 h 1415364"/>
                <a:gd name="connsiteX68" fmla="*/ 361014 w 1343341"/>
                <a:gd name="connsiteY68" fmla="*/ 93720 h 1415364"/>
                <a:gd name="connsiteX69" fmla="*/ 442977 w 1343341"/>
                <a:gd name="connsiteY69" fmla="*/ 11502 h 1415364"/>
                <a:gd name="connsiteX70" fmla="*/ 517866 w 1343341"/>
                <a:gd name="connsiteY70" fmla="*/ 47534 h 1415364"/>
                <a:gd name="connsiteX71" fmla="*/ 614210 w 1343341"/>
                <a:gd name="connsiteY71" fmla="*/ 0 h 1415364"/>
                <a:gd name="connsiteX72" fmla="*/ 667414 w 1343341"/>
                <a:gd name="connsiteY72" fmla="*/ 20217 h 1415364"/>
                <a:gd name="connsiteX73" fmla="*/ 611276 w 1343341"/>
                <a:gd name="connsiteY73" fmla="*/ 28824 h 1415364"/>
                <a:gd name="connsiteX74" fmla="*/ 611334 w 1343341"/>
                <a:gd name="connsiteY74" fmla="*/ 54812 h 1415364"/>
                <a:gd name="connsiteX75" fmla="*/ 653034 w 1343341"/>
                <a:gd name="connsiteY75" fmla="*/ 76378 h 1415364"/>
                <a:gd name="connsiteX76" fmla="*/ 674604 w 1343341"/>
                <a:gd name="connsiteY76" fmla="*/ 27406 h 1415364"/>
                <a:gd name="connsiteX77" fmla="*/ 684669 w 1343341"/>
                <a:gd name="connsiteY77" fmla="*/ 44659 h 1415364"/>
                <a:gd name="connsiteX78" fmla="*/ 641531 w 1343341"/>
                <a:gd name="connsiteY78" fmla="*/ 106660 h 1415364"/>
                <a:gd name="connsiteX79" fmla="*/ 749349 w 1343341"/>
                <a:gd name="connsiteY79" fmla="*/ 259434 h 1415364"/>
                <a:gd name="connsiteX80" fmla="*/ 965071 w 1343341"/>
                <a:gd name="connsiteY80" fmla="*/ 283939 h 1415364"/>
                <a:gd name="connsiteX81" fmla="*/ 1061443 w 1343341"/>
                <a:gd name="connsiteY81" fmla="*/ 221961 h 1415364"/>
                <a:gd name="connsiteX82" fmla="*/ 1078757 w 1343341"/>
                <a:gd name="connsiteY82" fmla="*/ 236415 h 1415364"/>
                <a:gd name="connsiteX83" fmla="*/ 1009735 w 1343341"/>
                <a:gd name="connsiteY83" fmla="*/ 298330 h 1415364"/>
                <a:gd name="connsiteX84" fmla="*/ 1055749 w 1343341"/>
                <a:gd name="connsiteY84" fmla="*/ 376140 h 1415364"/>
                <a:gd name="connsiteX85" fmla="*/ 1060063 w 1343341"/>
                <a:gd name="connsiteY85" fmla="*/ 455389 h 1415364"/>
                <a:gd name="connsiteX86" fmla="*/ 1111830 w 1343341"/>
                <a:gd name="connsiteY86" fmla="*/ 465568 h 1415364"/>
                <a:gd name="connsiteX87" fmla="*/ 1214011 w 1343341"/>
                <a:gd name="connsiteY87" fmla="*/ 428072 h 1415364"/>
                <a:gd name="connsiteX88" fmla="*/ 1203945 w 1343341"/>
                <a:gd name="connsiteY88" fmla="*/ 448200 h 1415364"/>
                <a:gd name="connsiteX89" fmla="*/ 1268653 w 1343341"/>
                <a:gd name="connsiteY89" fmla="*/ 446762 h 1415364"/>
                <a:gd name="connsiteX90" fmla="*/ 1265777 w 1343341"/>
                <a:gd name="connsiteY90" fmla="*/ 517413 h 1415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343341" h="1415364">
                  <a:moveTo>
                    <a:pt x="1291575" y="524630"/>
                  </a:moveTo>
                  <a:lnTo>
                    <a:pt x="1343341" y="619750"/>
                  </a:lnTo>
                  <a:lnTo>
                    <a:pt x="1246969" y="761022"/>
                  </a:lnTo>
                  <a:lnTo>
                    <a:pt x="1193765" y="884955"/>
                  </a:lnTo>
                  <a:lnTo>
                    <a:pt x="1234028" y="897952"/>
                  </a:lnTo>
                  <a:lnTo>
                    <a:pt x="1149188" y="968574"/>
                  </a:lnTo>
                  <a:lnTo>
                    <a:pt x="1077261" y="959919"/>
                  </a:lnTo>
                  <a:lnTo>
                    <a:pt x="1106020" y="1066570"/>
                  </a:lnTo>
                  <a:lnTo>
                    <a:pt x="969385" y="1083880"/>
                  </a:lnTo>
                  <a:lnTo>
                    <a:pt x="845721" y="1070883"/>
                  </a:lnTo>
                  <a:lnTo>
                    <a:pt x="837064" y="1144409"/>
                  </a:lnTo>
                  <a:lnTo>
                    <a:pt x="795364" y="1171783"/>
                  </a:lnTo>
                  <a:lnTo>
                    <a:pt x="778108" y="1144409"/>
                  </a:lnTo>
                  <a:lnTo>
                    <a:pt x="644349" y="1138629"/>
                  </a:lnTo>
                  <a:lnTo>
                    <a:pt x="631408" y="1199187"/>
                  </a:lnTo>
                  <a:lnTo>
                    <a:pt x="606962" y="1219344"/>
                  </a:lnTo>
                  <a:lnTo>
                    <a:pt x="635722" y="1278435"/>
                  </a:lnTo>
                  <a:lnTo>
                    <a:pt x="542226" y="1271246"/>
                  </a:lnTo>
                  <a:lnTo>
                    <a:pt x="543664" y="1376460"/>
                  </a:lnTo>
                  <a:lnTo>
                    <a:pt x="477517" y="1415365"/>
                  </a:lnTo>
                  <a:lnTo>
                    <a:pt x="428627" y="1412489"/>
                  </a:lnTo>
                  <a:lnTo>
                    <a:pt x="414218" y="1411052"/>
                  </a:lnTo>
                  <a:lnTo>
                    <a:pt x="419970" y="1375022"/>
                  </a:lnTo>
                  <a:lnTo>
                    <a:pt x="306371" y="1364929"/>
                  </a:lnTo>
                  <a:lnTo>
                    <a:pt x="289116" y="1232312"/>
                  </a:lnTo>
                  <a:lnTo>
                    <a:pt x="220065" y="1248185"/>
                  </a:lnTo>
                  <a:lnTo>
                    <a:pt x="172612" y="1212155"/>
                  </a:lnTo>
                  <a:lnTo>
                    <a:pt x="209999" y="1166032"/>
                  </a:lnTo>
                  <a:lnTo>
                    <a:pt x="209999" y="1105475"/>
                  </a:lnTo>
                  <a:lnTo>
                    <a:pt x="83430" y="1141534"/>
                  </a:lnTo>
                  <a:lnTo>
                    <a:pt x="90620" y="1096849"/>
                  </a:lnTo>
                  <a:lnTo>
                    <a:pt x="57547" y="1065132"/>
                  </a:lnTo>
                  <a:lnTo>
                    <a:pt x="79116" y="1029103"/>
                  </a:lnTo>
                  <a:lnTo>
                    <a:pt x="44605" y="995948"/>
                  </a:lnTo>
                  <a:lnTo>
                    <a:pt x="53233" y="984418"/>
                  </a:lnTo>
                  <a:lnTo>
                    <a:pt x="81992" y="1006041"/>
                  </a:lnTo>
                  <a:lnTo>
                    <a:pt x="89182" y="972887"/>
                  </a:lnTo>
                  <a:lnTo>
                    <a:pt x="0" y="897952"/>
                  </a:lnTo>
                  <a:lnTo>
                    <a:pt x="66175" y="869111"/>
                  </a:lnTo>
                  <a:lnTo>
                    <a:pt x="168298" y="873425"/>
                  </a:lnTo>
                  <a:lnTo>
                    <a:pt x="194182" y="861894"/>
                  </a:lnTo>
                  <a:lnTo>
                    <a:pt x="284802" y="873425"/>
                  </a:lnTo>
                  <a:lnTo>
                    <a:pt x="336568" y="797052"/>
                  </a:lnTo>
                  <a:lnTo>
                    <a:pt x="322189" y="784084"/>
                  </a:lnTo>
                  <a:lnTo>
                    <a:pt x="358138" y="785521"/>
                  </a:lnTo>
                  <a:lnTo>
                    <a:pt x="375393" y="773991"/>
                  </a:lnTo>
                  <a:lnTo>
                    <a:pt x="373955" y="730744"/>
                  </a:lnTo>
                  <a:lnTo>
                    <a:pt x="302057" y="664435"/>
                  </a:lnTo>
                  <a:lnTo>
                    <a:pt x="329379" y="658684"/>
                  </a:lnTo>
                  <a:lnTo>
                    <a:pt x="353824" y="596689"/>
                  </a:lnTo>
                  <a:lnTo>
                    <a:pt x="291992" y="565002"/>
                  </a:lnTo>
                  <a:lnTo>
                    <a:pt x="296305" y="524630"/>
                  </a:lnTo>
                  <a:lnTo>
                    <a:pt x="330816" y="518879"/>
                  </a:lnTo>
                  <a:lnTo>
                    <a:pt x="330759" y="473705"/>
                  </a:lnTo>
                  <a:lnTo>
                    <a:pt x="326503" y="428072"/>
                  </a:lnTo>
                  <a:lnTo>
                    <a:pt x="299181" y="428072"/>
                  </a:lnTo>
                  <a:lnTo>
                    <a:pt x="299181" y="394917"/>
                  </a:lnTo>
                  <a:lnTo>
                    <a:pt x="274707" y="389166"/>
                  </a:lnTo>
                  <a:lnTo>
                    <a:pt x="238758" y="317078"/>
                  </a:lnTo>
                  <a:lnTo>
                    <a:pt x="294868" y="296907"/>
                  </a:lnTo>
                  <a:lnTo>
                    <a:pt x="291992" y="263761"/>
                  </a:lnTo>
                  <a:lnTo>
                    <a:pt x="327941" y="260877"/>
                  </a:lnTo>
                  <a:lnTo>
                    <a:pt x="329379" y="252228"/>
                  </a:lnTo>
                  <a:lnTo>
                    <a:pt x="381145" y="253671"/>
                  </a:lnTo>
                  <a:lnTo>
                    <a:pt x="366765" y="233491"/>
                  </a:lnTo>
                  <a:lnTo>
                    <a:pt x="396963" y="223404"/>
                  </a:lnTo>
                  <a:lnTo>
                    <a:pt x="381145" y="185928"/>
                  </a:lnTo>
                  <a:lnTo>
                    <a:pt x="407028" y="161426"/>
                  </a:lnTo>
                  <a:lnTo>
                    <a:pt x="361014" y="93720"/>
                  </a:lnTo>
                  <a:lnTo>
                    <a:pt x="442977" y="11502"/>
                  </a:lnTo>
                  <a:lnTo>
                    <a:pt x="517866" y="47534"/>
                  </a:lnTo>
                  <a:lnTo>
                    <a:pt x="614210" y="0"/>
                  </a:lnTo>
                  <a:lnTo>
                    <a:pt x="667414" y="20217"/>
                  </a:lnTo>
                  <a:lnTo>
                    <a:pt x="611276" y="28824"/>
                  </a:lnTo>
                  <a:lnTo>
                    <a:pt x="611334" y="54812"/>
                  </a:lnTo>
                  <a:lnTo>
                    <a:pt x="653034" y="76378"/>
                  </a:lnTo>
                  <a:lnTo>
                    <a:pt x="674604" y="27406"/>
                  </a:lnTo>
                  <a:lnTo>
                    <a:pt x="684669" y="44659"/>
                  </a:lnTo>
                  <a:lnTo>
                    <a:pt x="641531" y="106660"/>
                  </a:lnTo>
                  <a:lnTo>
                    <a:pt x="749349" y="259434"/>
                  </a:lnTo>
                  <a:lnTo>
                    <a:pt x="965071" y="283939"/>
                  </a:lnTo>
                  <a:lnTo>
                    <a:pt x="1061443" y="221961"/>
                  </a:lnTo>
                  <a:lnTo>
                    <a:pt x="1078757" y="236415"/>
                  </a:lnTo>
                  <a:lnTo>
                    <a:pt x="1009735" y="298330"/>
                  </a:lnTo>
                  <a:lnTo>
                    <a:pt x="1055749" y="376140"/>
                  </a:lnTo>
                  <a:lnTo>
                    <a:pt x="1060063" y="455389"/>
                  </a:lnTo>
                  <a:lnTo>
                    <a:pt x="1111830" y="465568"/>
                  </a:lnTo>
                  <a:lnTo>
                    <a:pt x="1214011" y="428072"/>
                  </a:lnTo>
                  <a:lnTo>
                    <a:pt x="1203945" y="448200"/>
                  </a:lnTo>
                  <a:lnTo>
                    <a:pt x="1268653" y="446762"/>
                  </a:lnTo>
                  <a:lnTo>
                    <a:pt x="1265777" y="517413"/>
                  </a:lnTo>
                  <a:close/>
                </a:path>
              </a:pathLst>
            </a:custGeom>
            <a:solidFill>
              <a:schemeClr val="accent1"/>
            </a:solidFill>
            <a:ln w="1270" cap="flat">
              <a:solidFill>
                <a:srgbClr val="E5E9EE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7" name="Полилиния 37">
              <a:extLst>
                <a:ext uri="{FF2B5EF4-FFF2-40B4-BE49-F238E27FC236}">
                  <a16:creationId xmlns:a16="http://schemas.microsoft.com/office/drawing/2014/main" id="{B73A29D3-699E-0F4A-A0CB-7202691D209F}"/>
                </a:ext>
              </a:extLst>
            </p:cNvPr>
            <p:cNvSpPr/>
            <p:nvPr/>
          </p:nvSpPr>
          <p:spPr>
            <a:xfrm>
              <a:off x="7816231" y="3272470"/>
              <a:ext cx="168269" cy="154223"/>
            </a:xfrm>
            <a:custGeom>
              <a:avLst/>
              <a:gdLst>
                <a:gd name="connsiteX0" fmla="*/ 8628 w 168269"/>
                <a:gd name="connsiteY0" fmla="*/ 1444 h 154223"/>
                <a:gd name="connsiteX1" fmla="*/ 56109 w 168269"/>
                <a:gd name="connsiteY1" fmla="*/ 0 h 154223"/>
                <a:gd name="connsiteX2" fmla="*/ 119379 w 168269"/>
                <a:gd name="connsiteY2" fmla="*/ 17296 h 154223"/>
                <a:gd name="connsiteX3" fmla="*/ 163956 w 168269"/>
                <a:gd name="connsiteY3" fmla="*/ 76390 h 154223"/>
                <a:gd name="connsiteX4" fmla="*/ 152452 w 168269"/>
                <a:gd name="connsiteY4" fmla="*/ 86480 h 154223"/>
                <a:gd name="connsiteX5" fmla="*/ 168270 w 168269"/>
                <a:gd name="connsiteY5" fmla="*/ 123956 h 154223"/>
                <a:gd name="connsiteX6" fmla="*/ 138073 w 168269"/>
                <a:gd name="connsiteY6" fmla="*/ 134043 h 154223"/>
                <a:gd name="connsiteX7" fmla="*/ 152452 w 168269"/>
                <a:gd name="connsiteY7" fmla="*/ 154223 h 154223"/>
                <a:gd name="connsiteX8" fmla="*/ 100686 w 168269"/>
                <a:gd name="connsiteY8" fmla="*/ 152780 h 154223"/>
                <a:gd name="connsiteX9" fmla="*/ 4314 w 168269"/>
                <a:gd name="connsiteY9" fmla="*/ 154223 h 154223"/>
                <a:gd name="connsiteX10" fmla="*/ 0 w 168269"/>
                <a:gd name="connsiteY10" fmla="*/ 115304 h 154223"/>
                <a:gd name="connsiteX11" fmla="*/ 12942 w 168269"/>
                <a:gd name="connsiteY11" fmla="*/ 112425 h 15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269" h="154223">
                  <a:moveTo>
                    <a:pt x="8628" y="1444"/>
                  </a:moveTo>
                  <a:lnTo>
                    <a:pt x="56109" y="0"/>
                  </a:lnTo>
                  <a:lnTo>
                    <a:pt x="119379" y="17296"/>
                  </a:lnTo>
                  <a:lnTo>
                    <a:pt x="163956" y="76390"/>
                  </a:lnTo>
                  <a:lnTo>
                    <a:pt x="152452" y="86480"/>
                  </a:lnTo>
                  <a:lnTo>
                    <a:pt x="168270" y="123956"/>
                  </a:lnTo>
                  <a:lnTo>
                    <a:pt x="138073" y="134043"/>
                  </a:lnTo>
                  <a:lnTo>
                    <a:pt x="152452" y="154223"/>
                  </a:lnTo>
                  <a:lnTo>
                    <a:pt x="100686" y="152780"/>
                  </a:lnTo>
                  <a:lnTo>
                    <a:pt x="4314" y="154223"/>
                  </a:lnTo>
                  <a:lnTo>
                    <a:pt x="0" y="115304"/>
                  </a:lnTo>
                  <a:lnTo>
                    <a:pt x="12942" y="112425"/>
                  </a:lnTo>
                  <a:close/>
                </a:path>
              </a:pathLst>
            </a:custGeom>
            <a:solidFill>
              <a:schemeClr val="accent1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8" name="Полилиния 38">
              <a:extLst>
                <a:ext uri="{FF2B5EF4-FFF2-40B4-BE49-F238E27FC236}">
                  <a16:creationId xmlns:a16="http://schemas.microsoft.com/office/drawing/2014/main" id="{2481CA25-B312-E543-94E3-925B34396A7E}"/>
                </a:ext>
              </a:extLst>
            </p:cNvPr>
            <p:cNvSpPr/>
            <p:nvPr/>
          </p:nvSpPr>
          <p:spPr>
            <a:xfrm>
              <a:off x="8664799" y="3449751"/>
              <a:ext cx="1239779" cy="2118739"/>
            </a:xfrm>
            <a:custGeom>
              <a:avLst/>
              <a:gdLst>
                <a:gd name="connsiteX0" fmla="*/ 116504 w 1239779"/>
                <a:gd name="connsiteY0" fmla="*/ 608225 h 2118739"/>
                <a:gd name="connsiteX1" fmla="*/ 169708 w 1239779"/>
                <a:gd name="connsiteY1" fmla="*/ 484293 h 2118739"/>
                <a:gd name="connsiteX2" fmla="*/ 266080 w 1239779"/>
                <a:gd name="connsiteY2" fmla="*/ 343021 h 2118739"/>
                <a:gd name="connsiteX3" fmla="*/ 214314 w 1239779"/>
                <a:gd name="connsiteY3" fmla="*/ 247900 h 2118739"/>
                <a:gd name="connsiteX4" fmla="*/ 263204 w 1239779"/>
                <a:gd name="connsiteY4" fmla="*/ 247900 h 2118739"/>
                <a:gd name="connsiteX5" fmla="*/ 261766 w 1239779"/>
                <a:gd name="connsiteY5" fmla="*/ 135469 h 2118739"/>
                <a:gd name="connsiteX6" fmla="*/ 365328 w 1239779"/>
                <a:gd name="connsiteY6" fmla="*/ 131156 h 2118739"/>
                <a:gd name="connsiteX7" fmla="*/ 430036 w 1239779"/>
                <a:gd name="connsiteY7" fmla="*/ 96564 h 2118739"/>
                <a:gd name="connsiteX8" fmla="*/ 467452 w 1239779"/>
                <a:gd name="connsiteY8" fmla="*/ 141249 h 2118739"/>
                <a:gd name="connsiteX9" fmla="*/ 522094 w 1239779"/>
                <a:gd name="connsiteY9" fmla="*/ 135469 h 2118739"/>
                <a:gd name="connsiteX10" fmla="*/ 516342 w 1239779"/>
                <a:gd name="connsiteY10" fmla="*/ 74941 h 2118739"/>
                <a:gd name="connsiteX11" fmla="*/ 539350 w 1239779"/>
                <a:gd name="connsiteY11" fmla="*/ 72065 h 2118739"/>
                <a:gd name="connsiteX12" fmla="*/ 568109 w 1239779"/>
                <a:gd name="connsiteY12" fmla="*/ 0 h 2118739"/>
                <a:gd name="connsiteX13" fmla="*/ 650101 w 1239779"/>
                <a:gd name="connsiteY13" fmla="*/ 1441 h 2118739"/>
                <a:gd name="connsiteX14" fmla="*/ 651539 w 1239779"/>
                <a:gd name="connsiteY14" fmla="*/ 40349 h 2118739"/>
                <a:gd name="connsiteX15" fmla="*/ 677422 w 1239779"/>
                <a:gd name="connsiteY15" fmla="*/ 11531 h 2118739"/>
                <a:gd name="connsiteX16" fmla="*/ 792488 w 1239779"/>
                <a:gd name="connsiteY16" fmla="*/ 21621 h 2118739"/>
                <a:gd name="connsiteX17" fmla="*/ 822685 w 1239779"/>
                <a:gd name="connsiteY17" fmla="*/ 105219 h 2118739"/>
                <a:gd name="connsiteX18" fmla="*/ 785299 w 1239779"/>
                <a:gd name="connsiteY18" fmla="*/ 206120 h 2118739"/>
                <a:gd name="connsiteX19" fmla="*/ 857196 w 1239779"/>
                <a:gd name="connsiteY19" fmla="*/ 312771 h 2118739"/>
                <a:gd name="connsiteX20" fmla="*/ 885984 w 1239779"/>
                <a:gd name="connsiteY20" fmla="*/ 304116 h 2118739"/>
                <a:gd name="connsiteX21" fmla="*/ 946379 w 1239779"/>
                <a:gd name="connsiteY21" fmla="*/ 394923 h 2118739"/>
                <a:gd name="connsiteX22" fmla="*/ 973700 w 1239779"/>
                <a:gd name="connsiteY22" fmla="*/ 397798 h 2118739"/>
                <a:gd name="connsiteX23" fmla="*/ 1028371 w 1239779"/>
                <a:gd name="connsiteY23" fmla="*/ 472762 h 2118739"/>
                <a:gd name="connsiteX24" fmla="*/ 1012553 w 1239779"/>
                <a:gd name="connsiteY24" fmla="*/ 524636 h 2118739"/>
                <a:gd name="connsiteX25" fmla="*/ 1075824 w 1239779"/>
                <a:gd name="connsiteY25" fmla="*/ 602475 h 2118739"/>
                <a:gd name="connsiteX26" fmla="*/ 1058568 w 1239779"/>
                <a:gd name="connsiteY26" fmla="*/ 670221 h 2118739"/>
                <a:gd name="connsiteX27" fmla="*/ 1031247 w 1239779"/>
                <a:gd name="connsiteY27" fmla="*/ 660128 h 2118739"/>
                <a:gd name="connsiteX28" fmla="*/ 1018305 w 1239779"/>
                <a:gd name="connsiteY28" fmla="*/ 655786 h 2118739"/>
                <a:gd name="connsiteX29" fmla="*/ 1024057 w 1239779"/>
                <a:gd name="connsiteY29" fmla="*/ 804246 h 2118739"/>
                <a:gd name="connsiteX30" fmla="*/ 1188013 w 1239779"/>
                <a:gd name="connsiteY30" fmla="*/ 797058 h 2118739"/>
                <a:gd name="connsiteX31" fmla="*/ 1196641 w 1239779"/>
                <a:gd name="connsiteY31" fmla="*/ 853273 h 2118739"/>
                <a:gd name="connsiteX32" fmla="*/ 1231152 w 1239779"/>
                <a:gd name="connsiteY32" fmla="*/ 866242 h 2118739"/>
                <a:gd name="connsiteX33" fmla="*/ 1231152 w 1239779"/>
                <a:gd name="connsiteY33" fmla="*/ 867680 h 2118739"/>
                <a:gd name="connsiteX34" fmla="*/ 1228276 w 1239779"/>
                <a:gd name="connsiteY34" fmla="*/ 970017 h 2118739"/>
                <a:gd name="connsiteX35" fmla="*/ 1170757 w 1239779"/>
                <a:gd name="connsiteY35" fmla="*/ 959925 h 2118739"/>
                <a:gd name="connsiteX36" fmla="*/ 1157816 w 1239779"/>
                <a:gd name="connsiteY36" fmla="*/ 1070889 h 2118739"/>
                <a:gd name="connsiteX37" fmla="*/ 1202393 w 1239779"/>
                <a:gd name="connsiteY37" fmla="*/ 1121353 h 2118739"/>
                <a:gd name="connsiteX38" fmla="*/ 1239779 w 1239779"/>
                <a:gd name="connsiteY38" fmla="*/ 1251066 h 2118739"/>
                <a:gd name="connsiteX39" fmla="*/ 1199517 w 1239779"/>
                <a:gd name="connsiteY39" fmla="*/ 1282783 h 2118739"/>
                <a:gd name="connsiteX40" fmla="*/ 1238342 w 1239779"/>
                <a:gd name="connsiteY40" fmla="*/ 1328905 h 2118739"/>
                <a:gd name="connsiteX41" fmla="*/ 1239779 w 1239779"/>
                <a:gd name="connsiteY41" fmla="*/ 1331781 h 2118739"/>
                <a:gd name="connsiteX42" fmla="*/ 1208144 w 1239779"/>
                <a:gd name="connsiteY42" fmla="*/ 1347624 h 2118739"/>
                <a:gd name="connsiteX43" fmla="*/ 1172195 w 1239779"/>
                <a:gd name="connsiteY43" fmla="*/ 1455742 h 2118739"/>
                <a:gd name="connsiteX44" fmla="*/ 1026933 w 1239779"/>
                <a:gd name="connsiteY44" fmla="*/ 1507616 h 2118739"/>
                <a:gd name="connsiteX45" fmla="*/ 939189 w 1239779"/>
                <a:gd name="connsiteY45" fmla="*/ 1609954 h 2118739"/>
                <a:gd name="connsiteX46" fmla="*/ 874452 w 1239779"/>
                <a:gd name="connsiteY46" fmla="*/ 1589768 h 2118739"/>
                <a:gd name="connsiteX47" fmla="*/ 658729 w 1239779"/>
                <a:gd name="connsiteY47" fmla="*/ 1644546 h 2118739"/>
                <a:gd name="connsiteX48" fmla="*/ 655853 w 1239779"/>
                <a:gd name="connsiteY48" fmla="*/ 1648859 h 2118739"/>
                <a:gd name="connsiteX49" fmla="*/ 553729 w 1239779"/>
                <a:gd name="connsiteY49" fmla="*/ 1840566 h 2118739"/>
                <a:gd name="connsiteX50" fmla="*/ 602649 w 1239779"/>
                <a:gd name="connsiteY50" fmla="*/ 1840566 h 2118739"/>
                <a:gd name="connsiteX51" fmla="*/ 684612 w 1239779"/>
                <a:gd name="connsiteY51" fmla="*/ 1780038 h 2118739"/>
                <a:gd name="connsiteX52" fmla="*/ 698992 w 1239779"/>
                <a:gd name="connsiteY52" fmla="*/ 1807412 h 2118739"/>
                <a:gd name="connsiteX53" fmla="*/ 714809 w 1239779"/>
                <a:gd name="connsiteY53" fmla="*/ 1834787 h 2118739"/>
                <a:gd name="connsiteX54" fmla="*/ 755101 w 1239779"/>
                <a:gd name="connsiteY54" fmla="*/ 1842004 h 2118739"/>
                <a:gd name="connsiteX55" fmla="*/ 675984 w 1239779"/>
                <a:gd name="connsiteY55" fmla="*/ 2114398 h 2118739"/>
                <a:gd name="connsiteX56" fmla="*/ 605524 w 1239779"/>
                <a:gd name="connsiteY56" fmla="*/ 2050993 h 2118739"/>
                <a:gd name="connsiteX57" fmla="*/ 611276 w 1239779"/>
                <a:gd name="connsiteY57" fmla="*/ 2115864 h 2118739"/>
                <a:gd name="connsiteX58" fmla="*/ 494773 w 1239779"/>
                <a:gd name="connsiteY58" fmla="*/ 2118739 h 2118739"/>
                <a:gd name="connsiteX59" fmla="*/ 464576 w 1239779"/>
                <a:gd name="connsiteY59" fmla="*/ 2069742 h 2118739"/>
                <a:gd name="connsiteX60" fmla="*/ 418533 w 1239779"/>
                <a:gd name="connsiteY60" fmla="*/ 2065399 h 2118739"/>
                <a:gd name="connsiteX61" fmla="*/ 454510 w 1239779"/>
                <a:gd name="connsiteY61" fmla="*/ 1973155 h 2118739"/>
                <a:gd name="connsiteX62" fmla="*/ 483269 w 1239779"/>
                <a:gd name="connsiteY62" fmla="*/ 1978934 h 2118739"/>
                <a:gd name="connsiteX63" fmla="*/ 535036 w 1239779"/>
                <a:gd name="connsiteY63" fmla="*/ 1940000 h 2118739"/>
                <a:gd name="connsiteX64" fmla="*/ 510591 w 1239779"/>
                <a:gd name="connsiteY64" fmla="*/ 1879472 h 2118739"/>
                <a:gd name="connsiteX65" fmla="*/ 546540 w 1239779"/>
                <a:gd name="connsiteY65" fmla="*/ 1804537 h 2118739"/>
                <a:gd name="connsiteX66" fmla="*/ 585364 w 1239779"/>
                <a:gd name="connsiteY66" fmla="*/ 1755539 h 2118739"/>
                <a:gd name="connsiteX67" fmla="*/ 516342 w 1239779"/>
                <a:gd name="connsiteY67" fmla="*/ 1703636 h 2118739"/>
                <a:gd name="connsiteX68" fmla="*/ 520656 w 1239779"/>
                <a:gd name="connsiteY68" fmla="*/ 1669045 h 2118739"/>
                <a:gd name="connsiteX69" fmla="*/ 491897 w 1239779"/>
                <a:gd name="connsiteY69" fmla="*/ 1653201 h 2118739"/>
                <a:gd name="connsiteX70" fmla="*/ 448730 w 1239779"/>
                <a:gd name="connsiteY70" fmla="*/ 1533552 h 2118739"/>
                <a:gd name="connsiteX71" fmla="*/ 362452 w 1239779"/>
                <a:gd name="connsiteY71" fmla="*/ 1539332 h 2118739"/>
                <a:gd name="connsiteX72" fmla="*/ 338007 w 1239779"/>
                <a:gd name="connsiteY72" fmla="*/ 1555176 h 2118739"/>
                <a:gd name="connsiteX73" fmla="*/ 294839 w 1239779"/>
                <a:gd name="connsiteY73" fmla="*/ 1537894 h 2118739"/>
                <a:gd name="connsiteX74" fmla="*/ 290526 w 1239779"/>
                <a:gd name="connsiteY74" fmla="*/ 1491772 h 2118739"/>
                <a:gd name="connsiteX75" fmla="*/ 199934 w 1239779"/>
                <a:gd name="connsiteY75" fmla="*/ 1496085 h 2118739"/>
                <a:gd name="connsiteX76" fmla="*/ 174022 w 1239779"/>
                <a:gd name="connsiteY76" fmla="*/ 1449963 h 2118739"/>
                <a:gd name="connsiteX77" fmla="*/ 208562 w 1239779"/>
                <a:gd name="connsiteY77" fmla="*/ 1416808 h 2118739"/>
                <a:gd name="connsiteX78" fmla="*/ 186993 w 1239779"/>
                <a:gd name="connsiteY78" fmla="*/ 1389434 h 2118739"/>
                <a:gd name="connsiteX79" fmla="*/ 186993 w 1239779"/>
                <a:gd name="connsiteY79" fmla="*/ 1291409 h 2118739"/>
                <a:gd name="connsiteX80" fmla="*/ 215752 w 1239779"/>
                <a:gd name="connsiteY80" fmla="*/ 1289971 h 2118739"/>
                <a:gd name="connsiteX81" fmla="*/ 276146 w 1239779"/>
                <a:gd name="connsiteY81" fmla="*/ 1235222 h 2118739"/>
                <a:gd name="connsiteX82" fmla="*/ 260328 w 1239779"/>
                <a:gd name="connsiteY82" fmla="*/ 1200630 h 2118739"/>
                <a:gd name="connsiteX83" fmla="*/ 299153 w 1239779"/>
                <a:gd name="connsiteY83" fmla="*/ 1193413 h 2118739"/>
                <a:gd name="connsiteX84" fmla="*/ 289088 w 1239779"/>
                <a:gd name="connsiteY84" fmla="*/ 1124229 h 2118739"/>
                <a:gd name="connsiteX85" fmla="*/ 343759 w 1239779"/>
                <a:gd name="connsiteY85" fmla="*/ 1118449 h 2118739"/>
                <a:gd name="connsiteX86" fmla="*/ 342321 w 1239779"/>
                <a:gd name="connsiteY86" fmla="*/ 1073793 h 2118739"/>
                <a:gd name="connsiteX87" fmla="*/ 395525 w 1239779"/>
                <a:gd name="connsiteY87" fmla="*/ 1072327 h 2118739"/>
                <a:gd name="connsiteX88" fmla="*/ 396963 w 1239779"/>
                <a:gd name="connsiteY88" fmla="*/ 995954 h 2118739"/>
                <a:gd name="connsiteX89" fmla="*/ 356700 w 1239779"/>
                <a:gd name="connsiteY89" fmla="*/ 965676 h 2118739"/>
                <a:gd name="connsiteX90" fmla="*/ 345197 w 1239779"/>
                <a:gd name="connsiteY90" fmla="*/ 905147 h 2118739"/>
                <a:gd name="connsiteX91" fmla="*/ 371080 w 1239779"/>
                <a:gd name="connsiteY91" fmla="*/ 887865 h 2118739"/>
                <a:gd name="connsiteX92" fmla="*/ 61861 w 1239779"/>
                <a:gd name="connsiteY92" fmla="*/ 883523 h 2118739"/>
                <a:gd name="connsiteX93" fmla="*/ 37387 w 1239779"/>
                <a:gd name="connsiteY93" fmla="*/ 857586 h 2118739"/>
                <a:gd name="connsiteX94" fmla="*/ 51796 w 1239779"/>
                <a:gd name="connsiteY94" fmla="*/ 802809 h 2118739"/>
                <a:gd name="connsiteX95" fmla="*/ 28759 w 1239779"/>
                <a:gd name="connsiteY95" fmla="*/ 789840 h 2118739"/>
                <a:gd name="connsiteX96" fmla="*/ 0 w 1239779"/>
                <a:gd name="connsiteY96" fmla="*/ 683189 h 2118739"/>
                <a:gd name="connsiteX97" fmla="*/ 71927 w 1239779"/>
                <a:gd name="connsiteY97" fmla="*/ 691844 h 2118739"/>
                <a:gd name="connsiteX98" fmla="*/ 156767 w 1239779"/>
                <a:gd name="connsiteY98" fmla="*/ 621223 h 211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239779" h="2118739">
                  <a:moveTo>
                    <a:pt x="116504" y="608225"/>
                  </a:moveTo>
                  <a:lnTo>
                    <a:pt x="169708" y="484293"/>
                  </a:lnTo>
                  <a:lnTo>
                    <a:pt x="266080" y="343021"/>
                  </a:lnTo>
                  <a:lnTo>
                    <a:pt x="214314" y="247900"/>
                  </a:lnTo>
                  <a:lnTo>
                    <a:pt x="263204" y="247900"/>
                  </a:lnTo>
                  <a:lnTo>
                    <a:pt x="261766" y="135469"/>
                  </a:lnTo>
                  <a:lnTo>
                    <a:pt x="365328" y="131156"/>
                  </a:lnTo>
                  <a:lnTo>
                    <a:pt x="430036" y="96564"/>
                  </a:lnTo>
                  <a:lnTo>
                    <a:pt x="467452" y="141249"/>
                  </a:lnTo>
                  <a:lnTo>
                    <a:pt x="522094" y="135469"/>
                  </a:lnTo>
                  <a:lnTo>
                    <a:pt x="516342" y="74941"/>
                  </a:lnTo>
                  <a:lnTo>
                    <a:pt x="539350" y="72065"/>
                  </a:lnTo>
                  <a:lnTo>
                    <a:pt x="568109" y="0"/>
                  </a:lnTo>
                  <a:lnTo>
                    <a:pt x="650101" y="1441"/>
                  </a:lnTo>
                  <a:lnTo>
                    <a:pt x="651539" y="40349"/>
                  </a:lnTo>
                  <a:lnTo>
                    <a:pt x="677422" y="11531"/>
                  </a:lnTo>
                  <a:lnTo>
                    <a:pt x="792488" y="21621"/>
                  </a:lnTo>
                  <a:lnTo>
                    <a:pt x="822685" y="105219"/>
                  </a:lnTo>
                  <a:lnTo>
                    <a:pt x="785299" y="206120"/>
                  </a:lnTo>
                  <a:lnTo>
                    <a:pt x="857196" y="312771"/>
                  </a:lnTo>
                  <a:lnTo>
                    <a:pt x="885984" y="304116"/>
                  </a:lnTo>
                  <a:lnTo>
                    <a:pt x="946379" y="394923"/>
                  </a:lnTo>
                  <a:lnTo>
                    <a:pt x="973700" y="397798"/>
                  </a:lnTo>
                  <a:lnTo>
                    <a:pt x="1028371" y="472762"/>
                  </a:lnTo>
                  <a:lnTo>
                    <a:pt x="1012553" y="524636"/>
                  </a:lnTo>
                  <a:lnTo>
                    <a:pt x="1075824" y="602475"/>
                  </a:lnTo>
                  <a:lnTo>
                    <a:pt x="1058568" y="670221"/>
                  </a:lnTo>
                  <a:lnTo>
                    <a:pt x="1031247" y="660128"/>
                  </a:lnTo>
                  <a:lnTo>
                    <a:pt x="1018305" y="655786"/>
                  </a:lnTo>
                  <a:lnTo>
                    <a:pt x="1024057" y="804246"/>
                  </a:lnTo>
                  <a:lnTo>
                    <a:pt x="1188013" y="797058"/>
                  </a:lnTo>
                  <a:lnTo>
                    <a:pt x="1196641" y="853273"/>
                  </a:lnTo>
                  <a:lnTo>
                    <a:pt x="1231152" y="866242"/>
                  </a:lnTo>
                  <a:lnTo>
                    <a:pt x="1231152" y="867680"/>
                  </a:lnTo>
                  <a:lnTo>
                    <a:pt x="1228276" y="970017"/>
                  </a:lnTo>
                  <a:lnTo>
                    <a:pt x="1170757" y="959925"/>
                  </a:lnTo>
                  <a:lnTo>
                    <a:pt x="1157816" y="1070889"/>
                  </a:lnTo>
                  <a:lnTo>
                    <a:pt x="1202393" y="1121353"/>
                  </a:lnTo>
                  <a:lnTo>
                    <a:pt x="1239779" y="1251066"/>
                  </a:lnTo>
                  <a:lnTo>
                    <a:pt x="1199517" y="1282783"/>
                  </a:lnTo>
                  <a:lnTo>
                    <a:pt x="1238342" y="1328905"/>
                  </a:lnTo>
                  <a:lnTo>
                    <a:pt x="1239779" y="1331781"/>
                  </a:lnTo>
                  <a:lnTo>
                    <a:pt x="1208144" y="1347624"/>
                  </a:lnTo>
                  <a:lnTo>
                    <a:pt x="1172195" y="1455742"/>
                  </a:lnTo>
                  <a:lnTo>
                    <a:pt x="1026933" y="1507616"/>
                  </a:lnTo>
                  <a:lnTo>
                    <a:pt x="939189" y="1609954"/>
                  </a:lnTo>
                  <a:lnTo>
                    <a:pt x="874452" y="1589768"/>
                  </a:lnTo>
                  <a:lnTo>
                    <a:pt x="658729" y="1644546"/>
                  </a:lnTo>
                  <a:lnTo>
                    <a:pt x="655853" y="1648859"/>
                  </a:lnTo>
                  <a:lnTo>
                    <a:pt x="553729" y="1840566"/>
                  </a:lnTo>
                  <a:lnTo>
                    <a:pt x="602649" y="1840566"/>
                  </a:lnTo>
                  <a:lnTo>
                    <a:pt x="684612" y="1780038"/>
                  </a:lnTo>
                  <a:lnTo>
                    <a:pt x="698992" y="1807412"/>
                  </a:lnTo>
                  <a:lnTo>
                    <a:pt x="714809" y="1834787"/>
                  </a:lnTo>
                  <a:lnTo>
                    <a:pt x="755101" y="1842004"/>
                  </a:lnTo>
                  <a:lnTo>
                    <a:pt x="675984" y="2114398"/>
                  </a:lnTo>
                  <a:lnTo>
                    <a:pt x="605524" y="2050993"/>
                  </a:lnTo>
                  <a:lnTo>
                    <a:pt x="611276" y="2115864"/>
                  </a:lnTo>
                  <a:lnTo>
                    <a:pt x="494773" y="2118739"/>
                  </a:lnTo>
                  <a:lnTo>
                    <a:pt x="464576" y="2069742"/>
                  </a:lnTo>
                  <a:lnTo>
                    <a:pt x="418533" y="2065399"/>
                  </a:lnTo>
                  <a:lnTo>
                    <a:pt x="454510" y="1973155"/>
                  </a:lnTo>
                  <a:lnTo>
                    <a:pt x="483269" y="1978934"/>
                  </a:lnTo>
                  <a:lnTo>
                    <a:pt x="535036" y="1940000"/>
                  </a:lnTo>
                  <a:lnTo>
                    <a:pt x="510591" y="1879472"/>
                  </a:lnTo>
                  <a:lnTo>
                    <a:pt x="546540" y="1804537"/>
                  </a:lnTo>
                  <a:lnTo>
                    <a:pt x="585364" y="1755539"/>
                  </a:lnTo>
                  <a:lnTo>
                    <a:pt x="516342" y="1703636"/>
                  </a:lnTo>
                  <a:lnTo>
                    <a:pt x="520656" y="1669045"/>
                  </a:lnTo>
                  <a:lnTo>
                    <a:pt x="491897" y="1653201"/>
                  </a:lnTo>
                  <a:lnTo>
                    <a:pt x="448730" y="1533552"/>
                  </a:lnTo>
                  <a:lnTo>
                    <a:pt x="362452" y="1539332"/>
                  </a:lnTo>
                  <a:lnTo>
                    <a:pt x="338007" y="1555176"/>
                  </a:lnTo>
                  <a:lnTo>
                    <a:pt x="294839" y="1537894"/>
                  </a:lnTo>
                  <a:lnTo>
                    <a:pt x="290526" y="1491772"/>
                  </a:lnTo>
                  <a:lnTo>
                    <a:pt x="199934" y="1496085"/>
                  </a:lnTo>
                  <a:lnTo>
                    <a:pt x="174022" y="1449963"/>
                  </a:lnTo>
                  <a:lnTo>
                    <a:pt x="208562" y="1416808"/>
                  </a:lnTo>
                  <a:lnTo>
                    <a:pt x="186993" y="1389434"/>
                  </a:lnTo>
                  <a:lnTo>
                    <a:pt x="186993" y="1291409"/>
                  </a:lnTo>
                  <a:lnTo>
                    <a:pt x="215752" y="1289971"/>
                  </a:lnTo>
                  <a:lnTo>
                    <a:pt x="276146" y="1235222"/>
                  </a:lnTo>
                  <a:lnTo>
                    <a:pt x="260328" y="1200630"/>
                  </a:lnTo>
                  <a:lnTo>
                    <a:pt x="299153" y="1193413"/>
                  </a:lnTo>
                  <a:lnTo>
                    <a:pt x="289088" y="1124229"/>
                  </a:lnTo>
                  <a:lnTo>
                    <a:pt x="343759" y="1118449"/>
                  </a:lnTo>
                  <a:lnTo>
                    <a:pt x="342321" y="1073793"/>
                  </a:lnTo>
                  <a:lnTo>
                    <a:pt x="395525" y="1072327"/>
                  </a:lnTo>
                  <a:lnTo>
                    <a:pt x="396963" y="995954"/>
                  </a:lnTo>
                  <a:lnTo>
                    <a:pt x="356700" y="965676"/>
                  </a:lnTo>
                  <a:lnTo>
                    <a:pt x="345197" y="905147"/>
                  </a:lnTo>
                  <a:lnTo>
                    <a:pt x="371080" y="887865"/>
                  </a:lnTo>
                  <a:lnTo>
                    <a:pt x="61861" y="883523"/>
                  </a:lnTo>
                  <a:lnTo>
                    <a:pt x="37387" y="857586"/>
                  </a:lnTo>
                  <a:lnTo>
                    <a:pt x="51796" y="802809"/>
                  </a:lnTo>
                  <a:lnTo>
                    <a:pt x="28759" y="789840"/>
                  </a:lnTo>
                  <a:lnTo>
                    <a:pt x="0" y="683189"/>
                  </a:lnTo>
                  <a:lnTo>
                    <a:pt x="71927" y="691844"/>
                  </a:lnTo>
                  <a:lnTo>
                    <a:pt x="156767" y="621223"/>
                  </a:lnTo>
                  <a:close/>
                </a:path>
              </a:pathLst>
            </a:custGeom>
            <a:solidFill>
              <a:schemeClr val="accent1"/>
            </a:solidFill>
            <a:ln w="1270" cap="flat">
              <a:solidFill>
                <a:srgbClr val="E5E9EE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9" name="Полилиния 39">
              <a:extLst>
                <a:ext uri="{FF2B5EF4-FFF2-40B4-BE49-F238E27FC236}">
                  <a16:creationId xmlns:a16="http://schemas.microsoft.com/office/drawing/2014/main" id="{F4BCE117-F52B-814C-9051-E211B51C6D32}"/>
                </a:ext>
              </a:extLst>
            </p:cNvPr>
            <p:cNvSpPr/>
            <p:nvPr/>
          </p:nvSpPr>
          <p:spPr>
            <a:xfrm>
              <a:off x="7266816" y="4168970"/>
              <a:ext cx="824123" cy="866235"/>
            </a:xfrm>
            <a:custGeom>
              <a:avLst/>
              <a:gdLst>
                <a:gd name="connsiteX0" fmla="*/ 225817 w 824123"/>
                <a:gd name="connsiteY0" fmla="*/ 596718 h 866235"/>
                <a:gd name="connsiteX1" fmla="*/ 148139 w 824123"/>
                <a:gd name="connsiteY1" fmla="*/ 533285 h 866235"/>
                <a:gd name="connsiteX2" fmla="*/ 186964 w 824123"/>
                <a:gd name="connsiteY2" fmla="*/ 465539 h 866235"/>
                <a:gd name="connsiteX3" fmla="*/ 218627 w 824123"/>
                <a:gd name="connsiteY3" fmla="*/ 461226 h 866235"/>
                <a:gd name="connsiteX4" fmla="*/ 207124 w 824123"/>
                <a:gd name="connsiteY4" fmla="*/ 407886 h 866235"/>
                <a:gd name="connsiteX5" fmla="*/ 106438 w 824123"/>
                <a:gd name="connsiteY5" fmla="*/ 429509 h 866235"/>
                <a:gd name="connsiteX6" fmla="*/ 103562 w 824123"/>
                <a:gd name="connsiteY6" fmla="*/ 373294 h 866235"/>
                <a:gd name="connsiteX7" fmla="*/ 67613 w 824123"/>
                <a:gd name="connsiteY7" fmla="*/ 345919 h 866235"/>
                <a:gd name="connsiteX8" fmla="*/ 71927 w 824123"/>
                <a:gd name="connsiteY8" fmla="*/ 298359 h 866235"/>
                <a:gd name="connsiteX9" fmla="*/ 0 w 824123"/>
                <a:gd name="connsiteY9" fmla="*/ 266643 h 866235"/>
                <a:gd name="connsiteX10" fmla="*/ 27321 w 824123"/>
                <a:gd name="connsiteY10" fmla="*/ 224833 h 866235"/>
                <a:gd name="connsiteX11" fmla="*/ 30197 w 824123"/>
                <a:gd name="connsiteY11" fmla="*/ 159991 h 866235"/>
                <a:gd name="connsiteX12" fmla="*/ 110752 w 824123"/>
                <a:gd name="connsiteY12" fmla="*/ 177273 h 866235"/>
                <a:gd name="connsiteX13" fmla="*/ 136635 w 824123"/>
                <a:gd name="connsiteY13" fmla="*/ 51874 h 866235"/>
                <a:gd name="connsiteX14" fmla="*/ 210000 w 824123"/>
                <a:gd name="connsiteY14" fmla="*/ 1438 h 866235"/>
                <a:gd name="connsiteX15" fmla="*/ 365328 w 824123"/>
                <a:gd name="connsiteY15" fmla="*/ 0 h 866235"/>
                <a:gd name="connsiteX16" fmla="*/ 399839 w 824123"/>
                <a:gd name="connsiteY16" fmla="*/ 33154 h 866235"/>
                <a:gd name="connsiteX17" fmla="*/ 378269 w 824123"/>
                <a:gd name="connsiteY17" fmla="*/ 69184 h 866235"/>
                <a:gd name="connsiteX18" fmla="*/ 411342 w 824123"/>
                <a:gd name="connsiteY18" fmla="*/ 100900 h 866235"/>
                <a:gd name="connsiteX19" fmla="*/ 404153 w 824123"/>
                <a:gd name="connsiteY19" fmla="*/ 145585 h 866235"/>
                <a:gd name="connsiteX20" fmla="*/ 530722 w 824123"/>
                <a:gd name="connsiteY20" fmla="*/ 109527 h 866235"/>
                <a:gd name="connsiteX21" fmla="*/ 530722 w 824123"/>
                <a:gd name="connsiteY21" fmla="*/ 170084 h 866235"/>
                <a:gd name="connsiteX22" fmla="*/ 493335 w 824123"/>
                <a:gd name="connsiteY22" fmla="*/ 216207 h 866235"/>
                <a:gd name="connsiteX23" fmla="*/ 540787 w 824123"/>
                <a:gd name="connsiteY23" fmla="*/ 252236 h 866235"/>
                <a:gd name="connsiteX24" fmla="*/ 609838 w 824123"/>
                <a:gd name="connsiteY24" fmla="*/ 236364 h 866235"/>
                <a:gd name="connsiteX25" fmla="*/ 627094 w 824123"/>
                <a:gd name="connsiteY25" fmla="*/ 368981 h 866235"/>
                <a:gd name="connsiteX26" fmla="*/ 740692 w 824123"/>
                <a:gd name="connsiteY26" fmla="*/ 379074 h 866235"/>
                <a:gd name="connsiteX27" fmla="*/ 734940 w 824123"/>
                <a:gd name="connsiteY27" fmla="*/ 415103 h 866235"/>
                <a:gd name="connsiteX28" fmla="*/ 749349 w 824123"/>
                <a:gd name="connsiteY28" fmla="*/ 416541 h 866235"/>
                <a:gd name="connsiteX29" fmla="*/ 783860 w 824123"/>
                <a:gd name="connsiteY29" fmla="*/ 488600 h 866235"/>
                <a:gd name="connsiteX30" fmla="*/ 772357 w 824123"/>
                <a:gd name="connsiteY30" fmla="*/ 563564 h 866235"/>
                <a:gd name="connsiteX31" fmla="*/ 824123 w 824123"/>
                <a:gd name="connsiteY31" fmla="*/ 575094 h 866235"/>
                <a:gd name="connsiteX32" fmla="*/ 792488 w 824123"/>
                <a:gd name="connsiteY32" fmla="*/ 628406 h 866235"/>
                <a:gd name="connsiteX33" fmla="*/ 732065 w 824123"/>
                <a:gd name="connsiteY33" fmla="*/ 648592 h 866235"/>
                <a:gd name="connsiteX34" fmla="*/ 799678 w 824123"/>
                <a:gd name="connsiteY34" fmla="*/ 664435 h 866235"/>
                <a:gd name="connsiteX35" fmla="*/ 760853 w 824123"/>
                <a:gd name="connsiteY35" fmla="*/ 703369 h 866235"/>
                <a:gd name="connsiteX36" fmla="*/ 773795 w 824123"/>
                <a:gd name="connsiteY36" fmla="*/ 749492 h 866235"/>
                <a:gd name="connsiteX37" fmla="*/ 740692 w 824123"/>
                <a:gd name="connsiteY37" fmla="*/ 788397 h 866235"/>
                <a:gd name="connsiteX38" fmla="*/ 627094 w 824123"/>
                <a:gd name="connsiteY38" fmla="*/ 753805 h 866235"/>
                <a:gd name="connsiteX39" fmla="*/ 588240 w 824123"/>
                <a:gd name="connsiteY39" fmla="*/ 811458 h 866235"/>
                <a:gd name="connsiteX40" fmla="*/ 441540 w 824123"/>
                <a:gd name="connsiteY40" fmla="*/ 821551 h 866235"/>
                <a:gd name="connsiteX41" fmla="*/ 422846 w 824123"/>
                <a:gd name="connsiteY41" fmla="*/ 791273 h 866235"/>
                <a:gd name="connsiteX42" fmla="*/ 327912 w 824123"/>
                <a:gd name="connsiteY42" fmla="*/ 859019 h 866235"/>
                <a:gd name="connsiteX43" fmla="*/ 274708 w 824123"/>
                <a:gd name="connsiteY43" fmla="*/ 818676 h 866235"/>
                <a:gd name="connsiteX44" fmla="*/ 243073 w 824123"/>
                <a:gd name="connsiteY44" fmla="*/ 833082 h 866235"/>
                <a:gd name="connsiteX45" fmla="*/ 261766 w 824123"/>
                <a:gd name="connsiteY45" fmla="*/ 866236 h 866235"/>
                <a:gd name="connsiteX46" fmla="*/ 168270 w 824123"/>
                <a:gd name="connsiteY46" fmla="*/ 830206 h 866235"/>
                <a:gd name="connsiteX47" fmla="*/ 172584 w 824123"/>
                <a:gd name="connsiteY47" fmla="*/ 850364 h 866235"/>
                <a:gd name="connsiteX48" fmla="*/ 140949 w 824123"/>
                <a:gd name="connsiteY48" fmla="*/ 851830 h 866235"/>
                <a:gd name="connsiteX49" fmla="*/ 136635 w 824123"/>
                <a:gd name="connsiteY49" fmla="*/ 824427 h 866235"/>
                <a:gd name="connsiteX50" fmla="*/ 112190 w 824123"/>
                <a:gd name="connsiteY50" fmla="*/ 810020 h 866235"/>
                <a:gd name="connsiteX51" fmla="*/ 184088 w 824123"/>
                <a:gd name="connsiteY51" fmla="*/ 766773 h 866235"/>
                <a:gd name="connsiteX52" fmla="*/ 182650 w 824123"/>
                <a:gd name="connsiteY52" fmla="*/ 687497 h 866235"/>
                <a:gd name="connsiteX53" fmla="*/ 221503 w 824123"/>
                <a:gd name="connsiteY53" fmla="*/ 648592 h 86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24123" h="866235">
                  <a:moveTo>
                    <a:pt x="225817" y="596718"/>
                  </a:moveTo>
                  <a:lnTo>
                    <a:pt x="148139" y="533285"/>
                  </a:lnTo>
                  <a:lnTo>
                    <a:pt x="186964" y="465539"/>
                  </a:lnTo>
                  <a:lnTo>
                    <a:pt x="218627" y="461226"/>
                  </a:lnTo>
                  <a:lnTo>
                    <a:pt x="207124" y="407886"/>
                  </a:lnTo>
                  <a:lnTo>
                    <a:pt x="106438" y="429509"/>
                  </a:lnTo>
                  <a:lnTo>
                    <a:pt x="103562" y="373294"/>
                  </a:lnTo>
                  <a:lnTo>
                    <a:pt x="67613" y="345919"/>
                  </a:lnTo>
                  <a:lnTo>
                    <a:pt x="71927" y="298359"/>
                  </a:lnTo>
                  <a:lnTo>
                    <a:pt x="0" y="266643"/>
                  </a:lnTo>
                  <a:lnTo>
                    <a:pt x="27321" y="224833"/>
                  </a:lnTo>
                  <a:lnTo>
                    <a:pt x="30197" y="159991"/>
                  </a:lnTo>
                  <a:lnTo>
                    <a:pt x="110752" y="177273"/>
                  </a:lnTo>
                  <a:lnTo>
                    <a:pt x="136635" y="51874"/>
                  </a:lnTo>
                  <a:lnTo>
                    <a:pt x="210000" y="1438"/>
                  </a:lnTo>
                  <a:lnTo>
                    <a:pt x="365328" y="0"/>
                  </a:lnTo>
                  <a:lnTo>
                    <a:pt x="399839" y="33154"/>
                  </a:lnTo>
                  <a:lnTo>
                    <a:pt x="378269" y="69184"/>
                  </a:lnTo>
                  <a:lnTo>
                    <a:pt x="411342" y="100900"/>
                  </a:lnTo>
                  <a:lnTo>
                    <a:pt x="404153" y="145585"/>
                  </a:lnTo>
                  <a:lnTo>
                    <a:pt x="530722" y="109527"/>
                  </a:lnTo>
                  <a:lnTo>
                    <a:pt x="530722" y="170084"/>
                  </a:lnTo>
                  <a:lnTo>
                    <a:pt x="493335" y="216207"/>
                  </a:lnTo>
                  <a:lnTo>
                    <a:pt x="540787" y="252236"/>
                  </a:lnTo>
                  <a:lnTo>
                    <a:pt x="609838" y="236364"/>
                  </a:lnTo>
                  <a:lnTo>
                    <a:pt x="627094" y="368981"/>
                  </a:lnTo>
                  <a:lnTo>
                    <a:pt x="740692" y="379074"/>
                  </a:lnTo>
                  <a:lnTo>
                    <a:pt x="734940" y="415103"/>
                  </a:lnTo>
                  <a:lnTo>
                    <a:pt x="749349" y="416541"/>
                  </a:lnTo>
                  <a:lnTo>
                    <a:pt x="783860" y="488600"/>
                  </a:lnTo>
                  <a:lnTo>
                    <a:pt x="772357" y="563564"/>
                  </a:lnTo>
                  <a:lnTo>
                    <a:pt x="824123" y="575094"/>
                  </a:lnTo>
                  <a:lnTo>
                    <a:pt x="792488" y="628406"/>
                  </a:lnTo>
                  <a:lnTo>
                    <a:pt x="732065" y="648592"/>
                  </a:lnTo>
                  <a:lnTo>
                    <a:pt x="799678" y="664435"/>
                  </a:lnTo>
                  <a:lnTo>
                    <a:pt x="760853" y="703369"/>
                  </a:lnTo>
                  <a:lnTo>
                    <a:pt x="773795" y="749492"/>
                  </a:lnTo>
                  <a:lnTo>
                    <a:pt x="740692" y="788397"/>
                  </a:lnTo>
                  <a:lnTo>
                    <a:pt x="627094" y="753805"/>
                  </a:lnTo>
                  <a:lnTo>
                    <a:pt x="588240" y="811458"/>
                  </a:lnTo>
                  <a:lnTo>
                    <a:pt x="441540" y="821551"/>
                  </a:lnTo>
                  <a:lnTo>
                    <a:pt x="422846" y="791273"/>
                  </a:lnTo>
                  <a:lnTo>
                    <a:pt x="327912" y="859019"/>
                  </a:lnTo>
                  <a:lnTo>
                    <a:pt x="274708" y="818676"/>
                  </a:lnTo>
                  <a:lnTo>
                    <a:pt x="243073" y="833082"/>
                  </a:lnTo>
                  <a:lnTo>
                    <a:pt x="261766" y="866236"/>
                  </a:lnTo>
                  <a:lnTo>
                    <a:pt x="168270" y="830206"/>
                  </a:lnTo>
                  <a:lnTo>
                    <a:pt x="172584" y="850364"/>
                  </a:lnTo>
                  <a:lnTo>
                    <a:pt x="140949" y="851830"/>
                  </a:lnTo>
                  <a:lnTo>
                    <a:pt x="136635" y="824427"/>
                  </a:lnTo>
                  <a:lnTo>
                    <a:pt x="112190" y="810020"/>
                  </a:lnTo>
                  <a:lnTo>
                    <a:pt x="184088" y="766773"/>
                  </a:lnTo>
                  <a:lnTo>
                    <a:pt x="182650" y="687497"/>
                  </a:lnTo>
                  <a:lnTo>
                    <a:pt x="221503" y="648592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0" name="Полилиния 40">
              <a:extLst>
                <a:ext uri="{FF2B5EF4-FFF2-40B4-BE49-F238E27FC236}">
                  <a16:creationId xmlns:a16="http://schemas.microsoft.com/office/drawing/2014/main" id="{1D04E0F6-A782-DE41-A7C5-203898835EE2}"/>
                </a:ext>
              </a:extLst>
            </p:cNvPr>
            <p:cNvSpPr/>
            <p:nvPr/>
          </p:nvSpPr>
          <p:spPr>
            <a:xfrm>
              <a:off x="7998880" y="4239591"/>
              <a:ext cx="1251283" cy="1357711"/>
            </a:xfrm>
            <a:custGeom>
              <a:avLst/>
              <a:gdLst>
                <a:gd name="connsiteX0" fmla="*/ 224379 w 1251283"/>
                <a:gd name="connsiteY0" fmla="*/ 211865 h 1357711"/>
                <a:gd name="connsiteX1" fmla="*/ 195620 w 1251283"/>
                <a:gd name="connsiteY1" fmla="*/ 152774 h 1357711"/>
                <a:gd name="connsiteX2" fmla="*/ 220066 w 1251283"/>
                <a:gd name="connsiteY2" fmla="*/ 132617 h 1357711"/>
                <a:gd name="connsiteX3" fmla="*/ 233007 w 1251283"/>
                <a:gd name="connsiteY3" fmla="*/ 72059 h 1357711"/>
                <a:gd name="connsiteX4" fmla="*/ 366766 w 1251283"/>
                <a:gd name="connsiteY4" fmla="*/ 77839 h 1357711"/>
                <a:gd name="connsiteX5" fmla="*/ 384022 w 1251283"/>
                <a:gd name="connsiteY5" fmla="*/ 105213 h 1357711"/>
                <a:gd name="connsiteX6" fmla="*/ 425722 w 1251283"/>
                <a:gd name="connsiteY6" fmla="*/ 77839 h 1357711"/>
                <a:gd name="connsiteX7" fmla="*/ 434379 w 1251283"/>
                <a:gd name="connsiteY7" fmla="*/ 4313 h 1357711"/>
                <a:gd name="connsiteX8" fmla="*/ 558043 w 1251283"/>
                <a:gd name="connsiteY8" fmla="*/ 17310 h 1357711"/>
                <a:gd name="connsiteX9" fmla="*/ 694678 w 1251283"/>
                <a:gd name="connsiteY9" fmla="*/ 0 h 1357711"/>
                <a:gd name="connsiteX10" fmla="*/ 717714 w 1251283"/>
                <a:gd name="connsiteY10" fmla="*/ 12968 h 1357711"/>
                <a:gd name="connsiteX11" fmla="*/ 703306 w 1251283"/>
                <a:gd name="connsiteY11" fmla="*/ 67746 h 1357711"/>
                <a:gd name="connsiteX12" fmla="*/ 727780 w 1251283"/>
                <a:gd name="connsiteY12" fmla="*/ 93683 h 1357711"/>
                <a:gd name="connsiteX13" fmla="*/ 1036999 w 1251283"/>
                <a:gd name="connsiteY13" fmla="*/ 98025 h 1357711"/>
                <a:gd name="connsiteX14" fmla="*/ 1011115 w 1251283"/>
                <a:gd name="connsiteY14" fmla="*/ 115306 h 1357711"/>
                <a:gd name="connsiteX15" fmla="*/ 1022619 w 1251283"/>
                <a:gd name="connsiteY15" fmla="*/ 175835 h 1357711"/>
                <a:gd name="connsiteX16" fmla="*/ 1062882 w 1251283"/>
                <a:gd name="connsiteY16" fmla="*/ 206114 h 1357711"/>
                <a:gd name="connsiteX17" fmla="*/ 1061444 w 1251283"/>
                <a:gd name="connsiteY17" fmla="*/ 282486 h 1357711"/>
                <a:gd name="connsiteX18" fmla="*/ 1008239 w 1251283"/>
                <a:gd name="connsiteY18" fmla="*/ 283953 h 1357711"/>
                <a:gd name="connsiteX19" fmla="*/ 1009677 w 1251283"/>
                <a:gd name="connsiteY19" fmla="*/ 328609 h 1357711"/>
                <a:gd name="connsiteX20" fmla="*/ 955006 w 1251283"/>
                <a:gd name="connsiteY20" fmla="*/ 334388 h 1357711"/>
                <a:gd name="connsiteX21" fmla="*/ 965072 w 1251283"/>
                <a:gd name="connsiteY21" fmla="*/ 403572 h 1357711"/>
                <a:gd name="connsiteX22" fmla="*/ 926247 w 1251283"/>
                <a:gd name="connsiteY22" fmla="*/ 410790 h 1357711"/>
                <a:gd name="connsiteX23" fmla="*/ 942065 w 1251283"/>
                <a:gd name="connsiteY23" fmla="*/ 445382 h 1357711"/>
                <a:gd name="connsiteX24" fmla="*/ 881670 w 1251283"/>
                <a:gd name="connsiteY24" fmla="*/ 500131 h 1357711"/>
                <a:gd name="connsiteX25" fmla="*/ 852911 w 1251283"/>
                <a:gd name="connsiteY25" fmla="*/ 501568 h 1357711"/>
                <a:gd name="connsiteX26" fmla="*/ 852911 w 1251283"/>
                <a:gd name="connsiteY26" fmla="*/ 599593 h 1357711"/>
                <a:gd name="connsiteX27" fmla="*/ 874481 w 1251283"/>
                <a:gd name="connsiteY27" fmla="*/ 626968 h 1357711"/>
                <a:gd name="connsiteX28" fmla="*/ 839941 w 1251283"/>
                <a:gd name="connsiteY28" fmla="*/ 660122 h 1357711"/>
                <a:gd name="connsiteX29" fmla="*/ 865853 w 1251283"/>
                <a:gd name="connsiteY29" fmla="*/ 706245 h 1357711"/>
                <a:gd name="connsiteX30" fmla="*/ 956444 w 1251283"/>
                <a:gd name="connsiteY30" fmla="*/ 701931 h 1357711"/>
                <a:gd name="connsiteX31" fmla="*/ 960758 w 1251283"/>
                <a:gd name="connsiteY31" fmla="*/ 748054 h 1357711"/>
                <a:gd name="connsiteX32" fmla="*/ 1003926 w 1251283"/>
                <a:gd name="connsiteY32" fmla="*/ 765335 h 1357711"/>
                <a:gd name="connsiteX33" fmla="*/ 1028371 w 1251283"/>
                <a:gd name="connsiteY33" fmla="*/ 749492 h 1357711"/>
                <a:gd name="connsiteX34" fmla="*/ 1114648 w 1251283"/>
                <a:gd name="connsiteY34" fmla="*/ 743712 h 1357711"/>
                <a:gd name="connsiteX35" fmla="*/ 1157816 w 1251283"/>
                <a:gd name="connsiteY35" fmla="*/ 863360 h 1357711"/>
                <a:gd name="connsiteX36" fmla="*/ 1186575 w 1251283"/>
                <a:gd name="connsiteY36" fmla="*/ 879204 h 1357711"/>
                <a:gd name="connsiteX37" fmla="*/ 1182261 w 1251283"/>
                <a:gd name="connsiteY37" fmla="*/ 913796 h 1357711"/>
                <a:gd name="connsiteX38" fmla="*/ 1251283 w 1251283"/>
                <a:gd name="connsiteY38" fmla="*/ 965698 h 1357711"/>
                <a:gd name="connsiteX39" fmla="*/ 1212458 w 1251283"/>
                <a:gd name="connsiteY39" fmla="*/ 1014696 h 1357711"/>
                <a:gd name="connsiteX40" fmla="*/ 1176509 w 1251283"/>
                <a:gd name="connsiteY40" fmla="*/ 1089631 h 1357711"/>
                <a:gd name="connsiteX41" fmla="*/ 1200955 w 1251283"/>
                <a:gd name="connsiteY41" fmla="*/ 1150160 h 1357711"/>
                <a:gd name="connsiteX42" fmla="*/ 1149188 w 1251283"/>
                <a:gd name="connsiteY42" fmla="*/ 1189094 h 1357711"/>
                <a:gd name="connsiteX43" fmla="*/ 1120429 w 1251283"/>
                <a:gd name="connsiteY43" fmla="*/ 1183314 h 1357711"/>
                <a:gd name="connsiteX44" fmla="*/ 1084451 w 1251283"/>
                <a:gd name="connsiteY44" fmla="*/ 1275559 h 1357711"/>
                <a:gd name="connsiteX45" fmla="*/ 1067196 w 1251283"/>
                <a:gd name="connsiteY45" fmla="*/ 1272684 h 1357711"/>
                <a:gd name="connsiteX46" fmla="*/ 1061444 w 1251283"/>
                <a:gd name="connsiteY46" fmla="*/ 1357712 h 1357711"/>
                <a:gd name="connsiteX47" fmla="*/ 1025495 w 1251283"/>
                <a:gd name="connsiteY47" fmla="*/ 1334650 h 1357711"/>
                <a:gd name="connsiteX48" fmla="*/ 934875 w 1251283"/>
                <a:gd name="connsiteY48" fmla="*/ 1258278 h 1357711"/>
                <a:gd name="connsiteX49" fmla="*/ 936313 w 1251283"/>
                <a:gd name="connsiteY49" fmla="*/ 1174688 h 1357711"/>
                <a:gd name="connsiteX50" fmla="*/ 891736 w 1251283"/>
                <a:gd name="connsiteY50" fmla="*/ 1173221 h 1357711"/>
                <a:gd name="connsiteX51" fmla="*/ 893174 w 1251283"/>
                <a:gd name="connsiteY51" fmla="*/ 1130003 h 1357711"/>
                <a:gd name="connsiteX52" fmla="*/ 832751 w 1251283"/>
                <a:gd name="connsiteY52" fmla="*/ 1004604 h 1357711"/>
                <a:gd name="connsiteX53" fmla="*/ 648663 w 1251283"/>
                <a:gd name="connsiteY53" fmla="*/ 1000262 h 1357711"/>
                <a:gd name="connsiteX54" fmla="*/ 568138 w 1251283"/>
                <a:gd name="connsiteY54" fmla="*/ 993073 h 1357711"/>
                <a:gd name="connsiteX55" fmla="*/ 503401 w 1251283"/>
                <a:gd name="connsiteY55" fmla="*/ 962794 h 1357711"/>
                <a:gd name="connsiteX56" fmla="*/ 476080 w 1251283"/>
                <a:gd name="connsiteY56" fmla="*/ 1000262 h 1357711"/>
                <a:gd name="connsiteX57" fmla="*/ 412781 w 1251283"/>
                <a:gd name="connsiteY57" fmla="*/ 984418 h 1357711"/>
                <a:gd name="connsiteX58" fmla="*/ 421408 w 1251283"/>
                <a:gd name="connsiteY58" fmla="*/ 944075 h 1357711"/>
                <a:gd name="connsiteX59" fmla="*/ 356700 w 1251283"/>
                <a:gd name="connsiteY59" fmla="*/ 928202 h 1357711"/>
                <a:gd name="connsiteX60" fmla="*/ 323627 w 1251283"/>
                <a:gd name="connsiteY60" fmla="*/ 818675 h 1357711"/>
                <a:gd name="connsiteX61" fmla="*/ 130883 w 1251283"/>
                <a:gd name="connsiteY61" fmla="*/ 886422 h 1357711"/>
                <a:gd name="connsiteX62" fmla="*/ 74803 w 1251283"/>
                <a:gd name="connsiteY62" fmla="*/ 759585 h 1357711"/>
                <a:gd name="connsiteX63" fmla="*/ 151044 w 1251283"/>
                <a:gd name="connsiteY63" fmla="*/ 699027 h 1357711"/>
                <a:gd name="connsiteX64" fmla="*/ 80555 w 1251283"/>
                <a:gd name="connsiteY64" fmla="*/ 713462 h 1357711"/>
                <a:gd name="connsiteX65" fmla="*/ 41730 w 1251283"/>
                <a:gd name="connsiteY65" fmla="*/ 678870 h 1357711"/>
                <a:gd name="connsiteX66" fmla="*/ 28788 w 1251283"/>
                <a:gd name="connsiteY66" fmla="*/ 632748 h 1357711"/>
                <a:gd name="connsiteX67" fmla="*/ 67613 w 1251283"/>
                <a:gd name="connsiteY67" fmla="*/ 593814 h 1357711"/>
                <a:gd name="connsiteX68" fmla="*/ 0 w 1251283"/>
                <a:gd name="connsiteY68" fmla="*/ 577970 h 1357711"/>
                <a:gd name="connsiteX69" fmla="*/ 60423 w 1251283"/>
                <a:gd name="connsiteY69" fmla="*/ 557784 h 1357711"/>
                <a:gd name="connsiteX70" fmla="*/ 92059 w 1251283"/>
                <a:gd name="connsiteY70" fmla="*/ 504473 h 1357711"/>
                <a:gd name="connsiteX71" fmla="*/ 40292 w 1251283"/>
                <a:gd name="connsiteY71" fmla="*/ 492942 h 1357711"/>
                <a:gd name="connsiteX72" fmla="*/ 51796 w 1251283"/>
                <a:gd name="connsiteY72" fmla="*/ 417978 h 1357711"/>
                <a:gd name="connsiteX73" fmla="*/ 17285 w 1251283"/>
                <a:gd name="connsiteY73" fmla="*/ 345919 h 1357711"/>
                <a:gd name="connsiteX74" fmla="*/ 66175 w 1251283"/>
                <a:gd name="connsiteY74" fmla="*/ 348795 h 1357711"/>
                <a:gd name="connsiteX75" fmla="*/ 132321 w 1251283"/>
                <a:gd name="connsiteY75" fmla="*/ 309890 h 1357711"/>
                <a:gd name="connsiteX76" fmla="*/ 130883 w 1251283"/>
                <a:gd name="connsiteY76" fmla="*/ 204676 h 135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251283" h="1357711">
                  <a:moveTo>
                    <a:pt x="224379" y="211865"/>
                  </a:moveTo>
                  <a:lnTo>
                    <a:pt x="195620" y="152774"/>
                  </a:lnTo>
                  <a:lnTo>
                    <a:pt x="220066" y="132617"/>
                  </a:lnTo>
                  <a:lnTo>
                    <a:pt x="233007" y="72059"/>
                  </a:lnTo>
                  <a:lnTo>
                    <a:pt x="366766" y="77839"/>
                  </a:lnTo>
                  <a:lnTo>
                    <a:pt x="384022" y="105213"/>
                  </a:lnTo>
                  <a:lnTo>
                    <a:pt x="425722" y="77839"/>
                  </a:lnTo>
                  <a:lnTo>
                    <a:pt x="434379" y="4313"/>
                  </a:lnTo>
                  <a:lnTo>
                    <a:pt x="558043" y="17310"/>
                  </a:lnTo>
                  <a:lnTo>
                    <a:pt x="694678" y="0"/>
                  </a:lnTo>
                  <a:lnTo>
                    <a:pt x="717714" y="12968"/>
                  </a:lnTo>
                  <a:lnTo>
                    <a:pt x="703306" y="67746"/>
                  </a:lnTo>
                  <a:lnTo>
                    <a:pt x="727780" y="93683"/>
                  </a:lnTo>
                  <a:lnTo>
                    <a:pt x="1036999" y="98025"/>
                  </a:lnTo>
                  <a:lnTo>
                    <a:pt x="1011115" y="115306"/>
                  </a:lnTo>
                  <a:lnTo>
                    <a:pt x="1022619" y="175835"/>
                  </a:lnTo>
                  <a:lnTo>
                    <a:pt x="1062882" y="206114"/>
                  </a:lnTo>
                  <a:lnTo>
                    <a:pt x="1061444" y="282486"/>
                  </a:lnTo>
                  <a:lnTo>
                    <a:pt x="1008239" y="283953"/>
                  </a:lnTo>
                  <a:lnTo>
                    <a:pt x="1009677" y="328609"/>
                  </a:lnTo>
                  <a:lnTo>
                    <a:pt x="955006" y="334388"/>
                  </a:lnTo>
                  <a:lnTo>
                    <a:pt x="965072" y="403572"/>
                  </a:lnTo>
                  <a:lnTo>
                    <a:pt x="926247" y="410790"/>
                  </a:lnTo>
                  <a:lnTo>
                    <a:pt x="942065" y="445382"/>
                  </a:lnTo>
                  <a:lnTo>
                    <a:pt x="881670" y="500131"/>
                  </a:lnTo>
                  <a:lnTo>
                    <a:pt x="852911" y="501568"/>
                  </a:lnTo>
                  <a:lnTo>
                    <a:pt x="852911" y="599593"/>
                  </a:lnTo>
                  <a:lnTo>
                    <a:pt x="874481" y="626968"/>
                  </a:lnTo>
                  <a:lnTo>
                    <a:pt x="839941" y="660122"/>
                  </a:lnTo>
                  <a:lnTo>
                    <a:pt x="865853" y="706245"/>
                  </a:lnTo>
                  <a:lnTo>
                    <a:pt x="956444" y="701931"/>
                  </a:lnTo>
                  <a:lnTo>
                    <a:pt x="960758" y="748054"/>
                  </a:lnTo>
                  <a:lnTo>
                    <a:pt x="1003926" y="765335"/>
                  </a:lnTo>
                  <a:lnTo>
                    <a:pt x="1028371" y="749492"/>
                  </a:lnTo>
                  <a:lnTo>
                    <a:pt x="1114648" y="743712"/>
                  </a:lnTo>
                  <a:lnTo>
                    <a:pt x="1157816" y="863360"/>
                  </a:lnTo>
                  <a:lnTo>
                    <a:pt x="1186575" y="879204"/>
                  </a:lnTo>
                  <a:lnTo>
                    <a:pt x="1182261" y="913796"/>
                  </a:lnTo>
                  <a:lnTo>
                    <a:pt x="1251283" y="965698"/>
                  </a:lnTo>
                  <a:lnTo>
                    <a:pt x="1212458" y="1014696"/>
                  </a:lnTo>
                  <a:lnTo>
                    <a:pt x="1176509" y="1089631"/>
                  </a:lnTo>
                  <a:lnTo>
                    <a:pt x="1200955" y="1150160"/>
                  </a:lnTo>
                  <a:lnTo>
                    <a:pt x="1149188" y="1189094"/>
                  </a:lnTo>
                  <a:lnTo>
                    <a:pt x="1120429" y="1183314"/>
                  </a:lnTo>
                  <a:lnTo>
                    <a:pt x="1084451" y="1275559"/>
                  </a:lnTo>
                  <a:lnTo>
                    <a:pt x="1067196" y="1272684"/>
                  </a:lnTo>
                  <a:lnTo>
                    <a:pt x="1061444" y="1357712"/>
                  </a:lnTo>
                  <a:lnTo>
                    <a:pt x="1025495" y="1334650"/>
                  </a:lnTo>
                  <a:lnTo>
                    <a:pt x="934875" y="1258278"/>
                  </a:lnTo>
                  <a:lnTo>
                    <a:pt x="936313" y="1174688"/>
                  </a:lnTo>
                  <a:lnTo>
                    <a:pt x="891736" y="1173221"/>
                  </a:lnTo>
                  <a:lnTo>
                    <a:pt x="893174" y="1130003"/>
                  </a:lnTo>
                  <a:lnTo>
                    <a:pt x="832751" y="1004604"/>
                  </a:lnTo>
                  <a:lnTo>
                    <a:pt x="648663" y="1000262"/>
                  </a:lnTo>
                  <a:lnTo>
                    <a:pt x="568138" y="993073"/>
                  </a:lnTo>
                  <a:lnTo>
                    <a:pt x="503401" y="962794"/>
                  </a:lnTo>
                  <a:lnTo>
                    <a:pt x="476080" y="1000262"/>
                  </a:lnTo>
                  <a:lnTo>
                    <a:pt x="412781" y="984418"/>
                  </a:lnTo>
                  <a:lnTo>
                    <a:pt x="421408" y="944075"/>
                  </a:lnTo>
                  <a:lnTo>
                    <a:pt x="356700" y="928202"/>
                  </a:lnTo>
                  <a:lnTo>
                    <a:pt x="323627" y="818675"/>
                  </a:lnTo>
                  <a:lnTo>
                    <a:pt x="130883" y="886422"/>
                  </a:lnTo>
                  <a:lnTo>
                    <a:pt x="74803" y="759585"/>
                  </a:lnTo>
                  <a:lnTo>
                    <a:pt x="151044" y="699027"/>
                  </a:lnTo>
                  <a:lnTo>
                    <a:pt x="80555" y="713462"/>
                  </a:lnTo>
                  <a:lnTo>
                    <a:pt x="41730" y="678870"/>
                  </a:lnTo>
                  <a:lnTo>
                    <a:pt x="28788" y="632748"/>
                  </a:lnTo>
                  <a:lnTo>
                    <a:pt x="67613" y="593814"/>
                  </a:lnTo>
                  <a:lnTo>
                    <a:pt x="0" y="577970"/>
                  </a:lnTo>
                  <a:lnTo>
                    <a:pt x="60423" y="557784"/>
                  </a:lnTo>
                  <a:lnTo>
                    <a:pt x="92059" y="504473"/>
                  </a:lnTo>
                  <a:lnTo>
                    <a:pt x="40292" y="492942"/>
                  </a:lnTo>
                  <a:lnTo>
                    <a:pt x="51796" y="417978"/>
                  </a:lnTo>
                  <a:lnTo>
                    <a:pt x="17285" y="345919"/>
                  </a:lnTo>
                  <a:lnTo>
                    <a:pt x="66175" y="348795"/>
                  </a:lnTo>
                  <a:lnTo>
                    <a:pt x="132321" y="309890"/>
                  </a:lnTo>
                  <a:lnTo>
                    <a:pt x="130883" y="204676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1" name="Полилиния 41">
              <a:extLst>
                <a:ext uri="{FF2B5EF4-FFF2-40B4-BE49-F238E27FC236}">
                  <a16:creationId xmlns:a16="http://schemas.microsoft.com/office/drawing/2014/main" id="{43E48422-FC79-A249-AF4D-B5A6FD41F62C}"/>
                </a:ext>
              </a:extLst>
            </p:cNvPr>
            <p:cNvSpPr/>
            <p:nvPr/>
          </p:nvSpPr>
          <p:spPr>
            <a:xfrm>
              <a:off x="7179100" y="4918461"/>
              <a:ext cx="1468443" cy="1310151"/>
            </a:xfrm>
            <a:custGeom>
              <a:avLst/>
              <a:gdLst>
                <a:gd name="connsiteX0" fmla="*/ 848568 w 1468443"/>
                <a:gd name="connsiteY0" fmla="*/ 562097 h 1310151"/>
                <a:gd name="connsiteX1" fmla="*/ 940598 w 1468443"/>
                <a:gd name="connsiteY1" fmla="*/ 664436 h 1310151"/>
                <a:gd name="connsiteX2" fmla="*/ 933408 w 1468443"/>
                <a:gd name="connsiteY2" fmla="*/ 723527 h 1310151"/>
                <a:gd name="connsiteX3" fmla="*/ 788145 w 1468443"/>
                <a:gd name="connsiteY3" fmla="*/ 729306 h 1310151"/>
                <a:gd name="connsiteX4" fmla="*/ 697554 w 1468443"/>
                <a:gd name="connsiteY4" fmla="*/ 624093 h 1310151"/>
                <a:gd name="connsiteX5" fmla="*/ 657262 w 1468443"/>
                <a:gd name="connsiteY5" fmla="*/ 622655 h 1310151"/>
                <a:gd name="connsiteX6" fmla="*/ 674518 w 1468443"/>
                <a:gd name="connsiteY6" fmla="*/ 746588 h 1310151"/>
                <a:gd name="connsiteX7" fmla="*/ 694678 w 1468443"/>
                <a:gd name="connsiteY7" fmla="*/ 795586 h 1310151"/>
                <a:gd name="connsiteX8" fmla="*/ 661576 w 1468443"/>
                <a:gd name="connsiteY8" fmla="*/ 857581 h 1310151"/>
                <a:gd name="connsiteX9" fmla="*/ 710495 w 1468443"/>
                <a:gd name="connsiteY9" fmla="*/ 860456 h 1310151"/>
                <a:gd name="connsiteX10" fmla="*/ 684583 w 1468443"/>
                <a:gd name="connsiteY10" fmla="*/ 880642 h 1310151"/>
                <a:gd name="connsiteX11" fmla="*/ 721999 w 1468443"/>
                <a:gd name="connsiteY11" fmla="*/ 913796 h 1310151"/>
                <a:gd name="connsiteX12" fmla="*/ 650072 w 1468443"/>
                <a:gd name="connsiteY12" fmla="*/ 920985 h 1310151"/>
                <a:gd name="connsiteX13" fmla="*/ 717685 w 1468443"/>
                <a:gd name="connsiteY13" fmla="*/ 958481 h 1310151"/>
                <a:gd name="connsiteX14" fmla="*/ 716247 w 1468443"/>
                <a:gd name="connsiteY14" fmla="*/ 1023323 h 1310151"/>
                <a:gd name="connsiteX15" fmla="*/ 642882 w 1468443"/>
                <a:gd name="connsiteY15" fmla="*/ 1019010 h 1310151"/>
                <a:gd name="connsiteX16" fmla="*/ 670204 w 1468443"/>
                <a:gd name="connsiteY16" fmla="*/ 1140067 h 1310151"/>
                <a:gd name="connsiteX17" fmla="*/ 609809 w 1468443"/>
                <a:gd name="connsiteY17" fmla="*/ 1118443 h 1310151"/>
                <a:gd name="connsiteX18" fmla="*/ 608371 w 1468443"/>
                <a:gd name="connsiteY18" fmla="*/ 1197721 h 1310151"/>
                <a:gd name="connsiteX19" fmla="*/ 510562 w 1468443"/>
                <a:gd name="connsiteY19" fmla="*/ 1150160 h 1310151"/>
                <a:gd name="connsiteX20" fmla="*/ 333664 w 1468443"/>
                <a:gd name="connsiteY20" fmla="*/ 1310151 h 1310151"/>
                <a:gd name="connsiteX21" fmla="*/ 261737 w 1468443"/>
                <a:gd name="connsiteY21" fmla="*/ 1307276 h 1310151"/>
                <a:gd name="connsiteX22" fmla="*/ 291963 w 1468443"/>
                <a:gd name="connsiteY22" fmla="*/ 1207813 h 1310151"/>
                <a:gd name="connsiteX23" fmla="*/ 198467 w 1468443"/>
                <a:gd name="connsiteY23" fmla="*/ 1206376 h 1310151"/>
                <a:gd name="connsiteX24" fmla="*/ 232978 w 1468443"/>
                <a:gd name="connsiteY24" fmla="*/ 1171783 h 1310151"/>
                <a:gd name="connsiteX25" fmla="*/ 178336 w 1468443"/>
                <a:gd name="connsiteY25" fmla="*/ 1062228 h 1310151"/>
                <a:gd name="connsiteX26" fmla="*/ 205657 w 1468443"/>
                <a:gd name="connsiteY26" fmla="*/ 1019010 h 1310151"/>
                <a:gd name="connsiteX27" fmla="*/ 102095 w 1468443"/>
                <a:gd name="connsiteY27" fmla="*/ 1007479 h 1310151"/>
                <a:gd name="connsiteX28" fmla="*/ 38825 w 1468443"/>
                <a:gd name="connsiteY28" fmla="*/ 1030540 h 1310151"/>
                <a:gd name="connsiteX29" fmla="*/ 11504 w 1468443"/>
                <a:gd name="connsiteY29" fmla="*/ 1020448 h 1310151"/>
                <a:gd name="connsiteX30" fmla="*/ 58956 w 1468443"/>
                <a:gd name="connsiteY30" fmla="*/ 957015 h 1310151"/>
                <a:gd name="connsiteX31" fmla="*/ 127978 w 1468443"/>
                <a:gd name="connsiteY31" fmla="*/ 936857 h 1310151"/>
                <a:gd name="connsiteX32" fmla="*/ 130854 w 1468443"/>
                <a:gd name="connsiteY32" fmla="*/ 877738 h 1310151"/>
                <a:gd name="connsiteX33" fmla="*/ 15818 w 1468443"/>
                <a:gd name="connsiteY33" fmla="*/ 833082 h 1310151"/>
                <a:gd name="connsiteX34" fmla="*/ 0 w 1468443"/>
                <a:gd name="connsiteY34" fmla="*/ 729306 h 1310151"/>
                <a:gd name="connsiteX35" fmla="*/ 31635 w 1468443"/>
                <a:gd name="connsiteY35" fmla="*/ 724964 h 1310151"/>
                <a:gd name="connsiteX36" fmla="*/ 46015 w 1468443"/>
                <a:gd name="connsiteY36" fmla="*/ 654342 h 1310151"/>
                <a:gd name="connsiteX37" fmla="*/ 115037 w 1468443"/>
                <a:gd name="connsiteY37" fmla="*/ 658685 h 1310151"/>
                <a:gd name="connsiteX38" fmla="*/ 123664 w 1468443"/>
                <a:gd name="connsiteY38" fmla="*/ 629843 h 1310151"/>
                <a:gd name="connsiteX39" fmla="*/ 163956 w 1468443"/>
                <a:gd name="connsiteY39" fmla="*/ 618313 h 1310151"/>
                <a:gd name="connsiteX40" fmla="*/ 181211 w 1468443"/>
                <a:gd name="connsiteY40" fmla="*/ 552005 h 1310151"/>
                <a:gd name="connsiteX41" fmla="*/ 159642 w 1468443"/>
                <a:gd name="connsiteY41" fmla="*/ 534723 h 1310151"/>
                <a:gd name="connsiteX42" fmla="*/ 189839 w 1468443"/>
                <a:gd name="connsiteY42" fmla="*/ 481383 h 1310151"/>
                <a:gd name="connsiteX43" fmla="*/ 209971 w 1468443"/>
                <a:gd name="connsiteY43" fmla="*/ 492914 h 1310151"/>
                <a:gd name="connsiteX44" fmla="*/ 217161 w 1468443"/>
                <a:gd name="connsiteY44" fmla="*/ 428072 h 1310151"/>
                <a:gd name="connsiteX45" fmla="*/ 191277 w 1468443"/>
                <a:gd name="connsiteY45" fmla="*/ 442478 h 1310151"/>
                <a:gd name="connsiteX46" fmla="*/ 184087 w 1468443"/>
                <a:gd name="connsiteY46" fmla="*/ 400668 h 1310151"/>
                <a:gd name="connsiteX47" fmla="*/ 155328 w 1468443"/>
                <a:gd name="connsiteY47" fmla="*/ 405010 h 1310151"/>
                <a:gd name="connsiteX48" fmla="*/ 194153 w 1468443"/>
                <a:gd name="connsiteY48" fmla="*/ 351670 h 1310151"/>
                <a:gd name="connsiteX49" fmla="*/ 172584 w 1468443"/>
                <a:gd name="connsiteY49" fmla="*/ 325734 h 1310151"/>
                <a:gd name="connsiteX50" fmla="*/ 158204 w 1468443"/>
                <a:gd name="connsiteY50" fmla="*/ 358888 h 1310151"/>
                <a:gd name="connsiteX51" fmla="*/ 126540 w 1468443"/>
                <a:gd name="connsiteY51" fmla="*/ 330047 h 1310151"/>
                <a:gd name="connsiteX52" fmla="*/ 181211 w 1468443"/>
                <a:gd name="connsiteY52" fmla="*/ 263738 h 1310151"/>
                <a:gd name="connsiteX53" fmla="*/ 224351 w 1468443"/>
                <a:gd name="connsiteY53" fmla="*/ 276736 h 1310151"/>
                <a:gd name="connsiteX54" fmla="*/ 228664 w 1468443"/>
                <a:gd name="connsiteY54" fmla="*/ 242144 h 1310151"/>
                <a:gd name="connsiteX55" fmla="*/ 194153 w 1468443"/>
                <a:gd name="connsiteY55" fmla="*/ 188804 h 1310151"/>
                <a:gd name="connsiteX56" fmla="*/ 166832 w 1468443"/>
                <a:gd name="connsiteY56" fmla="*/ 181586 h 1310151"/>
                <a:gd name="connsiteX57" fmla="*/ 174022 w 1468443"/>
                <a:gd name="connsiteY57" fmla="*/ 131150 h 1310151"/>
                <a:gd name="connsiteX58" fmla="*/ 218599 w 1468443"/>
                <a:gd name="connsiteY58" fmla="*/ 142681 h 1310151"/>
                <a:gd name="connsiteX59" fmla="*/ 228664 w 1468443"/>
                <a:gd name="connsiteY59" fmla="*/ 102338 h 1310151"/>
                <a:gd name="connsiteX60" fmla="*/ 260299 w 1468443"/>
                <a:gd name="connsiteY60" fmla="*/ 100872 h 1310151"/>
                <a:gd name="connsiteX61" fmla="*/ 255986 w 1468443"/>
                <a:gd name="connsiteY61" fmla="*/ 80715 h 1310151"/>
                <a:gd name="connsiteX62" fmla="*/ 349482 w 1468443"/>
                <a:gd name="connsiteY62" fmla="*/ 116744 h 1310151"/>
                <a:gd name="connsiteX63" fmla="*/ 330788 w 1468443"/>
                <a:gd name="connsiteY63" fmla="*/ 83590 h 1310151"/>
                <a:gd name="connsiteX64" fmla="*/ 362423 w 1468443"/>
                <a:gd name="connsiteY64" fmla="*/ 69184 h 1310151"/>
                <a:gd name="connsiteX65" fmla="*/ 415628 w 1468443"/>
                <a:gd name="connsiteY65" fmla="*/ 109527 h 1310151"/>
                <a:gd name="connsiteX66" fmla="*/ 510562 w 1468443"/>
                <a:gd name="connsiteY66" fmla="*/ 41781 h 1310151"/>
                <a:gd name="connsiteX67" fmla="*/ 529255 w 1468443"/>
                <a:gd name="connsiteY67" fmla="*/ 72059 h 1310151"/>
                <a:gd name="connsiteX68" fmla="*/ 675956 w 1468443"/>
                <a:gd name="connsiteY68" fmla="*/ 61966 h 1310151"/>
                <a:gd name="connsiteX69" fmla="*/ 714809 w 1468443"/>
                <a:gd name="connsiteY69" fmla="*/ 4313 h 1310151"/>
                <a:gd name="connsiteX70" fmla="*/ 828408 w 1468443"/>
                <a:gd name="connsiteY70" fmla="*/ 38905 h 1310151"/>
                <a:gd name="connsiteX71" fmla="*/ 861510 w 1468443"/>
                <a:gd name="connsiteY71" fmla="*/ 0 h 1310151"/>
                <a:gd name="connsiteX72" fmla="*/ 900335 w 1468443"/>
                <a:gd name="connsiteY72" fmla="*/ 34592 h 1310151"/>
                <a:gd name="connsiteX73" fmla="*/ 970824 w 1468443"/>
                <a:gd name="connsiteY73" fmla="*/ 20157 h 1310151"/>
                <a:gd name="connsiteX74" fmla="*/ 894583 w 1468443"/>
                <a:gd name="connsiteY74" fmla="*/ 80715 h 1310151"/>
                <a:gd name="connsiteX75" fmla="*/ 950663 w 1468443"/>
                <a:gd name="connsiteY75" fmla="*/ 207552 h 1310151"/>
                <a:gd name="connsiteX76" fmla="*/ 1143407 w 1468443"/>
                <a:gd name="connsiteY76" fmla="*/ 139805 h 1310151"/>
                <a:gd name="connsiteX77" fmla="*/ 1176480 w 1468443"/>
                <a:gd name="connsiteY77" fmla="*/ 249332 h 1310151"/>
                <a:gd name="connsiteX78" fmla="*/ 1241188 w 1468443"/>
                <a:gd name="connsiteY78" fmla="*/ 265205 h 1310151"/>
                <a:gd name="connsiteX79" fmla="*/ 1232561 w 1468443"/>
                <a:gd name="connsiteY79" fmla="*/ 305548 h 1310151"/>
                <a:gd name="connsiteX80" fmla="*/ 1295860 w 1468443"/>
                <a:gd name="connsiteY80" fmla="*/ 321392 h 1310151"/>
                <a:gd name="connsiteX81" fmla="*/ 1323181 w 1468443"/>
                <a:gd name="connsiteY81" fmla="*/ 283924 h 1310151"/>
                <a:gd name="connsiteX82" fmla="*/ 1387918 w 1468443"/>
                <a:gd name="connsiteY82" fmla="*/ 314203 h 1310151"/>
                <a:gd name="connsiteX83" fmla="*/ 1468443 w 1468443"/>
                <a:gd name="connsiteY83" fmla="*/ 321392 h 1310151"/>
                <a:gd name="connsiteX84" fmla="*/ 1334684 w 1468443"/>
                <a:gd name="connsiteY84" fmla="*/ 428072 h 1310151"/>
                <a:gd name="connsiteX85" fmla="*/ 1186546 w 1468443"/>
                <a:gd name="connsiteY85" fmla="*/ 367514 h 1310151"/>
                <a:gd name="connsiteX86" fmla="*/ 1080108 w 1468443"/>
                <a:gd name="connsiteY86" fmla="*/ 504444 h 1310151"/>
                <a:gd name="connsiteX87" fmla="*/ 1113210 w 1468443"/>
                <a:gd name="connsiteY87" fmla="*/ 539036 h 1310151"/>
                <a:gd name="connsiteX88" fmla="*/ 1082984 w 1468443"/>
                <a:gd name="connsiteY88" fmla="*/ 608220 h 1310151"/>
                <a:gd name="connsiteX89" fmla="*/ 956415 w 1468443"/>
                <a:gd name="connsiteY89" fmla="*/ 577970 h 1310151"/>
                <a:gd name="connsiteX90" fmla="*/ 864386 w 1468443"/>
                <a:gd name="connsiteY90" fmla="*/ 500131 h 131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468443" h="1310151">
                  <a:moveTo>
                    <a:pt x="848568" y="562097"/>
                  </a:moveTo>
                  <a:lnTo>
                    <a:pt x="940598" y="664436"/>
                  </a:lnTo>
                  <a:lnTo>
                    <a:pt x="933408" y="723527"/>
                  </a:lnTo>
                  <a:lnTo>
                    <a:pt x="788145" y="729306"/>
                  </a:lnTo>
                  <a:lnTo>
                    <a:pt x="697554" y="624093"/>
                  </a:lnTo>
                  <a:lnTo>
                    <a:pt x="657262" y="622655"/>
                  </a:lnTo>
                  <a:lnTo>
                    <a:pt x="674518" y="746588"/>
                  </a:lnTo>
                  <a:lnTo>
                    <a:pt x="694678" y="795586"/>
                  </a:lnTo>
                  <a:lnTo>
                    <a:pt x="661576" y="857581"/>
                  </a:lnTo>
                  <a:lnTo>
                    <a:pt x="710495" y="860456"/>
                  </a:lnTo>
                  <a:lnTo>
                    <a:pt x="684583" y="880642"/>
                  </a:lnTo>
                  <a:lnTo>
                    <a:pt x="721999" y="913796"/>
                  </a:lnTo>
                  <a:lnTo>
                    <a:pt x="650072" y="920985"/>
                  </a:lnTo>
                  <a:lnTo>
                    <a:pt x="717685" y="958481"/>
                  </a:lnTo>
                  <a:lnTo>
                    <a:pt x="716247" y="1023323"/>
                  </a:lnTo>
                  <a:lnTo>
                    <a:pt x="642882" y="1019010"/>
                  </a:lnTo>
                  <a:lnTo>
                    <a:pt x="670204" y="1140067"/>
                  </a:lnTo>
                  <a:lnTo>
                    <a:pt x="609809" y="1118443"/>
                  </a:lnTo>
                  <a:lnTo>
                    <a:pt x="608371" y="1197721"/>
                  </a:lnTo>
                  <a:lnTo>
                    <a:pt x="510562" y="1150160"/>
                  </a:lnTo>
                  <a:lnTo>
                    <a:pt x="333664" y="1310151"/>
                  </a:lnTo>
                  <a:lnTo>
                    <a:pt x="261737" y="1307276"/>
                  </a:lnTo>
                  <a:lnTo>
                    <a:pt x="291963" y="1207813"/>
                  </a:lnTo>
                  <a:lnTo>
                    <a:pt x="198467" y="1206376"/>
                  </a:lnTo>
                  <a:lnTo>
                    <a:pt x="232978" y="1171783"/>
                  </a:lnTo>
                  <a:lnTo>
                    <a:pt x="178336" y="1062228"/>
                  </a:lnTo>
                  <a:lnTo>
                    <a:pt x="205657" y="1019010"/>
                  </a:lnTo>
                  <a:lnTo>
                    <a:pt x="102095" y="1007479"/>
                  </a:lnTo>
                  <a:lnTo>
                    <a:pt x="38825" y="1030540"/>
                  </a:lnTo>
                  <a:lnTo>
                    <a:pt x="11504" y="1020448"/>
                  </a:lnTo>
                  <a:lnTo>
                    <a:pt x="58956" y="957015"/>
                  </a:lnTo>
                  <a:lnTo>
                    <a:pt x="127978" y="936857"/>
                  </a:lnTo>
                  <a:lnTo>
                    <a:pt x="130854" y="877738"/>
                  </a:lnTo>
                  <a:lnTo>
                    <a:pt x="15818" y="833082"/>
                  </a:lnTo>
                  <a:lnTo>
                    <a:pt x="0" y="729306"/>
                  </a:lnTo>
                  <a:lnTo>
                    <a:pt x="31635" y="724964"/>
                  </a:lnTo>
                  <a:lnTo>
                    <a:pt x="46015" y="654342"/>
                  </a:lnTo>
                  <a:lnTo>
                    <a:pt x="115037" y="658685"/>
                  </a:lnTo>
                  <a:lnTo>
                    <a:pt x="123664" y="629843"/>
                  </a:lnTo>
                  <a:lnTo>
                    <a:pt x="163956" y="618313"/>
                  </a:lnTo>
                  <a:lnTo>
                    <a:pt x="181211" y="552005"/>
                  </a:lnTo>
                  <a:lnTo>
                    <a:pt x="159642" y="534723"/>
                  </a:lnTo>
                  <a:lnTo>
                    <a:pt x="189839" y="481383"/>
                  </a:lnTo>
                  <a:lnTo>
                    <a:pt x="209971" y="492914"/>
                  </a:lnTo>
                  <a:lnTo>
                    <a:pt x="217161" y="428072"/>
                  </a:lnTo>
                  <a:lnTo>
                    <a:pt x="191277" y="442478"/>
                  </a:lnTo>
                  <a:lnTo>
                    <a:pt x="184087" y="400668"/>
                  </a:lnTo>
                  <a:lnTo>
                    <a:pt x="155328" y="405010"/>
                  </a:lnTo>
                  <a:lnTo>
                    <a:pt x="194153" y="351670"/>
                  </a:lnTo>
                  <a:lnTo>
                    <a:pt x="172584" y="325734"/>
                  </a:lnTo>
                  <a:lnTo>
                    <a:pt x="158204" y="358888"/>
                  </a:lnTo>
                  <a:lnTo>
                    <a:pt x="126540" y="330047"/>
                  </a:lnTo>
                  <a:lnTo>
                    <a:pt x="181211" y="263738"/>
                  </a:lnTo>
                  <a:lnTo>
                    <a:pt x="224351" y="276736"/>
                  </a:lnTo>
                  <a:lnTo>
                    <a:pt x="228664" y="242144"/>
                  </a:lnTo>
                  <a:lnTo>
                    <a:pt x="194153" y="188804"/>
                  </a:lnTo>
                  <a:lnTo>
                    <a:pt x="166832" y="181586"/>
                  </a:lnTo>
                  <a:lnTo>
                    <a:pt x="174022" y="131150"/>
                  </a:lnTo>
                  <a:lnTo>
                    <a:pt x="218599" y="142681"/>
                  </a:lnTo>
                  <a:lnTo>
                    <a:pt x="228664" y="102338"/>
                  </a:lnTo>
                  <a:lnTo>
                    <a:pt x="260299" y="100872"/>
                  </a:lnTo>
                  <a:lnTo>
                    <a:pt x="255986" y="80715"/>
                  </a:lnTo>
                  <a:lnTo>
                    <a:pt x="349482" y="116744"/>
                  </a:lnTo>
                  <a:lnTo>
                    <a:pt x="330788" y="83590"/>
                  </a:lnTo>
                  <a:lnTo>
                    <a:pt x="362423" y="69184"/>
                  </a:lnTo>
                  <a:lnTo>
                    <a:pt x="415628" y="109527"/>
                  </a:lnTo>
                  <a:lnTo>
                    <a:pt x="510562" y="41781"/>
                  </a:lnTo>
                  <a:lnTo>
                    <a:pt x="529255" y="72059"/>
                  </a:lnTo>
                  <a:lnTo>
                    <a:pt x="675956" y="61966"/>
                  </a:lnTo>
                  <a:lnTo>
                    <a:pt x="714809" y="4313"/>
                  </a:lnTo>
                  <a:lnTo>
                    <a:pt x="828408" y="38905"/>
                  </a:lnTo>
                  <a:lnTo>
                    <a:pt x="861510" y="0"/>
                  </a:lnTo>
                  <a:lnTo>
                    <a:pt x="900335" y="34592"/>
                  </a:lnTo>
                  <a:lnTo>
                    <a:pt x="970824" y="20157"/>
                  </a:lnTo>
                  <a:lnTo>
                    <a:pt x="894583" y="80715"/>
                  </a:lnTo>
                  <a:lnTo>
                    <a:pt x="950663" y="207552"/>
                  </a:lnTo>
                  <a:lnTo>
                    <a:pt x="1143407" y="139805"/>
                  </a:lnTo>
                  <a:lnTo>
                    <a:pt x="1176480" y="249332"/>
                  </a:lnTo>
                  <a:lnTo>
                    <a:pt x="1241188" y="265205"/>
                  </a:lnTo>
                  <a:lnTo>
                    <a:pt x="1232561" y="305548"/>
                  </a:lnTo>
                  <a:lnTo>
                    <a:pt x="1295860" y="321392"/>
                  </a:lnTo>
                  <a:lnTo>
                    <a:pt x="1323181" y="283924"/>
                  </a:lnTo>
                  <a:lnTo>
                    <a:pt x="1387918" y="314203"/>
                  </a:lnTo>
                  <a:lnTo>
                    <a:pt x="1468443" y="321392"/>
                  </a:lnTo>
                  <a:lnTo>
                    <a:pt x="1334684" y="428072"/>
                  </a:lnTo>
                  <a:lnTo>
                    <a:pt x="1186546" y="367514"/>
                  </a:lnTo>
                  <a:lnTo>
                    <a:pt x="1080108" y="504444"/>
                  </a:lnTo>
                  <a:lnTo>
                    <a:pt x="1113210" y="539036"/>
                  </a:lnTo>
                  <a:lnTo>
                    <a:pt x="1082984" y="608220"/>
                  </a:lnTo>
                  <a:lnTo>
                    <a:pt x="956415" y="577970"/>
                  </a:lnTo>
                  <a:lnTo>
                    <a:pt x="864386" y="500131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2" name="Полилиния 42">
              <a:extLst>
                <a:ext uri="{FF2B5EF4-FFF2-40B4-BE49-F238E27FC236}">
                  <a16:creationId xmlns:a16="http://schemas.microsoft.com/office/drawing/2014/main" id="{14C1A846-0AD6-4344-99E4-9F55247B3639}"/>
                </a:ext>
              </a:extLst>
            </p:cNvPr>
            <p:cNvSpPr/>
            <p:nvPr/>
          </p:nvSpPr>
          <p:spPr>
            <a:xfrm>
              <a:off x="4255109" y="2742066"/>
              <a:ext cx="1311694" cy="916680"/>
            </a:xfrm>
            <a:custGeom>
              <a:avLst/>
              <a:gdLst>
                <a:gd name="connsiteX0" fmla="*/ 8628 w 1311694"/>
                <a:gd name="connsiteY0" fmla="*/ 229169 h 916680"/>
                <a:gd name="connsiteX1" fmla="*/ 0 w 1311694"/>
                <a:gd name="connsiteY1" fmla="*/ 136927 h 916680"/>
                <a:gd name="connsiteX2" fmla="*/ 50340 w 1311694"/>
                <a:gd name="connsiteY2" fmla="*/ 113863 h 916680"/>
                <a:gd name="connsiteX3" fmla="*/ 86295 w 1311694"/>
                <a:gd name="connsiteY3" fmla="*/ 168635 h 916680"/>
                <a:gd name="connsiteX4" fmla="*/ 119376 w 1311694"/>
                <a:gd name="connsiteY4" fmla="*/ 138368 h 916680"/>
                <a:gd name="connsiteX5" fmla="*/ 271829 w 1311694"/>
                <a:gd name="connsiteY5" fmla="*/ 134043 h 916680"/>
                <a:gd name="connsiteX6" fmla="*/ 294842 w 1311694"/>
                <a:gd name="connsiteY6" fmla="*/ 100892 h 916680"/>
                <a:gd name="connsiteX7" fmla="*/ 335113 w 1311694"/>
                <a:gd name="connsiteY7" fmla="*/ 126837 h 916680"/>
                <a:gd name="connsiteX8" fmla="*/ 458804 w 1311694"/>
                <a:gd name="connsiteY8" fmla="*/ 89361 h 916680"/>
                <a:gd name="connsiteX9" fmla="*/ 512020 w 1311694"/>
                <a:gd name="connsiteY9" fmla="*/ 108100 h 916680"/>
                <a:gd name="connsiteX10" fmla="*/ 524967 w 1311694"/>
                <a:gd name="connsiteY10" fmla="*/ 86480 h 916680"/>
                <a:gd name="connsiteX11" fmla="*/ 563798 w 1311694"/>
                <a:gd name="connsiteY11" fmla="*/ 92245 h 916680"/>
                <a:gd name="connsiteX12" fmla="*/ 547975 w 1311694"/>
                <a:gd name="connsiteY12" fmla="*/ 30267 h 916680"/>
                <a:gd name="connsiteX13" fmla="*/ 618452 w 1311694"/>
                <a:gd name="connsiteY13" fmla="*/ 56213 h 916680"/>
                <a:gd name="connsiteX14" fmla="*/ 629955 w 1311694"/>
                <a:gd name="connsiteY14" fmla="*/ 30267 h 916680"/>
                <a:gd name="connsiteX15" fmla="*/ 606948 w 1311694"/>
                <a:gd name="connsiteY15" fmla="*/ 14415 h 916680"/>
                <a:gd name="connsiteX16" fmla="*/ 627080 w 1311694"/>
                <a:gd name="connsiteY16" fmla="*/ 0 h 916680"/>
                <a:gd name="connsiteX17" fmla="*/ 647214 w 1311694"/>
                <a:gd name="connsiteY17" fmla="*/ 18737 h 916680"/>
                <a:gd name="connsiteX18" fmla="*/ 657282 w 1311694"/>
                <a:gd name="connsiteY18" fmla="*/ 43241 h 916680"/>
                <a:gd name="connsiteX19" fmla="*/ 710501 w 1311694"/>
                <a:gd name="connsiteY19" fmla="*/ 83596 h 916680"/>
                <a:gd name="connsiteX20" fmla="*/ 756522 w 1311694"/>
                <a:gd name="connsiteY20" fmla="*/ 76390 h 916680"/>
                <a:gd name="connsiteX21" fmla="*/ 828437 w 1311694"/>
                <a:gd name="connsiteY21" fmla="*/ 190253 h 916680"/>
                <a:gd name="connsiteX22" fmla="*/ 828437 w 1311694"/>
                <a:gd name="connsiteY22" fmla="*/ 226288 h 916680"/>
                <a:gd name="connsiteX23" fmla="*/ 1045615 w 1311694"/>
                <a:gd name="connsiteY23" fmla="*/ 268086 h 916680"/>
                <a:gd name="connsiteX24" fmla="*/ 1070063 w 1311694"/>
                <a:gd name="connsiteY24" fmla="*/ 353122 h 916680"/>
                <a:gd name="connsiteX25" fmla="*/ 1153485 w 1311694"/>
                <a:gd name="connsiteY25" fmla="*/ 330064 h 916680"/>
                <a:gd name="connsiteX26" fmla="*/ 1146289 w 1311694"/>
                <a:gd name="connsiteY26" fmla="*/ 436718 h 916680"/>
                <a:gd name="connsiteX27" fmla="*/ 1183684 w 1311694"/>
                <a:gd name="connsiteY27" fmla="*/ 445367 h 916680"/>
                <a:gd name="connsiteX28" fmla="*/ 1202384 w 1311694"/>
                <a:gd name="connsiteY28" fmla="*/ 503021 h 916680"/>
                <a:gd name="connsiteX29" fmla="*/ 1223956 w 1311694"/>
                <a:gd name="connsiteY29" fmla="*/ 497252 h 916680"/>
                <a:gd name="connsiteX30" fmla="*/ 1208136 w 1311694"/>
                <a:gd name="connsiteY30" fmla="*/ 528963 h 916680"/>
                <a:gd name="connsiteX31" fmla="*/ 1238338 w 1311694"/>
                <a:gd name="connsiteY31" fmla="*/ 514548 h 916680"/>
                <a:gd name="connsiteX32" fmla="*/ 1262790 w 1311694"/>
                <a:gd name="connsiteY32" fmla="*/ 550584 h 916680"/>
                <a:gd name="connsiteX33" fmla="*/ 1236904 w 1311694"/>
                <a:gd name="connsiteY33" fmla="*/ 563555 h 916680"/>
                <a:gd name="connsiteX34" fmla="*/ 1261352 w 1311694"/>
                <a:gd name="connsiteY34" fmla="*/ 593822 h 916680"/>
                <a:gd name="connsiteX35" fmla="*/ 1303067 w 1311694"/>
                <a:gd name="connsiteY35" fmla="*/ 606793 h 916680"/>
                <a:gd name="connsiteX36" fmla="*/ 1311695 w 1311694"/>
                <a:gd name="connsiteY36" fmla="*/ 652916 h 916680"/>
                <a:gd name="connsiteX37" fmla="*/ 1264230 w 1311694"/>
                <a:gd name="connsiteY37" fmla="*/ 714894 h 916680"/>
                <a:gd name="connsiteX38" fmla="*/ 1291563 w 1311694"/>
                <a:gd name="connsiteY38" fmla="*/ 746599 h 916680"/>
                <a:gd name="connsiteX39" fmla="*/ 1280059 w 1311694"/>
                <a:gd name="connsiteY39" fmla="*/ 795594 h 916680"/>
                <a:gd name="connsiteX40" fmla="*/ 1248407 w 1311694"/>
                <a:gd name="connsiteY40" fmla="*/ 799936 h 916680"/>
                <a:gd name="connsiteX41" fmla="*/ 1242655 w 1311694"/>
                <a:gd name="connsiteY41" fmla="*/ 851810 h 916680"/>
                <a:gd name="connsiteX42" fmla="*/ 1173616 w 1311694"/>
                <a:gd name="connsiteY42" fmla="*/ 886402 h 916680"/>
                <a:gd name="connsiteX43" fmla="*/ 1195194 w 1311694"/>
                <a:gd name="connsiteY43" fmla="*/ 909463 h 916680"/>
                <a:gd name="connsiteX44" fmla="*/ 1189439 w 1311694"/>
                <a:gd name="connsiteY44" fmla="*/ 915243 h 916680"/>
                <a:gd name="connsiteX45" fmla="*/ 1101704 w 1311694"/>
                <a:gd name="connsiteY45" fmla="*/ 916680 h 916680"/>
                <a:gd name="connsiteX46" fmla="*/ 1005343 w 1311694"/>
                <a:gd name="connsiteY46" fmla="*/ 873433 h 916680"/>
                <a:gd name="connsiteX47" fmla="*/ 959320 w 1311694"/>
                <a:gd name="connsiteY47" fmla="*/ 795594 h 916680"/>
                <a:gd name="connsiteX48" fmla="*/ 891722 w 1311694"/>
                <a:gd name="connsiteY48" fmla="*/ 815780 h 916680"/>
                <a:gd name="connsiteX49" fmla="*/ 857202 w 1311694"/>
                <a:gd name="connsiteY49" fmla="*/ 765344 h 916680"/>
                <a:gd name="connsiteX50" fmla="*/ 747894 w 1311694"/>
                <a:gd name="connsiteY50" fmla="*/ 775437 h 916680"/>
                <a:gd name="connsiteX51" fmla="*/ 720567 w 1311694"/>
                <a:gd name="connsiteY51" fmla="*/ 743721 h 916680"/>
                <a:gd name="connsiteX52" fmla="*/ 596879 w 1311694"/>
                <a:gd name="connsiteY52" fmla="*/ 732190 h 916680"/>
                <a:gd name="connsiteX53" fmla="*/ 532157 w 1311694"/>
                <a:gd name="connsiteY53" fmla="*/ 825873 h 916680"/>
                <a:gd name="connsiteX54" fmla="*/ 499075 w 1311694"/>
                <a:gd name="connsiteY54" fmla="*/ 817218 h 916680"/>
                <a:gd name="connsiteX55" fmla="*/ 497640 w 1311694"/>
                <a:gd name="connsiteY55" fmla="*/ 871995 h 916680"/>
                <a:gd name="connsiteX56" fmla="*/ 418532 w 1311694"/>
                <a:gd name="connsiteY56" fmla="*/ 835966 h 916680"/>
                <a:gd name="connsiteX57" fmla="*/ 384015 w 1311694"/>
                <a:gd name="connsiteY57" fmla="*/ 877775 h 916680"/>
                <a:gd name="connsiteX58" fmla="*/ 358126 w 1311694"/>
                <a:gd name="connsiteY58" fmla="*/ 866244 h 916680"/>
                <a:gd name="connsiteX59" fmla="*/ 352375 w 1311694"/>
                <a:gd name="connsiteY59" fmla="*/ 892181 h 916680"/>
                <a:gd name="connsiteX60" fmla="*/ 320734 w 1311694"/>
                <a:gd name="connsiteY60" fmla="*/ 871995 h 916680"/>
                <a:gd name="connsiteX61" fmla="*/ 314979 w 1311694"/>
                <a:gd name="connsiteY61" fmla="*/ 828748 h 916680"/>
                <a:gd name="connsiteX62" fmla="*/ 267515 w 1311694"/>
                <a:gd name="connsiteY62" fmla="*/ 851810 h 916680"/>
                <a:gd name="connsiteX63" fmla="*/ 263201 w 1311694"/>
                <a:gd name="connsiteY63" fmla="*/ 771095 h 916680"/>
                <a:gd name="connsiteX64" fmla="*/ 300597 w 1311694"/>
                <a:gd name="connsiteY64" fmla="*/ 772533 h 916680"/>
                <a:gd name="connsiteX65" fmla="*/ 337992 w 1311694"/>
                <a:gd name="connsiteY65" fmla="*/ 729306 h 916680"/>
                <a:gd name="connsiteX66" fmla="*/ 300597 w 1311694"/>
                <a:gd name="connsiteY66" fmla="*/ 699039 h 916680"/>
                <a:gd name="connsiteX67" fmla="*/ 398401 w 1311694"/>
                <a:gd name="connsiteY67" fmla="*/ 667328 h 916680"/>
                <a:gd name="connsiteX68" fmla="*/ 312100 w 1311694"/>
                <a:gd name="connsiteY68" fmla="*/ 527523 h 916680"/>
                <a:gd name="connsiteX69" fmla="*/ 268956 w 1311694"/>
                <a:gd name="connsiteY69" fmla="*/ 530404 h 916680"/>
                <a:gd name="connsiteX70" fmla="*/ 273270 w 1311694"/>
                <a:gd name="connsiteY70" fmla="*/ 484281 h 916680"/>
                <a:gd name="connsiteX71" fmla="*/ 339427 w 1311694"/>
                <a:gd name="connsiteY71" fmla="*/ 485722 h 916680"/>
                <a:gd name="connsiteX72" fmla="*/ 339427 w 1311694"/>
                <a:gd name="connsiteY72" fmla="*/ 405010 h 916680"/>
                <a:gd name="connsiteX73" fmla="*/ 313541 w 1311694"/>
                <a:gd name="connsiteY73" fmla="*/ 400688 h 916680"/>
                <a:gd name="connsiteX74" fmla="*/ 304910 w 1311694"/>
                <a:gd name="connsiteY74" fmla="*/ 368978 h 916680"/>
                <a:gd name="connsiteX75" fmla="*/ 279024 w 1311694"/>
                <a:gd name="connsiteY75" fmla="*/ 356006 h 916680"/>
                <a:gd name="connsiteX76" fmla="*/ 261766 w 1311694"/>
                <a:gd name="connsiteY76" fmla="*/ 379068 h 916680"/>
                <a:gd name="connsiteX77" fmla="*/ 264639 w 1311694"/>
                <a:gd name="connsiteY77" fmla="*/ 396361 h 916680"/>
                <a:gd name="connsiteX78" fmla="*/ 256011 w 1311694"/>
                <a:gd name="connsiteY78" fmla="*/ 410776 h 916680"/>
                <a:gd name="connsiteX79" fmla="*/ 240188 w 1311694"/>
                <a:gd name="connsiteY79" fmla="*/ 410776 h 916680"/>
                <a:gd name="connsiteX80" fmla="*/ 250257 w 1311694"/>
                <a:gd name="connsiteY80" fmla="*/ 370418 h 916680"/>
                <a:gd name="connsiteX81" fmla="*/ 138073 w 1311694"/>
                <a:gd name="connsiteY81" fmla="*/ 354563 h 916680"/>
                <a:gd name="connsiteX82" fmla="*/ 149579 w 1311694"/>
                <a:gd name="connsiteY82" fmla="*/ 402129 h 916680"/>
                <a:gd name="connsiteX83" fmla="*/ 107867 w 1311694"/>
                <a:gd name="connsiteY83" fmla="*/ 426631 h 916680"/>
                <a:gd name="connsiteX84" fmla="*/ 97804 w 1311694"/>
                <a:gd name="connsiteY84" fmla="*/ 318530 h 916680"/>
                <a:gd name="connsiteX85" fmla="*/ 73350 w 1311694"/>
                <a:gd name="connsiteY85" fmla="*/ 315649 h 916680"/>
                <a:gd name="connsiteX86" fmla="*/ 61847 w 1311694"/>
                <a:gd name="connsiteY86" fmla="*/ 281054 h 916680"/>
                <a:gd name="connsiteX87" fmla="*/ 43150 w 1311694"/>
                <a:gd name="connsiteY87" fmla="*/ 289707 h 916680"/>
                <a:gd name="connsiteX88" fmla="*/ 41709 w 1311694"/>
                <a:gd name="connsiteY88" fmla="*/ 252231 h 91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311694" h="916680">
                  <a:moveTo>
                    <a:pt x="8628" y="229169"/>
                  </a:moveTo>
                  <a:lnTo>
                    <a:pt x="0" y="136927"/>
                  </a:lnTo>
                  <a:lnTo>
                    <a:pt x="50340" y="113863"/>
                  </a:lnTo>
                  <a:lnTo>
                    <a:pt x="86295" y="168635"/>
                  </a:lnTo>
                  <a:lnTo>
                    <a:pt x="119376" y="138368"/>
                  </a:lnTo>
                  <a:lnTo>
                    <a:pt x="271829" y="134043"/>
                  </a:lnTo>
                  <a:lnTo>
                    <a:pt x="294842" y="100892"/>
                  </a:lnTo>
                  <a:lnTo>
                    <a:pt x="335113" y="126837"/>
                  </a:lnTo>
                  <a:lnTo>
                    <a:pt x="458804" y="89361"/>
                  </a:lnTo>
                  <a:lnTo>
                    <a:pt x="512020" y="108100"/>
                  </a:lnTo>
                  <a:lnTo>
                    <a:pt x="524967" y="86480"/>
                  </a:lnTo>
                  <a:lnTo>
                    <a:pt x="563798" y="92245"/>
                  </a:lnTo>
                  <a:lnTo>
                    <a:pt x="547975" y="30267"/>
                  </a:lnTo>
                  <a:lnTo>
                    <a:pt x="618452" y="56213"/>
                  </a:lnTo>
                  <a:lnTo>
                    <a:pt x="629955" y="30267"/>
                  </a:lnTo>
                  <a:lnTo>
                    <a:pt x="606948" y="14415"/>
                  </a:lnTo>
                  <a:lnTo>
                    <a:pt x="627080" y="0"/>
                  </a:lnTo>
                  <a:lnTo>
                    <a:pt x="647214" y="18737"/>
                  </a:lnTo>
                  <a:lnTo>
                    <a:pt x="657282" y="43241"/>
                  </a:lnTo>
                  <a:lnTo>
                    <a:pt x="710501" y="83596"/>
                  </a:lnTo>
                  <a:lnTo>
                    <a:pt x="756522" y="76390"/>
                  </a:lnTo>
                  <a:lnTo>
                    <a:pt x="828437" y="190253"/>
                  </a:lnTo>
                  <a:lnTo>
                    <a:pt x="828437" y="226288"/>
                  </a:lnTo>
                  <a:lnTo>
                    <a:pt x="1045615" y="268086"/>
                  </a:lnTo>
                  <a:lnTo>
                    <a:pt x="1070063" y="353122"/>
                  </a:lnTo>
                  <a:lnTo>
                    <a:pt x="1153485" y="330064"/>
                  </a:lnTo>
                  <a:lnTo>
                    <a:pt x="1146289" y="436718"/>
                  </a:lnTo>
                  <a:lnTo>
                    <a:pt x="1183684" y="445367"/>
                  </a:lnTo>
                  <a:lnTo>
                    <a:pt x="1202384" y="503021"/>
                  </a:lnTo>
                  <a:lnTo>
                    <a:pt x="1223956" y="497252"/>
                  </a:lnTo>
                  <a:lnTo>
                    <a:pt x="1208136" y="528963"/>
                  </a:lnTo>
                  <a:lnTo>
                    <a:pt x="1238338" y="514548"/>
                  </a:lnTo>
                  <a:lnTo>
                    <a:pt x="1262790" y="550584"/>
                  </a:lnTo>
                  <a:lnTo>
                    <a:pt x="1236904" y="563555"/>
                  </a:lnTo>
                  <a:lnTo>
                    <a:pt x="1261352" y="593822"/>
                  </a:lnTo>
                  <a:lnTo>
                    <a:pt x="1303067" y="606793"/>
                  </a:lnTo>
                  <a:lnTo>
                    <a:pt x="1311695" y="652916"/>
                  </a:lnTo>
                  <a:lnTo>
                    <a:pt x="1264230" y="714894"/>
                  </a:lnTo>
                  <a:lnTo>
                    <a:pt x="1291563" y="746599"/>
                  </a:lnTo>
                  <a:lnTo>
                    <a:pt x="1280059" y="795594"/>
                  </a:lnTo>
                  <a:lnTo>
                    <a:pt x="1248407" y="799936"/>
                  </a:lnTo>
                  <a:lnTo>
                    <a:pt x="1242655" y="851810"/>
                  </a:lnTo>
                  <a:lnTo>
                    <a:pt x="1173616" y="886402"/>
                  </a:lnTo>
                  <a:lnTo>
                    <a:pt x="1195194" y="909463"/>
                  </a:lnTo>
                  <a:lnTo>
                    <a:pt x="1189439" y="915243"/>
                  </a:lnTo>
                  <a:lnTo>
                    <a:pt x="1101704" y="916680"/>
                  </a:lnTo>
                  <a:lnTo>
                    <a:pt x="1005343" y="873433"/>
                  </a:lnTo>
                  <a:lnTo>
                    <a:pt x="959320" y="795594"/>
                  </a:lnTo>
                  <a:lnTo>
                    <a:pt x="891722" y="815780"/>
                  </a:lnTo>
                  <a:lnTo>
                    <a:pt x="857202" y="765344"/>
                  </a:lnTo>
                  <a:lnTo>
                    <a:pt x="747894" y="775437"/>
                  </a:lnTo>
                  <a:lnTo>
                    <a:pt x="720567" y="743721"/>
                  </a:lnTo>
                  <a:lnTo>
                    <a:pt x="596879" y="732190"/>
                  </a:lnTo>
                  <a:lnTo>
                    <a:pt x="532157" y="825873"/>
                  </a:lnTo>
                  <a:lnTo>
                    <a:pt x="499075" y="817218"/>
                  </a:lnTo>
                  <a:lnTo>
                    <a:pt x="497640" y="871995"/>
                  </a:lnTo>
                  <a:lnTo>
                    <a:pt x="418532" y="835966"/>
                  </a:lnTo>
                  <a:lnTo>
                    <a:pt x="384015" y="877775"/>
                  </a:lnTo>
                  <a:lnTo>
                    <a:pt x="358126" y="866244"/>
                  </a:lnTo>
                  <a:lnTo>
                    <a:pt x="352375" y="892181"/>
                  </a:lnTo>
                  <a:lnTo>
                    <a:pt x="320734" y="871995"/>
                  </a:lnTo>
                  <a:lnTo>
                    <a:pt x="314979" y="828748"/>
                  </a:lnTo>
                  <a:lnTo>
                    <a:pt x="267515" y="851810"/>
                  </a:lnTo>
                  <a:lnTo>
                    <a:pt x="263201" y="771095"/>
                  </a:lnTo>
                  <a:lnTo>
                    <a:pt x="300597" y="772533"/>
                  </a:lnTo>
                  <a:lnTo>
                    <a:pt x="337992" y="729306"/>
                  </a:lnTo>
                  <a:lnTo>
                    <a:pt x="300597" y="699039"/>
                  </a:lnTo>
                  <a:lnTo>
                    <a:pt x="398401" y="667328"/>
                  </a:lnTo>
                  <a:lnTo>
                    <a:pt x="312100" y="527523"/>
                  </a:lnTo>
                  <a:lnTo>
                    <a:pt x="268956" y="530404"/>
                  </a:lnTo>
                  <a:lnTo>
                    <a:pt x="273270" y="484281"/>
                  </a:lnTo>
                  <a:lnTo>
                    <a:pt x="339427" y="485722"/>
                  </a:lnTo>
                  <a:lnTo>
                    <a:pt x="339427" y="405010"/>
                  </a:lnTo>
                  <a:lnTo>
                    <a:pt x="313541" y="400688"/>
                  </a:lnTo>
                  <a:lnTo>
                    <a:pt x="304910" y="368978"/>
                  </a:lnTo>
                  <a:lnTo>
                    <a:pt x="279024" y="356006"/>
                  </a:lnTo>
                  <a:lnTo>
                    <a:pt x="261766" y="379068"/>
                  </a:lnTo>
                  <a:lnTo>
                    <a:pt x="264639" y="396361"/>
                  </a:lnTo>
                  <a:lnTo>
                    <a:pt x="256011" y="410776"/>
                  </a:lnTo>
                  <a:lnTo>
                    <a:pt x="240188" y="410776"/>
                  </a:lnTo>
                  <a:lnTo>
                    <a:pt x="250257" y="370418"/>
                  </a:lnTo>
                  <a:lnTo>
                    <a:pt x="138073" y="354563"/>
                  </a:lnTo>
                  <a:lnTo>
                    <a:pt x="149579" y="402129"/>
                  </a:lnTo>
                  <a:lnTo>
                    <a:pt x="107867" y="426631"/>
                  </a:lnTo>
                  <a:lnTo>
                    <a:pt x="97804" y="318530"/>
                  </a:lnTo>
                  <a:lnTo>
                    <a:pt x="73350" y="315649"/>
                  </a:lnTo>
                  <a:lnTo>
                    <a:pt x="61847" y="281054"/>
                  </a:lnTo>
                  <a:lnTo>
                    <a:pt x="43150" y="289707"/>
                  </a:lnTo>
                  <a:lnTo>
                    <a:pt x="41709" y="252231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3" name="Полилиния 43">
              <a:extLst>
                <a:ext uri="{FF2B5EF4-FFF2-40B4-BE49-F238E27FC236}">
                  <a16:creationId xmlns:a16="http://schemas.microsoft.com/office/drawing/2014/main" id="{C26F8898-6049-174D-AB72-D05EB3F209C5}"/>
                </a:ext>
              </a:extLst>
            </p:cNvPr>
            <p:cNvSpPr/>
            <p:nvPr/>
          </p:nvSpPr>
          <p:spPr>
            <a:xfrm>
              <a:off x="7836362" y="5239853"/>
              <a:ext cx="1212458" cy="1098286"/>
            </a:xfrm>
            <a:custGeom>
              <a:avLst/>
              <a:gdLst>
                <a:gd name="connsiteX0" fmla="*/ 276146 w 1212458"/>
                <a:gd name="connsiteY0" fmla="*/ 402135 h 1098286"/>
                <a:gd name="connsiteX1" fmla="*/ 283336 w 1212458"/>
                <a:gd name="connsiteY1" fmla="*/ 343044 h 1098286"/>
                <a:gd name="connsiteX2" fmla="*/ 191306 w 1212458"/>
                <a:gd name="connsiteY2" fmla="*/ 240706 h 1098286"/>
                <a:gd name="connsiteX3" fmla="*/ 207124 w 1212458"/>
                <a:gd name="connsiteY3" fmla="*/ 178739 h 1098286"/>
                <a:gd name="connsiteX4" fmla="*/ 299153 w 1212458"/>
                <a:gd name="connsiteY4" fmla="*/ 256578 h 1098286"/>
                <a:gd name="connsiteX5" fmla="*/ 425722 w 1212458"/>
                <a:gd name="connsiteY5" fmla="*/ 286829 h 1098286"/>
                <a:gd name="connsiteX6" fmla="*/ 455948 w 1212458"/>
                <a:gd name="connsiteY6" fmla="*/ 217644 h 1098286"/>
                <a:gd name="connsiteX7" fmla="*/ 422846 w 1212458"/>
                <a:gd name="connsiteY7" fmla="*/ 183053 h 1098286"/>
                <a:gd name="connsiteX8" fmla="*/ 529284 w 1212458"/>
                <a:gd name="connsiteY8" fmla="*/ 46123 h 1098286"/>
                <a:gd name="connsiteX9" fmla="*/ 677422 w 1212458"/>
                <a:gd name="connsiteY9" fmla="*/ 106680 h 1098286"/>
                <a:gd name="connsiteX10" fmla="*/ 811181 w 1212458"/>
                <a:gd name="connsiteY10" fmla="*/ 0 h 1098286"/>
                <a:gd name="connsiteX11" fmla="*/ 995269 w 1212458"/>
                <a:gd name="connsiteY11" fmla="*/ 4342 h 1098286"/>
                <a:gd name="connsiteX12" fmla="*/ 1055692 w 1212458"/>
                <a:gd name="connsiteY12" fmla="*/ 129741 h 1098286"/>
                <a:gd name="connsiteX13" fmla="*/ 1054254 w 1212458"/>
                <a:gd name="connsiteY13" fmla="*/ 172960 h 1098286"/>
                <a:gd name="connsiteX14" fmla="*/ 1098831 w 1212458"/>
                <a:gd name="connsiteY14" fmla="*/ 174426 h 1098286"/>
                <a:gd name="connsiteX15" fmla="*/ 1097393 w 1212458"/>
                <a:gd name="connsiteY15" fmla="*/ 258016 h 1098286"/>
                <a:gd name="connsiteX16" fmla="*/ 1188013 w 1212458"/>
                <a:gd name="connsiteY16" fmla="*/ 334388 h 1098286"/>
                <a:gd name="connsiteX17" fmla="*/ 1212458 w 1212458"/>
                <a:gd name="connsiteY17" fmla="*/ 377636 h 1098286"/>
                <a:gd name="connsiteX18" fmla="*/ 1205268 w 1212458"/>
                <a:gd name="connsiteY18" fmla="*/ 394946 h 1098286"/>
                <a:gd name="connsiteX19" fmla="*/ 1088765 w 1212458"/>
                <a:gd name="connsiteY19" fmla="*/ 394946 h 1098286"/>
                <a:gd name="connsiteX20" fmla="*/ 1081575 w 1212458"/>
                <a:gd name="connsiteY20" fmla="*/ 432413 h 1098286"/>
                <a:gd name="connsiteX21" fmla="*/ 992393 w 1212458"/>
                <a:gd name="connsiteY21" fmla="*/ 527534 h 1098286"/>
                <a:gd name="connsiteX22" fmla="*/ 993831 w 1212458"/>
                <a:gd name="connsiteY22" fmla="*/ 624092 h 1098286"/>
                <a:gd name="connsiteX23" fmla="*/ 901802 w 1212458"/>
                <a:gd name="connsiteY23" fmla="*/ 707711 h 1098286"/>
                <a:gd name="connsiteX24" fmla="*/ 940627 w 1212458"/>
                <a:gd name="connsiteY24" fmla="*/ 753834 h 1098286"/>
                <a:gd name="connsiteX25" fmla="*/ 903240 w 1212458"/>
                <a:gd name="connsiteY25" fmla="*/ 782646 h 1098286"/>
                <a:gd name="connsiteX26" fmla="*/ 881670 w 1212458"/>
                <a:gd name="connsiteY26" fmla="*/ 825893 h 1098286"/>
                <a:gd name="connsiteX27" fmla="*/ 854320 w 1212458"/>
                <a:gd name="connsiteY27" fmla="*/ 882109 h 1098286"/>
                <a:gd name="connsiteX28" fmla="*/ 862977 w 1212458"/>
                <a:gd name="connsiteY28" fmla="*/ 896515 h 1098286"/>
                <a:gd name="connsiteX29" fmla="*/ 821247 w 1212458"/>
                <a:gd name="connsiteY29" fmla="*/ 921014 h 1098286"/>
                <a:gd name="connsiteX30" fmla="*/ 825561 w 1212458"/>
                <a:gd name="connsiteY30" fmla="*/ 946950 h 1098286"/>
                <a:gd name="connsiteX31" fmla="*/ 799678 w 1212458"/>
                <a:gd name="connsiteY31" fmla="*/ 970011 h 1098286"/>
                <a:gd name="connsiteX32" fmla="*/ 884546 w 1212458"/>
                <a:gd name="connsiteY32" fmla="*/ 981543 h 1098286"/>
                <a:gd name="connsiteX33" fmla="*/ 821247 w 1212458"/>
                <a:gd name="connsiteY33" fmla="*/ 1032007 h 1098286"/>
                <a:gd name="connsiteX34" fmla="*/ 835627 w 1212458"/>
                <a:gd name="connsiteY34" fmla="*/ 1059381 h 1098286"/>
                <a:gd name="connsiteX35" fmla="*/ 780984 w 1212458"/>
                <a:gd name="connsiteY35" fmla="*/ 1042100 h 1098286"/>
                <a:gd name="connsiteX36" fmla="*/ 778108 w 1212458"/>
                <a:gd name="connsiteY36" fmla="*/ 1019038 h 1098286"/>
                <a:gd name="connsiteX37" fmla="*/ 693240 w 1212458"/>
                <a:gd name="connsiteY37" fmla="*/ 1030569 h 1098286"/>
                <a:gd name="connsiteX38" fmla="*/ 681736 w 1212458"/>
                <a:gd name="connsiteY38" fmla="*/ 1078129 h 1098286"/>
                <a:gd name="connsiteX39" fmla="*/ 660167 w 1212458"/>
                <a:gd name="connsiteY39" fmla="*/ 1098287 h 1098286"/>
                <a:gd name="connsiteX40" fmla="*/ 619904 w 1212458"/>
                <a:gd name="connsiteY40" fmla="*/ 1082442 h 1098286"/>
                <a:gd name="connsiteX41" fmla="*/ 655853 w 1212458"/>
                <a:gd name="connsiteY41" fmla="*/ 1073787 h 1098286"/>
                <a:gd name="connsiteX42" fmla="*/ 696116 w 1212458"/>
                <a:gd name="connsiteY42" fmla="*/ 990198 h 1098286"/>
                <a:gd name="connsiteX43" fmla="*/ 635722 w 1212458"/>
                <a:gd name="connsiteY43" fmla="*/ 994511 h 1098286"/>
                <a:gd name="connsiteX44" fmla="*/ 627094 w 1212458"/>
                <a:gd name="connsiteY44" fmla="*/ 971449 h 1098286"/>
                <a:gd name="connsiteX45" fmla="*/ 661605 w 1212458"/>
                <a:gd name="connsiteY45" fmla="*/ 952730 h 1098286"/>
                <a:gd name="connsiteX46" fmla="*/ 650101 w 1212458"/>
                <a:gd name="connsiteY46" fmla="*/ 863361 h 1098286"/>
                <a:gd name="connsiteX47" fmla="*/ 619904 w 1212458"/>
                <a:gd name="connsiteY47" fmla="*/ 877767 h 1098286"/>
                <a:gd name="connsiteX48" fmla="*/ 572423 w 1212458"/>
                <a:gd name="connsiteY48" fmla="*/ 834548 h 1098286"/>
                <a:gd name="connsiteX49" fmla="*/ 549415 w 1212458"/>
                <a:gd name="connsiteY49" fmla="*/ 776895 h 1098286"/>
                <a:gd name="connsiteX50" fmla="*/ 463138 w 1212458"/>
                <a:gd name="connsiteY50" fmla="*/ 807145 h 1098286"/>
                <a:gd name="connsiteX51" fmla="*/ 411343 w 1212458"/>
                <a:gd name="connsiteY51" fmla="*/ 740836 h 1098286"/>
                <a:gd name="connsiteX52" fmla="*/ 240197 w 1212458"/>
                <a:gd name="connsiteY52" fmla="*/ 732210 h 1098286"/>
                <a:gd name="connsiteX53" fmla="*/ 198496 w 1212458"/>
                <a:gd name="connsiteY53" fmla="*/ 657247 h 1098286"/>
                <a:gd name="connsiteX54" fmla="*/ 136635 w 1212458"/>
                <a:gd name="connsiteY54" fmla="*/ 687526 h 1098286"/>
                <a:gd name="connsiteX55" fmla="*/ 159642 w 1212458"/>
                <a:gd name="connsiteY55" fmla="*/ 609686 h 1098286"/>
                <a:gd name="connsiteX56" fmla="*/ 73365 w 1212458"/>
                <a:gd name="connsiteY56" fmla="*/ 621217 h 1098286"/>
                <a:gd name="connsiteX57" fmla="*/ 64737 w 1212458"/>
                <a:gd name="connsiteY57" fmla="*/ 592405 h 1098286"/>
                <a:gd name="connsiteX58" fmla="*/ 27321 w 1212458"/>
                <a:gd name="connsiteY58" fmla="*/ 559250 h 1098286"/>
                <a:gd name="connsiteX59" fmla="*/ 53233 w 1212458"/>
                <a:gd name="connsiteY59" fmla="*/ 539065 h 1098286"/>
                <a:gd name="connsiteX60" fmla="*/ 4314 w 1212458"/>
                <a:gd name="connsiteY60" fmla="*/ 536189 h 1098286"/>
                <a:gd name="connsiteX61" fmla="*/ 37416 w 1212458"/>
                <a:gd name="connsiteY61" fmla="*/ 474194 h 1098286"/>
                <a:gd name="connsiteX62" fmla="*/ 17256 w 1212458"/>
                <a:gd name="connsiteY62" fmla="*/ 425196 h 1098286"/>
                <a:gd name="connsiteX63" fmla="*/ 0 w 1212458"/>
                <a:gd name="connsiteY63" fmla="*/ 301263 h 1098286"/>
                <a:gd name="connsiteX64" fmla="*/ 40291 w 1212458"/>
                <a:gd name="connsiteY64" fmla="*/ 302701 h 1098286"/>
                <a:gd name="connsiteX65" fmla="*/ 130883 w 1212458"/>
                <a:gd name="connsiteY65" fmla="*/ 407915 h 109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12458" h="1098286">
                  <a:moveTo>
                    <a:pt x="276146" y="402135"/>
                  </a:moveTo>
                  <a:lnTo>
                    <a:pt x="283336" y="343044"/>
                  </a:lnTo>
                  <a:lnTo>
                    <a:pt x="191306" y="240706"/>
                  </a:lnTo>
                  <a:lnTo>
                    <a:pt x="207124" y="178739"/>
                  </a:lnTo>
                  <a:lnTo>
                    <a:pt x="299153" y="256578"/>
                  </a:lnTo>
                  <a:lnTo>
                    <a:pt x="425722" y="286829"/>
                  </a:lnTo>
                  <a:lnTo>
                    <a:pt x="455948" y="217644"/>
                  </a:lnTo>
                  <a:lnTo>
                    <a:pt x="422846" y="183053"/>
                  </a:lnTo>
                  <a:lnTo>
                    <a:pt x="529284" y="46123"/>
                  </a:lnTo>
                  <a:lnTo>
                    <a:pt x="677422" y="106680"/>
                  </a:lnTo>
                  <a:lnTo>
                    <a:pt x="811181" y="0"/>
                  </a:lnTo>
                  <a:lnTo>
                    <a:pt x="995269" y="4342"/>
                  </a:lnTo>
                  <a:lnTo>
                    <a:pt x="1055692" y="129741"/>
                  </a:lnTo>
                  <a:lnTo>
                    <a:pt x="1054254" y="172960"/>
                  </a:lnTo>
                  <a:lnTo>
                    <a:pt x="1098831" y="174426"/>
                  </a:lnTo>
                  <a:lnTo>
                    <a:pt x="1097393" y="258016"/>
                  </a:lnTo>
                  <a:lnTo>
                    <a:pt x="1188013" y="334388"/>
                  </a:lnTo>
                  <a:lnTo>
                    <a:pt x="1212458" y="377636"/>
                  </a:lnTo>
                  <a:lnTo>
                    <a:pt x="1205268" y="394946"/>
                  </a:lnTo>
                  <a:lnTo>
                    <a:pt x="1088765" y="394946"/>
                  </a:lnTo>
                  <a:lnTo>
                    <a:pt x="1081575" y="432413"/>
                  </a:lnTo>
                  <a:lnTo>
                    <a:pt x="992393" y="527534"/>
                  </a:lnTo>
                  <a:lnTo>
                    <a:pt x="993831" y="624092"/>
                  </a:lnTo>
                  <a:lnTo>
                    <a:pt x="901802" y="707711"/>
                  </a:lnTo>
                  <a:lnTo>
                    <a:pt x="940627" y="753834"/>
                  </a:lnTo>
                  <a:lnTo>
                    <a:pt x="903240" y="782646"/>
                  </a:lnTo>
                  <a:lnTo>
                    <a:pt x="881670" y="825893"/>
                  </a:lnTo>
                  <a:lnTo>
                    <a:pt x="854320" y="882109"/>
                  </a:lnTo>
                  <a:lnTo>
                    <a:pt x="862977" y="896515"/>
                  </a:lnTo>
                  <a:lnTo>
                    <a:pt x="821247" y="921014"/>
                  </a:lnTo>
                  <a:lnTo>
                    <a:pt x="825561" y="946950"/>
                  </a:lnTo>
                  <a:lnTo>
                    <a:pt x="799678" y="970011"/>
                  </a:lnTo>
                  <a:lnTo>
                    <a:pt x="884546" y="981543"/>
                  </a:lnTo>
                  <a:lnTo>
                    <a:pt x="821247" y="1032007"/>
                  </a:lnTo>
                  <a:lnTo>
                    <a:pt x="835627" y="1059381"/>
                  </a:lnTo>
                  <a:lnTo>
                    <a:pt x="780984" y="1042100"/>
                  </a:lnTo>
                  <a:lnTo>
                    <a:pt x="778108" y="1019038"/>
                  </a:lnTo>
                  <a:lnTo>
                    <a:pt x="693240" y="1030569"/>
                  </a:lnTo>
                  <a:lnTo>
                    <a:pt x="681736" y="1078129"/>
                  </a:lnTo>
                  <a:lnTo>
                    <a:pt x="660167" y="1098287"/>
                  </a:lnTo>
                  <a:lnTo>
                    <a:pt x="619904" y="1082442"/>
                  </a:lnTo>
                  <a:lnTo>
                    <a:pt x="655853" y="1073787"/>
                  </a:lnTo>
                  <a:lnTo>
                    <a:pt x="696116" y="990198"/>
                  </a:lnTo>
                  <a:lnTo>
                    <a:pt x="635722" y="994511"/>
                  </a:lnTo>
                  <a:lnTo>
                    <a:pt x="627094" y="971449"/>
                  </a:lnTo>
                  <a:lnTo>
                    <a:pt x="661605" y="952730"/>
                  </a:lnTo>
                  <a:lnTo>
                    <a:pt x="650101" y="863361"/>
                  </a:lnTo>
                  <a:lnTo>
                    <a:pt x="619904" y="877767"/>
                  </a:lnTo>
                  <a:lnTo>
                    <a:pt x="572423" y="834548"/>
                  </a:lnTo>
                  <a:lnTo>
                    <a:pt x="549415" y="776895"/>
                  </a:lnTo>
                  <a:lnTo>
                    <a:pt x="463138" y="807145"/>
                  </a:lnTo>
                  <a:lnTo>
                    <a:pt x="411343" y="740836"/>
                  </a:lnTo>
                  <a:lnTo>
                    <a:pt x="240197" y="732210"/>
                  </a:lnTo>
                  <a:lnTo>
                    <a:pt x="198496" y="657247"/>
                  </a:lnTo>
                  <a:lnTo>
                    <a:pt x="136635" y="687526"/>
                  </a:lnTo>
                  <a:lnTo>
                    <a:pt x="159642" y="609686"/>
                  </a:lnTo>
                  <a:lnTo>
                    <a:pt x="73365" y="621217"/>
                  </a:lnTo>
                  <a:lnTo>
                    <a:pt x="64737" y="592405"/>
                  </a:lnTo>
                  <a:lnTo>
                    <a:pt x="27321" y="559250"/>
                  </a:lnTo>
                  <a:lnTo>
                    <a:pt x="53233" y="539065"/>
                  </a:lnTo>
                  <a:lnTo>
                    <a:pt x="4314" y="536189"/>
                  </a:lnTo>
                  <a:lnTo>
                    <a:pt x="37416" y="474194"/>
                  </a:lnTo>
                  <a:lnTo>
                    <a:pt x="17256" y="425196"/>
                  </a:lnTo>
                  <a:lnTo>
                    <a:pt x="0" y="301263"/>
                  </a:lnTo>
                  <a:lnTo>
                    <a:pt x="40291" y="302701"/>
                  </a:lnTo>
                  <a:lnTo>
                    <a:pt x="130883" y="407915"/>
                  </a:lnTo>
                  <a:close/>
                </a:path>
              </a:pathLst>
            </a:custGeom>
            <a:solidFill>
              <a:schemeClr val="accent1"/>
            </a:solidFill>
            <a:ln w="1270" cap="flat">
              <a:solidFill>
                <a:srgbClr val="E5E9EE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4" name="Полилиния 44">
              <a:extLst>
                <a:ext uri="{FF2B5EF4-FFF2-40B4-BE49-F238E27FC236}">
                  <a16:creationId xmlns:a16="http://schemas.microsoft.com/office/drawing/2014/main" id="{FEA4FE56-AB9F-B343-8815-FF5261620A00}"/>
                </a:ext>
              </a:extLst>
            </p:cNvPr>
            <p:cNvSpPr/>
            <p:nvPr/>
          </p:nvSpPr>
          <p:spPr>
            <a:xfrm>
              <a:off x="5565365" y="614683"/>
              <a:ext cx="1278604" cy="1153052"/>
            </a:xfrm>
            <a:custGeom>
              <a:avLst/>
              <a:gdLst>
                <a:gd name="connsiteX0" fmla="*/ 107876 w 1278604"/>
                <a:gd name="connsiteY0" fmla="*/ 541937 h 1153052"/>
                <a:gd name="connsiteX1" fmla="*/ 156766 w 1278604"/>
                <a:gd name="connsiteY1" fmla="*/ 472751 h 1153052"/>
                <a:gd name="connsiteX2" fmla="*/ 237321 w 1278604"/>
                <a:gd name="connsiteY2" fmla="*/ 504461 h 1153052"/>
                <a:gd name="connsiteX3" fmla="*/ 248824 w 1278604"/>
                <a:gd name="connsiteY3" fmla="*/ 459782 h 1153052"/>
                <a:gd name="connsiteX4" fmla="*/ 392649 w 1278604"/>
                <a:gd name="connsiteY4" fmla="*/ 415100 h 1153052"/>
                <a:gd name="connsiteX5" fmla="*/ 425722 w 1278604"/>
                <a:gd name="connsiteY5" fmla="*/ 475635 h 1153052"/>
                <a:gd name="connsiteX6" fmla="*/ 490430 w 1278604"/>
                <a:gd name="connsiteY6" fmla="*/ 347360 h 1153052"/>
                <a:gd name="connsiteX7" fmla="*/ 543664 w 1278604"/>
                <a:gd name="connsiteY7" fmla="*/ 312765 h 1153052"/>
                <a:gd name="connsiteX8" fmla="*/ 519218 w 1278604"/>
                <a:gd name="connsiteY8" fmla="*/ 252231 h 1153052"/>
                <a:gd name="connsiteX9" fmla="*/ 581051 w 1278604"/>
                <a:gd name="connsiteY9" fmla="*/ 232054 h 1153052"/>
                <a:gd name="connsiteX10" fmla="*/ 510591 w 1278604"/>
                <a:gd name="connsiteY10" fmla="*/ 185930 h 1153052"/>
                <a:gd name="connsiteX11" fmla="*/ 533598 w 1278604"/>
                <a:gd name="connsiteY11" fmla="*/ 119632 h 1153052"/>
                <a:gd name="connsiteX12" fmla="*/ 678860 w 1278604"/>
                <a:gd name="connsiteY12" fmla="*/ 63418 h 1153052"/>
                <a:gd name="connsiteX13" fmla="*/ 684612 w 1278604"/>
                <a:gd name="connsiteY13" fmla="*/ 37474 h 1153052"/>
                <a:gd name="connsiteX14" fmla="*/ 723437 w 1278604"/>
                <a:gd name="connsiteY14" fmla="*/ 50448 h 1153052"/>
                <a:gd name="connsiteX15" fmla="*/ 762262 w 1278604"/>
                <a:gd name="connsiteY15" fmla="*/ 0 h 1153052"/>
                <a:gd name="connsiteX16" fmla="*/ 835627 w 1278604"/>
                <a:gd name="connsiteY16" fmla="*/ 27387 h 1153052"/>
                <a:gd name="connsiteX17" fmla="*/ 828437 w 1278604"/>
                <a:gd name="connsiteY17" fmla="*/ 73508 h 1153052"/>
                <a:gd name="connsiteX18" fmla="*/ 874451 w 1278604"/>
                <a:gd name="connsiteY18" fmla="*/ 73508 h 1153052"/>
                <a:gd name="connsiteX19" fmla="*/ 896021 w 1278604"/>
                <a:gd name="connsiteY19" fmla="*/ 129719 h 1153052"/>
                <a:gd name="connsiteX20" fmla="*/ 934875 w 1278604"/>
                <a:gd name="connsiteY20" fmla="*/ 122512 h 1153052"/>
                <a:gd name="connsiteX21" fmla="*/ 947816 w 1278604"/>
                <a:gd name="connsiteY21" fmla="*/ 144133 h 1153052"/>
                <a:gd name="connsiteX22" fmla="*/ 985203 w 1278604"/>
                <a:gd name="connsiteY22" fmla="*/ 135486 h 1153052"/>
                <a:gd name="connsiteX23" fmla="*/ 1025466 w 1278604"/>
                <a:gd name="connsiteY23" fmla="*/ 211874 h 1153052"/>
                <a:gd name="connsiteX24" fmla="*/ 1072947 w 1278604"/>
                <a:gd name="connsiteY24" fmla="*/ 183050 h 1153052"/>
                <a:gd name="connsiteX25" fmla="*/ 1157787 w 1278604"/>
                <a:gd name="connsiteY25" fmla="*/ 239261 h 1153052"/>
                <a:gd name="connsiteX26" fmla="*/ 1177918 w 1278604"/>
                <a:gd name="connsiteY26" fmla="*/ 485725 h 1153052"/>
                <a:gd name="connsiteX27" fmla="*/ 1259911 w 1278604"/>
                <a:gd name="connsiteY27" fmla="*/ 485725 h 1153052"/>
                <a:gd name="connsiteX28" fmla="*/ 1255597 w 1278604"/>
                <a:gd name="connsiteY28" fmla="*/ 528963 h 1153052"/>
                <a:gd name="connsiteX29" fmla="*/ 1278604 w 1278604"/>
                <a:gd name="connsiteY29" fmla="*/ 531847 h 1153052"/>
                <a:gd name="connsiteX30" fmla="*/ 1272853 w 1278604"/>
                <a:gd name="connsiteY30" fmla="*/ 556349 h 1153052"/>
                <a:gd name="connsiteX31" fmla="*/ 1226838 w 1278604"/>
                <a:gd name="connsiteY31" fmla="*/ 601031 h 1153052"/>
                <a:gd name="connsiteX32" fmla="*/ 1258473 w 1278604"/>
                <a:gd name="connsiteY32" fmla="*/ 673096 h 1153052"/>
                <a:gd name="connsiteX33" fmla="*/ 1208144 w 1278604"/>
                <a:gd name="connsiteY33" fmla="*/ 720659 h 1153052"/>
                <a:gd name="connsiteX34" fmla="*/ 1150597 w 1278604"/>
                <a:gd name="connsiteY34" fmla="*/ 654357 h 1153052"/>
                <a:gd name="connsiteX35" fmla="*/ 1061444 w 1278604"/>
                <a:gd name="connsiteY35" fmla="*/ 700482 h 1153052"/>
                <a:gd name="connsiteX36" fmla="*/ 1019714 w 1278604"/>
                <a:gd name="connsiteY36" fmla="*/ 704807 h 1153052"/>
                <a:gd name="connsiteX37" fmla="*/ 959320 w 1278604"/>
                <a:gd name="connsiteY37" fmla="*/ 766779 h 1153052"/>
                <a:gd name="connsiteX38" fmla="*/ 893145 w 1278604"/>
                <a:gd name="connsiteY38" fmla="*/ 755251 h 1153052"/>
                <a:gd name="connsiteX39" fmla="*/ 821247 w 1278604"/>
                <a:gd name="connsiteY39" fmla="*/ 795609 h 1153052"/>
                <a:gd name="connsiteX40" fmla="*/ 814057 w 1278604"/>
                <a:gd name="connsiteY40" fmla="*/ 851818 h 1153052"/>
                <a:gd name="connsiteX41" fmla="*/ 870138 w 1278604"/>
                <a:gd name="connsiteY41" fmla="*/ 936858 h 1153052"/>
                <a:gd name="connsiteX42" fmla="*/ 838502 w 1278604"/>
                <a:gd name="connsiteY42" fmla="*/ 994511 h 1153052"/>
                <a:gd name="connsiteX43" fmla="*/ 760824 w 1278604"/>
                <a:gd name="connsiteY43" fmla="*/ 1040630 h 1153052"/>
                <a:gd name="connsiteX44" fmla="*/ 687488 w 1278604"/>
                <a:gd name="connsiteY44" fmla="*/ 1153053 h 1153052"/>
                <a:gd name="connsiteX45" fmla="*/ 608372 w 1278604"/>
                <a:gd name="connsiteY45" fmla="*/ 1129994 h 1153052"/>
                <a:gd name="connsiteX46" fmla="*/ 555167 w 1278604"/>
                <a:gd name="connsiteY46" fmla="*/ 1088197 h 1153052"/>
                <a:gd name="connsiteX47" fmla="*/ 546540 w 1278604"/>
                <a:gd name="connsiteY47" fmla="*/ 1053602 h 1153052"/>
                <a:gd name="connsiteX48" fmla="*/ 340854 w 1278604"/>
                <a:gd name="connsiteY48" fmla="*/ 1127110 h 1153052"/>
                <a:gd name="connsiteX49" fmla="*/ 302029 w 1278604"/>
                <a:gd name="connsiteY49" fmla="*/ 1003157 h 1153052"/>
                <a:gd name="connsiteX50" fmla="*/ 87715 w 1278604"/>
                <a:gd name="connsiteY50" fmla="*/ 730749 h 1153052"/>
                <a:gd name="connsiteX51" fmla="*/ 0 w 1278604"/>
                <a:gd name="connsiteY51" fmla="*/ 667331 h 1153052"/>
                <a:gd name="connsiteX52" fmla="*/ 79088 w 1278604"/>
                <a:gd name="connsiteY52" fmla="*/ 621208 h 1153052"/>
                <a:gd name="connsiteX53" fmla="*/ 89153 w 1278604"/>
                <a:gd name="connsiteY53" fmla="*/ 577970 h 1153052"/>
                <a:gd name="connsiteX54" fmla="*/ 115065 w 1278604"/>
                <a:gd name="connsiteY54" fmla="*/ 573642 h 115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78604" h="1153052">
                  <a:moveTo>
                    <a:pt x="107876" y="541937"/>
                  </a:moveTo>
                  <a:lnTo>
                    <a:pt x="156766" y="472751"/>
                  </a:lnTo>
                  <a:lnTo>
                    <a:pt x="237321" y="504461"/>
                  </a:lnTo>
                  <a:lnTo>
                    <a:pt x="248824" y="459782"/>
                  </a:lnTo>
                  <a:lnTo>
                    <a:pt x="392649" y="415100"/>
                  </a:lnTo>
                  <a:lnTo>
                    <a:pt x="425722" y="475635"/>
                  </a:lnTo>
                  <a:lnTo>
                    <a:pt x="490430" y="347360"/>
                  </a:lnTo>
                  <a:lnTo>
                    <a:pt x="543664" y="312765"/>
                  </a:lnTo>
                  <a:lnTo>
                    <a:pt x="519218" y="252231"/>
                  </a:lnTo>
                  <a:lnTo>
                    <a:pt x="581051" y="232054"/>
                  </a:lnTo>
                  <a:lnTo>
                    <a:pt x="510591" y="185930"/>
                  </a:lnTo>
                  <a:lnTo>
                    <a:pt x="533598" y="119632"/>
                  </a:lnTo>
                  <a:lnTo>
                    <a:pt x="678860" y="63418"/>
                  </a:lnTo>
                  <a:lnTo>
                    <a:pt x="684612" y="37474"/>
                  </a:lnTo>
                  <a:lnTo>
                    <a:pt x="723437" y="50448"/>
                  </a:lnTo>
                  <a:lnTo>
                    <a:pt x="762262" y="0"/>
                  </a:lnTo>
                  <a:lnTo>
                    <a:pt x="835627" y="27387"/>
                  </a:lnTo>
                  <a:lnTo>
                    <a:pt x="828437" y="73508"/>
                  </a:lnTo>
                  <a:lnTo>
                    <a:pt x="874451" y="73508"/>
                  </a:lnTo>
                  <a:lnTo>
                    <a:pt x="896021" y="129719"/>
                  </a:lnTo>
                  <a:lnTo>
                    <a:pt x="934875" y="122512"/>
                  </a:lnTo>
                  <a:lnTo>
                    <a:pt x="947816" y="144133"/>
                  </a:lnTo>
                  <a:lnTo>
                    <a:pt x="985203" y="135486"/>
                  </a:lnTo>
                  <a:lnTo>
                    <a:pt x="1025466" y="211874"/>
                  </a:lnTo>
                  <a:lnTo>
                    <a:pt x="1072947" y="183050"/>
                  </a:lnTo>
                  <a:lnTo>
                    <a:pt x="1157787" y="239261"/>
                  </a:lnTo>
                  <a:lnTo>
                    <a:pt x="1177918" y="485725"/>
                  </a:lnTo>
                  <a:lnTo>
                    <a:pt x="1259911" y="485725"/>
                  </a:lnTo>
                  <a:lnTo>
                    <a:pt x="1255597" y="528963"/>
                  </a:lnTo>
                  <a:lnTo>
                    <a:pt x="1278604" y="531847"/>
                  </a:lnTo>
                  <a:lnTo>
                    <a:pt x="1272853" y="556349"/>
                  </a:lnTo>
                  <a:lnTo>
                    <a:pt x="1226838" y="601031"/>
                  </a:lnTo>
                  <a:lnTo>
                    <a:pt x="1258473" y="673096"/>
                  </a:lnTo>
                  <a:lnTo>
                    <a:pt x="1208144" y="720659"/>
                  </a:lnTo>
                  <a:lnTo>
                    <a:pt x="1150597" y="654357"/>
                  </a:lnTo>
                  <a:lnTo>
                    <a:pt x="1061444" y="700482"/>
                  </a:lnTo>
                  <a:lnTo>
                    <a:pt x="1019714" y="704807"/>
                  </a:lnTo>
                  <a:lnTo>
                    <a:pt x="959320" y="766779"/>
                  </a:lnTo>
                  <a:lnTo>
                    <a:pt x="893145" y="755251"/>
                  </a:lnTo>
                  <a:lnTo>
                    <a:pt x="821247" y="795609"/>
                  </a:lnTo>
                  <a:lnTo>
                    <a:pt x="814057" y="851818"/>
                  </a:lnTo>
                  <a:lnTo>
                    <a:pt x="870138" y="936858"/>
                  </a:lnTo>
                  <a:lnTo>
                    <a:pt x="838502" y="994511"/>
                  </a:lnTo>
                  <a:lnTo>
                    <a:pt x="760824" y="1040630"/>
                  </a:lnTo>
                  <a:lnTo>
                    <a:pt x="687488" y="1153053"/>
                  </a:lnTo>
                  <a:lnTo>
                    <a:pt x="608372" y="1129994"/>
                  </a:lnTo>
                  <a:lnTo>
                    <a:pt x="555167" y="1088197"/>
                  </a:lnTo>
                  <a:lnTo>
                    <a:pt x="546540" y="1053602"/>
                  </a:lnTo>
                  <a:lnTo>
                    <a:pt x="340854" y="1127110"/>
                  </a:lnTo>
                  <a:lnTo>
                    <a:pt x="302029" y="1003157"/>
                  </a:lnTo>
                  <a:lnTo>
                    <a:pt x="87715" y="730749"/>
                  </a:lnTo>
                  <a:lnTo>
                    <a:pt x="0" y="667331"/>
                  </a:lnTo>
                  <a:lnTo>
                    <a:pt x="79088" y="621208"/>
                  </a:lnTo>
                  <a:lnTo>
                    <a:pt x="89153" y="577970"/>
                  </a:lnTo>
                  <a:lnTo>
                    <a:pt x="115065" y="573642"/>
                  </a:lnTo>
                  <a:close/>
                </a:path>
              </a:pathLst>
            </a:custGeom>
            <a:solidFill>
              <a:schemeClr val="accent1"/>
            </a:solidFill>
            <a:ln w="1270" cap="flat">
              <a:solidFill>
                <a:srgbClr val="E5E9EE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5" name="Полилиния 45">
              <a:extLst>
                <a:ext uri="{FF2B5EF4-FFF2-40B4-BE49-F238E27FC236}">
                  <a16:creationId xmlns:a16="http://schemas.microsoft.com/office/drawing/2014/main" id="{BE3794DB-614B-434B-BFFA-FBCA77F173E6}"/>
                </a:ext>
              </a:extLst>
            </p:cNvPr>
            <p:cNvSpPr/>
            <p:nvPr/>
          </p:nvSpPr>
          <p:spPr>
            <a:xfrm>
              <a:off x="5411466" y="1055728"/>
              <a:ext cx="268964" cy="226285"/>
            </a:xfrm>
            <a:custGeom>
              <a:avLst/>
              <a:gdLst>
                <a:gd name="connsiteX0" fmla="*/ 139519 w 268964"/>
                <a:gd name="connsiteY0" fmla="*/ 14412 h 226285"/>
                <a:gd name="connsiteX1" fmla="*/ 152461 w 268964"/>
                <a:gd name="connsiteY1" fmla="*/ 41795 h 226285"/>
                <a:gd name="connsiteX2" fmla="*/ 205665 w 268964"/>
                <a:gd name="connsiteY2" fmla="*/ 38914 h 226285"/>
                <a:gd name="connsiteX3" fmla="*/ 211417 w 268964"/>
                <a:gd name="connsiteY3" fmla="*/ 4322 h 226285"/>
                <a:gd name="connsiteX4" fmla="*/ 253147 w 268964"/>
                <a:gd name="connsiteY4" fmla="*/ 0 h 226285"/>
                <a:gd name="connsiteX5" fmla="*/ 245928 w 268964"/>
                <a:gd name="connsiteY5" fmla="*/ 34589 h 226285"/>
                <a:gd name="connsiteX6" fmla="*/ 235863 w 268964"/>
                <a:gd name="connsiteY6" fmla="*/ 34589 h 226285"/>
                <a:gd name="connsiteX7" fmla="*/ 225797 w 268964"/>
                <a:gd name="connsiteY7" fmla="*/ 43236 h 226285"/>
                <a:gd name="connsiteX8" fmla="*/ 248833 w 268964"/>
                <a:gd name="connsiteY8" fmla="*/ 99451 h 226285"/>
                <a:gd name="connsiteX9" fmla="*/ 261775 w 268964"/>
                <a:gd name="connsiteY9" fmla="*/ 100892 h 226285"/>
                <a:gd name="connsiteX10" fmla="*/ 268964 w 268964"/>
                <a:gd name="connsiteY10" fmla="*/ 132597 h 226285"/>
                <a:gd name="connsiteX11" fmla="*/ 243052 w 268964"/>
                <a:gd name="connsiteY11" fmla="*/ 136924 h 226285"/>
                <a:gd name="connsiteX12" fmla="*/ 232987 w 268964"/>
                <a:gd name="connsiteY12" fmla="*/ 180163 h 226285"/>
                <a:gd name="connsiteX13" fmla="*/ 153899 w 268964"/>
                <a:gd name="connsiteY13" fmla="*/ 226285 h 226285"/>
                <a:gd name="connsiteX14" fmla="*/ 0 w 268964"/>
                <a:gd name="connsiteY14" fmla="*/ 83593 h 226285"/>
                <a:gd name="connsiteX15" fmla="*/ 54654 w 268964"/>
                <a:gd name="connsiteY15" fmla="*/ 66300 h 226285"/>
                <a:gd name="connsiteX16" fmla="*/ 47464 w 268964"/>
                <a:gd name="connsiteY16" fmla="*/ 46120 h 22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8964" h="226285">
                  <a:moveTo>
                    <a:pt x="139519" y="14412"/>
                  </a:moveTo>
                  <a:lnTo>
                    <a:pt x="152461" y="41795"/>
                  </a:lnTo>
                  <a:lnTo>
                    <a:pt x="205665" y="38914"/>
                  </a:lnTo>
                  <a:lnTo>
                    <a:pt x="211417" y="4322"/>
                  </a:lnTo>
                  <a:lnTo>
                    <a:pt x="253147" y="0"/>
                  </a:lnTo>
                  <a:lnTo>
                    <a:pt x="245928" y="34589"/>
                  </a:lnTo>
                  <a:lnTo>
                    <a:pt x="235863" y="34589"/>
                  </a:lnTo>
                  <a:lnTo>
                    <a:pt x="225797" y="43236"/>
                  </a:lnTo>
                  <a:lnTo>
                    <a:pt x="248833" y="99451"/>
                  </a:lnTo>
                  <a:lnTo>
                    <a:pt x="261775" y="100892"/>
                  </a:lnTo>
                  <a:lnTo>
                    <a:pt x="268964" y="132597"/>
                  </a:lnTo>
                  <a:lnTo>
                    <a:pt x="243052" y="136924"/>
                  </a:lnTo>
                  <a:lnTo>
                    <a:pt x="232987" y="180163"/>
                  </a:lnTo>
                  <a:lnTo>
                    <a:pt x="153899" y="226285"/>
                  </a:lnTo>
                  <a:lnTo>
                    <a:pt x="0" y="83593"/>
                  </a:lnTo>
                  <a:lnTo>
                    <a:pt x="54654" y="66300"/>
                  </a:lnTo>
                  <a:lnTo>
                    <a:pt x="47464" y="46120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6" name="Полилиния 46">
              <a:extLst>
                <a:ext uri="{FF2B5EF4-FFF2-40B4-BE49-F238E27FC236}">
                  <a16:creationId xmlns:a16="http://schemas.microsoft.com/office/drawing/2014/main" id="{6E8539B0-9BB0-434B-8A4D-23D76A3276B8}"/>
                </a:ext>
              </a:extLst>
            </p:cNvPr>
            <p:cNvSpPr/>
            <p:nvPr/>
          </p:nvSpPr>
          <p:spPr>
            <a:xfrm>
              <a:off x="6255729" y="4878090"/>
              <a:ext cx="1152035" cy="1154501"/>
            </a:xfrm>
            <a:custGeom>
              <a:avLst/>
              <a:gdLst>
                <a:gd name="connsiteX0" fmla="*/ 107876 w 1152035"/>
                <a:gd name="connsiteY0" fmla="*/ 517441 h 1154501"/>
                <a:gd name="connsiteX1" fmla="*/ 80526 w 1152035"/>
                <a:gd name="connsiteY1" fmla="*/ 429509 h 1154501"/>
                <a:gd name="connsiteX2" fmla="*/ 77650 w 1152035"/>
                <a:gd name="connsiteY2" fmla="*/ 374760 h 1154501"/>
                <a:gd name="connsiteX3" fmla="*/ 74774 w 1152035"/>
                <a:gd name="connsiteY3" fmla="*/ 332951 h 1154501"/>
                <a:gd name="connsiteX4" fmla="*/ 90620 w 1152035"/>
                <a:gd name="connsiteY4" fmla="*/ 298359 h 1154501"/>
                <a:gd name="connsiteX5" fmla="*/ 172584 w 1152035"/>
                <a:gd name="connsiteY5" fmla="*/ 331513 h 1154501"/>
                <a:gd name="connsiteX6" fmla="*/ 169708 w 1152035"/>
                <a:gd name="connsiteY6" fmla="*/ 350261 h 1154501"/>
                <a:gd name="connsiteX7" fmla="*/ 250262 w 1152035"/>
                <a:gd name="connsiteY7" fmla="*/ 392042 h 1154501"/>
                <a:gd name="connsiteX8" fmla="*/ 264642 w 1152035"/>
                <a:gd name="connsiteY8" fmla="*/ 360325 h 1154501"/>
                <a:gd name="connsiteX9" fmla="*/ 245949 w 1152035"/>
                <a:gd name="connsiteY9" fmla="*/ 317107 h 1154501"/>
                <a:gd name="connsiteX10" fmla="*/ 283335 w 1152035"/>
                <a:gd name="connsiteY10" fmla="*/ 311327 h 1154501"/>
                <a:gd name="connsiteX11" fmla="*/ 287649 w 1152035"/>
                <a:gd name="connsiteY11" fmla="*/ 283953 h 1154501"/>
                <a:gd name="connsiteX12" fmla="*/ 323598 w 1152035"/>
                <a:gd name="connsiteY12" fmla="*/ 324296 h 1154501"/>
                <a:gd name="connsiteX13" fmla="*/ 363861 w 1152035"/>
                <a:gd name="connsiteY13" fmla="*/ 314203 h 1154501"/>
                <a:gd name="connsiteX14" fmla="*/ 404153 w 1152035"/>
                <a:gd name="connsiteY14" fmla="*/ 285391 h 1154501"/>
                <a:gd name="connsiteX15" fmla="*/ 388335 w 1152035"/>
                <a:gd name="connsiteY15" fmla="*/ 226300 h 1154501"/>
                <a:gd name="connsiteX16" fmla="*/ 363861 w 1152035"/>
                <a:gd name="connsiteY16" fmla="*/ 237830 h 1154501"/>
                <a:gd name="connsiteX17" fmla="*/ 352357 w 1152035"/>
                <a:gd name="connsiteY17" fmla="*/ 184490 h 1154501"/>
                <a:gd name="connsiteX18" fmla="*/ 372489 w 1152035"/>
                <a:gd name="connsiteY18" fmla="*/ 154240 h 1154501"/>
                <a:gd name="connsiteX19" fmla="*/ 349482 w 1152035"/>
                <a:gd name="connsiteY19" fmla="*/ 139805 h 1154501"/>
                <a:gd name="connsiteX20" fmla="*/ 365299 w 1152035"/>
                <a:gd name="connsiteY20" fmla="*/ 93683 h 1154501"/>
                <a:gd name="connsiteX21" fmla="*/ 415656 w 1152035"/>
                <a:gd name="connsiteY21" fmla="*/ 116744 h 1154501"/>
                <a:gd name="connsiteX22" fmla="*/ 394087 w 1152035"/>
                <a:gd name="connsiteY22" fmla="*/ 136930 h 1154501"/>
                <a:gd name="connsiteX23" fmla="*/ 427160 w 1152035"/>
                <a:gd name="connsiteY23" fmla="*/ 187366 h 1154501"/>
                <a:gd name="connsiteX24" fmla="*/ 519218 w 1152035"/>
                <a:gd name="connsiteY24" fmla="*/ 115306 h 1154501"/>
                <a:gd name="connsiteX25" fmla="*/ 559481 w 1152035"/>
                <a:gd name="connsiteY25" fmla="*/ 122524 h 1154501"/>
                <a:gd name="connsiteX26" fmla="*/ 614124 w 1152035"/>
                <a:gd name="connsiteY26" fmla="*/ 70621 h 1154501"/>
                <a:gd name="connsiteX27" fmla="*/ 645759 w 1152035"/>
                <a:gd name="connsiteY27" fmla="*/ 61995 h 1154501"/>
                <a:gd name="connsiteX28" fmla="*/ 651539 w 1152035"/>
                <a:gd name="connsiteY28" fmla="*/ 28841 h 1154501"/>
                <a:gd name="connsiteX29" fmla="*/ 687488 w 1152035"/>
                <a:gd name="connsiteY29" fmla="*/ 10093 h 1154501"/>
                <a:gd name="connsiteX30" fmla="*/ 755072 w 1152035"/>
                <a:gd name="connsiteY30" fmla="*/ 18748 h 1154501"/>
                <a:gd name="connsiteX31" fmla="*/ 826999 w 1152035"/>
                <a:gd name="connsiteY31" fmla="*/ 1438 h 1154501"/>
                <a:gd name="connsiteX32" fmla="*/ 841378 w 1152035"/>
                <a:gd name="connsiteY32" fmla="*/ 15873 h 1154501"/>
                <a:gd name="connsiteX33" fmla="*/ 896021 w 1152035"/>
                <a:gd name="connsiteY33" fmla="*/ 0 h 1154501"/>
                <a:gd name="connsiteX34" fmla="*/ 893145 w 1152035"/>
                <a:gd name="connsiteY34" fmla="*/ 51902 h 1154501"/>
                <a:gd name="connsiteX35" fmla="*/ 914714 w 1152035"/>
                <a:gd name="connsiteY35" fmla="*/ 67746 h 1154501"/>
                <a:gd name="connsiteX36" fmla="*/ 999583 w 1152035"/>
                <a:gd name="connsiteY36" fmla="*/ 24499 h 1154501"/>
                <a:gd name="connsiteX37" fmla="*/ 1065758 w 1152035"/>
                <a:gd name="connsiteY37" fmla="*/ 31716 h 1154501"/>
                <a:gd name="connsiteX38" fmla="*/ 1083013 w 1152035"/>
                <a:gd name="connsiteY38" fmla="*/ 96587 h 1154501"/>
                <a:gd name="connsiteX39" fmla="*/ 1123276 w 1152035"/>
                <a:gd name="connsiteY39" fmla="*/ 100900 h 1154501"/>
                <a:gd name="connsiteX40" fmla="*/ 1147721 w 1152035"/>
                <a:gd name="connsiteY40" fmla="*/ 115306 h 1154501"/>
                <a:gd name="connsiteX41" fmla="*/ 1152035 w 1152035"/>
                <a:gd name="connsiteY41" fmla="*/ 142710 h 1154501"/>
                <a:gd name="connsiteX42" fmla="*/ 1141970 w 1152035"/>
                <a:gd name="connsiteY42" fmla="*/ 183052 h 1154501"/>
                <a:gd name="connsiteX43" fmla="*/ 1097393 w 1152035"/>
                <a:gd name="connsiteY43" fmla="*/ 171522 h 1154501"/>
                <a:gd name="connsiteX44" fmla="*/ 1090203 w 1152035"/>
                <a:gd name="connsiteY44" fmla="*/ 221957 h 1154501"/>
                <a:gd name="connsiteX45" fmla="*/ 1117524 w 1152035"/>
                <a:gd name="connsiteY45" fmla="*/ 229175 h 1154501"/>
                <a:gd name="connsiteX46" fmla="*/ 1152035 w 1152035"/>
                <a:gd name="connsiteY46" fmla="*/ 282515 h 1154501"/>
                <a:gd name="connsiteX47" fmla="*/ 1147721 w 1152035"/>
                <a:gd name="connsiteY47" fmla="*/ 317107 h 1154501"/>
                <a:gd name="connsiteX48" fmla="*/ 1104582 w 1152035"/>
                <a:gd name="connsiteY48" fmla="*/ 304110 h 1154501"/>
                <a:gd name="connsiteX49" fmla="*/ 1049911 w 1152035"/>
                <a:gd name="connsiteY49" fmla="*/ 370418 h 1154501"/>
                <a:gd name="connsiteX50" fmla="*/ 1081575 w 1152035"/>
                <a:gd name="connsiteY50" fmla="*/ 399259 h 1154501"/>
                <a:gd name="connsiteX51" fmla="*/ 1095955 w 1152035"/>
                <a:gd name="connsiteY51" fmla="*/ 366105 h 1154501"/>
                <a:gd name="connsiteX52" fmla="*/ 1117524 w 1152035"/>
                <a:gd name="connsiteY52" fmla="*/ 392042 h 1154501"/>
                <a:gd name="connsiteX53" fmla="*/ 1078699 w 1152035"/>
                <a:gd name="connsiteY53" fmla="*/ 445382 h 1154501"/>
                <a:gd name="connsiteX54" fmla="*/ 1107458 w 1152035"/>
                <a:gd name="connsiteY54" fmla="*/ 441040 h 1154501"/>
                <a:gd name="connsiteX55" fmla="*/ 1114648 w 1152035"/>
                <a:gd name="connsiteY55" fmla="*/ 482849 h 1154501"/>
                <a:gd name="connsiteX56" fmla="*/ 1140532 w 1152035"/>
                <a:gd name="connsiteY56" fmla="*/ 468443 h 1154501"/>
                <a:gd name="connsiteX57" fmla="*/ 1133342 w 1152035"/>
                <a:gd name="connsiteY57" fmla="*/ 533285 h 1154501"/>
                <a:gd name="connsiteX58" fmla="*/ 1113210 w 1152035"/>
                <a:gd name="connsiteY58" fmla="*/ 521754 h 1154501"/>
                <a:gd name="connsiteX59" fmla="*/ 1083013 w 1152035"/>
                <a:gd name="connsiteY59" fmla="*/ 575094 h 1154501"/>
                <a:gd name="connsiteX60" fmla="*/ 1104582 w 1152035"/>
                <a:gd name="connsiteY60" fmla="*/ 592376 h 1154501"/>
                <a:gd name="connsiteX61" fmla="*/ 1087327 w 1152035"/>
                <a:gd name="connsiteY61" fmla="*/ 658684 h 1154501"/>
                <a:gd name="connsiteX62" fmla="*/ 1047035 w 1152035"/>
                <a:gd name="connsiteY62" fmla="*/ 670215 h 1154501"/>
                <a:gd name="connsiteX63" fmla="*/ 1038408 w 1152035"/>
                <a:gd name="connsiteY63" fmla="*/ 699056 h 1154501"/>
                <a:gd name="connsiteX64" fmla="*/ 969386 w 1152035"/>
                <a:gd name="connsiteY64" fmla="*/ 694714 h 1154501"/>
                <a:gd name="connsiteX65" fmla="*/ 955006 w 1152035"/>
                <a:gd name="connsiteY65" fmla="*/ 765336 h 1154501"/>
                <a:gd name="connsiteX66" fmla="*/ 923371 w 1152035"/>
                <a:gd name="connsiteY66" fmla="*/ 769678 h 1154501"/>
                <a:gd name="connsiteX67" fmla="*/ 939188 w 1152035"/>
                <a:gd name="connsiteY67" fmla="*/ 873453 h 1154501"/>
                <a:gd name="connsiteX68" fmla="*/ 1054225 w 1152035"/>
                <a:gd name="connsiteY68" fmla="*/ 918109 h 1154501"/>
                <a:gd name="connsiteX69" fmla="*/ 1051349 w 1152035"/>
                <a:gd name="connsiteY69" fmla="*/ 977229 h 1154501"/>
                <a:gd name="connsiteX70" fmla="*/ 982327 w 1152035"/>
                <a:gd name="connsiteY70" fmla="*/ 997386 h 1154501"/>
                <a:gd name="connsiteX71" fmla="*/ 934875 w 1152035"/>
                <a:gd name="connsiteY71" fmla="*/ 1060819 h 1154501"/>
                <a:gd name="connsiteX72" fmla="*/ 896021 w 1152035"/>
                <a:gd name="connsiteY72" fmla="*/ 1034882 h 1154501"/>
                <a:gd name="connsiteX73" fmla="*/ 864386 w 1152035"/>
                <a:gd name="connsiteY73" fmla="*/ 1062257 h 1154501"/>
                <a:gd name="connsiteX74" fmla="*/ 799678 w 1152035"/>
                <a:gd name="connsiteY74" fmla="*/ 1029102 h 1154501"/>
                <a:gd name="connsiteX75" fmla="*/ 737817 w 1152035"/>
                <a:gd name="connsiteY75" fmla="*/ 1050726 h 1154501"/>
                <a:gd name="connsiteX76" fmla="*/ 714809 w 1152035"/>
                <a:gd name="connsiteY76" fmla="*/ 1092535 h 1154501"/>
                <a:gd name="connsiteX77" fmla="*/ 638569 w 1152035"/>
                <a:gd name="connsiteY77" fmla="*/ 1154502 h 1154501"/>
                <a:gd name="connsiteX78" fmla="*/ 585364 w 1152035"/>
                <a:gd name="connsiteY78" fmla="*/ 1119910 h 1154501"/>
                <a:gd name="connsiteX79" fmla="*/ 533598 w 1152035"/>
                <a:gd name="connsiteY79" fmla="*/ 1109817 h 1154501"/>
                <a:gd name="connsiteX80" fmla="*/ 457357 w 1152035"/>
                <a:gd name="connsiteY80" fmla="*/ 1115597 h 1154501"/>
                <a:gd name="connsiteX81" fmla="*/ 430036 w 1152035"/>
                <a:gd name="connsiteY81" fmla="*/ 1109817 h 1154501"/>
                <a:gd name="connsiteX82" fmla="*/ 398401 w 1152035"/>
                <a:gd name="connsiteY82" fmla="*/ 1085318 h 1154501"/>
                <a:gd name="connsiteX83" fmla="*/ 360985 w 1152035"/>
                <a:gd name="connsiteY83" fmla="*/ 1086756 h 1154501"/>
                <a:gd name="connsiteX84" fmla="*/ 349482 w 1152035"/>
                <a:gd name="connsiteY84" fmla="*/ 1024789 h 1154501"/>
                <a:gd name="connsiteX85" fmla="*/ 227255 w 1152035"/>
                <a:gd name="connsiteY85" fmla="*/ 972887 h 1154501"/>
                <a:gd name="connsiteX86" fmla="*/ 185525 w 1152035"/>
                <a:gd name="connsiteY86" fmla="*/ 887859 h 1154501"/>
                <a:gd name="connsiteX87" fmla="*/ 218598 w 1152035"/>
                <a:gd name="connsiteY87" fmla="*/ 841737 h 1154501"/>
                <a:gd name="connsiteX88" fmla="*/ 171146 w 1152035"/>
                <a:gd name="connsiteY88" fmla="*/ 827331 h 1154501"/>
                <a:gd name="connsiteX89" fmla="*/ 179774 w 1152035"/>
                <a:gd name="connsiteY89" fmla="*/ 765336 h 1154501"/>
                <a:gd name="connsiteX90" fmla="*/ 112189 w 1152035"/>
                <a:gd name="connsiteY90" fmla="*/ 756709 h 1154501"/>
                <a:gd name="connsiteX91" fmla="*/ 122255 w 1152035"/>
                <a:gd name="connsiteY91" fmla="*/ 712024 h 1154501"/>
                <a:gd name="connsiteX92" fmla="*/ 60394 w 1152035"/>
                <a:gd name="connsiteY92" fmla="*/ 687525 h 1154501"/>
                <a:gd name="connsiteX93" fmla="*/ 53204 w 1152035"/>
                <a:gd name="connsiteY93" fmla="*/ 631310 h 1154501"/>
                <a:gd name="connsiteX94" fmla="*/ 126569 w 1152035"/>
                <a:gd name="connsiteY94" fmla="*/ 615437 h 1154501"/>
                <a:gd name="connsiteX95" fmla="*/ 0 w 1152035"/>
                <a:gd name="connsiteY95" fmla="*/ 524659 h 115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152035" h="1154501">
                  <a:moveTo>
                    <a:pt x="107876" y="517441"/>
                  </a:moveTo>
                  <a:lnTo>
                    <a:pt x="80526" y="429509"/>
                  </a:lnTo>
                  <a:lnTo>
                    <a:pt x="77650" y="374760"/>
                  </a:lnTo>
                  <a:lnTo>
                    <a:pt x="74774" y="332951"/>
                  </a:lnTo>
                  <a:lnTo>
                    <a:pt x="90620" y="298359"/>
                  </a:lnTo>
                  <a:lnTo>
                    <a:pt x="172584" y="331513"/>
                  </a:lnTo>
                  <a:lnTo>
                    <a:pt x="169708" y="350261"/>
                  </a:lnTo>
                  <a:lnTo>
                    <a:pt x="250262" y="392042"/>
                  </a:lnTo>
                  <a:lnTo>
                    <a:pt x="264642" y="360325"/>
                  </a:lnTo>
                  <a:lnTo>
                    <a:pt x="245949" y="317107"/>
                  </a:lnTo>
                  <a:lnTo>
                    <a:pt x="283335" y="311327"/>
                  </a:lnTo>
                  <a:lnTo>
                    <a:pt x="287649" y="283953"/>
                  </a:lnTo>
                  <a:lnTo>
                    <a:pt x="323598" y="324296"/>
                  </a:lnTo>
                  <a:lnTo>
                    <a:pt x="363861" y="314203"/>
                  </a:lnTo>
                  <a:lnTo>
                    <a:pt x="404153" y="285391"/>
                  </a:lnTo>
                  <a:lnTo>
                    <a:pt x="388335" y="226300"/>
                  </a:lnTo>
                  <a:lnTo>
                    <a:pt x="363861" y="237830"/>
                  </a:lnTo>
                  <a:lnTo>
                    <a:pt x="352357" y="184490"/>
                  </a:lnTo>
                  <a:lnTo>
                    <a:pt x="372489" y="154240"/>
                  </a:lnTo>
                  <a:lnTo>
                    <a:pt x="349482" y="139805"/>
                  </a:lnTo>
                  <a:lnTo>
                    <a:pt x="365299" y="93683"/>
                  </a:lnTo>
                  <a:lnTo>
                    <a:pt x="415656" y="116744"/>
                  </a:lnTo>
                  <a:lnTo>
                    <a:pt x="394087" y="136930"/>
                  </a:lnTo>
                  <a:lnTo>
                    <a:pt x="427160" y="187366"/>
                  </a:lnTo>
                  <a:lnTo>
                    <a:pt x="519218" y="115306"/>
                  </a:lnTo>
                  <a:lnTo>
                    <a:pt x="559481" y="122524"/>
                  </a:lnTo>
                  <a:lnTo>
                    <a:pt x="614124" y="70621"/>
                  </a:lnTo>
                  <a:lnTo>
                    <a:pt x="645759" y="61995"/>
                  </a:lnTo>
                  <a:lnTo>
                    <a:pt x="651539" y="28841"/>
                  </a:lnTo>
                  <a:lnTo>
                    <a:pt x="687488" y="10093"/>
                  </a:lnTo>
                  <a:lnTo>
                    <a:pt x="755072" y="18748"/>
                  </a:lnTo>
                  <a:lnTo>
                    <a:pt x="826999" y="1438"/>
                  </a:lnTo>
                  <a:lnTo>
                    <a:pt x="841378" y="15873"/>
                  </a:lnTo>
                  <a:lnTo>
                    <a:pt x="896021" y="0"/>
                  </a:lnTo>
                  <a:lnTo>
                    <a:pt x="893145" y="51902"/>
                  </a:lnTo>
                  <a:lnTo>
                    <a:pt x="914714" y="67746"/>
                  </a:lnTo>
                  <a:lnTo>
                    <a:pt x="999583" y="24499"/>
                  </a:lnTo>
                  <a:lnTo>
                    <a:pt x="1065758" y="31716"/>
                  </a:lnTo>
                  <a:lnTo>
                    <a:pt x="1083013" y="96587"/>
                  </a:lnTo>
                  <a:lnTo>
                    <a:pt x="1123276" y="100900"/>
                  </a:lnTo>
                  <a:lnTo>
                    <a:pt x="1147721" y="115306"/>
                  </a:lnTo>
                  <a:lnTo>
                    <a:pt x="1152035" y="142710"/>
                  </a:lnTo>
                  <a:lnTo>
                    <a:pt x="1141970" y="183052"/>
                  </a:lnTo>
                  <a:lnTo>
                    <a:pt x="1097393" y="171522"/>
                  </a:lnTo>
                  <a:lnTo>
                    <a:pt x="1090203" y="221957"/>
                  </a:lnTo>
                  <a:lnTo>
                    <a:pt x="1117524" y="229175"/>
                  </a:lnTo>
                  <a:lnTo>
                    <a:pt x="1152035" y="282515"/>
                  </a:lnTo>
                  <a:lnTo>
                    <a:pt x="1147721" y="317107"/>
                  </a:lnTo>
                  <a:lnTo>
                    <a:pt x="1104582" y="304110"/>
                  </a:lnTo>
                  <a:lnTo>
                    <a:pt x="1049911" y="370418"/>
                  </a:lnTo>
                  <a:lnTo>
                    <a:pt x="1081575" y="399259"/>
                  </a:lnTo>
                  <a:lnTo>
                    <a:pt x="1095955" y="366105"/>
                  </a:lnTo>
                  <a:lnTo>
                    <a:pt x="1117524" y="392042"/>
                  </a:lnTo>
                  <a:lnTo>
                    <a:pt x="1078699" y="445382"/>
                  </a:lnTo>
                  <a:lnTo>
                    <a:pt x="1107458" y="441040"/>
                  </a:lnTo>
                  <a:lnTo>
                    <a:pt x="1114648" y="482849"/>
                  </a:lnTo>
                  <a:lnTo>
                    <a:pt x="1140532" y="468443"/>
                  </a:lnTo>
                  <a:lnTo>
                    <a:pt x="1133342" y="533285"/>
                  </a:lnTo>
                  <a:lnTo>
                    <a:pt x="1113210" y="521754"/>
                  </a:lnTo>
                  <a:lnTo>
                    <a:pt x="1083013" y="575094"/>
                  </a:lnTo>
                  <a:lnTo>
                    <a:pt x="1104582" y="592376"/>
                  </a:lnTo>
                  <a:lnTo>
                    <a:pt x="1087327" y="658684"/>
                  </a:lnTo>
                  <a:lnTo>
                    <a:pt x="1047035" y="670215"/>
                  </a:lnTo>
                  <a:lnTo>
                    <a:pt x="1038408" y="699056"/>
                  </a:lnTo>
                  <a:lnTo>
                    <a:pt x="969386" y="694714"/>
                  </a:lnTo>
                  <a:lnTo>
                    <a:pt x="955006" y="765336"/>
                  </a:lnTo>
                  <a:lnTo>
                    <a:pt x="923371" y="769678"/>
                  </a:lnTo>
                  <a:lnTo>
                    <a:pt x="939188" y="873453"/>
                  </a:lnTo>
                  <a:lnTo>
                    <a:pt x="1054225" y="918109"/>
                  </a:lnTo>
                  <a:lnTo>
                    <a:pt x="1051349" y="977229"/>
                  </a:lnTo>
                  <a:lnTo>
                    <a:pt x="982327" y="997386"/>
                  </a:lnTo>
                  <a:lnTo>
                    <a:pt x="934875" y="1060819"/>
                  </a:lnTo>
                  <a:lnTo>
                    <a:pt x="896021" y="1034882"/>
                  </a:lnTo>
                  <a:lnTo>
                    <a:pt x="864386" y="1062257"/>
                  </a:lnTo>
                  <a:lnTo>
                    <a:pt x="799678" y="1029102"/>
                  </a:lnTo>
                  <a:lnTo>
                    <a:pt x="737817" y="1050726"/>
                  </a:lnTo>
                  <a:lnTo>
                    <a:pt x="714809" y="1092535"/>
                  </a:lnTo>
                  <a:lnTo>
                    <a:pt x="638569" y="1154502"/>
                  </a:lnTo>
                  <a:lnTo>
                    <a:pt x="585364" y="1119910"/>
                  </a:lnTo>
                  <a:lnTo>
                    <a:pt x="533598" y="1109817"/>
                  </a:lnTo>
                  <a:lnTo>
                    <a:pt x="457357" y="1115597"/>
                  </a:lnTo>
                  <a:lnTo>
                    <a:pt x="430036" y="1109817"/>
                  </a:lnTo>
                  <a:lnTo>
                    <a:pt x="398401" y="1085318"/>
                  </a:lnTo>
                  <a:lnTo>
                    <a:pt x="360985" y="1086756"/>
                  </a:lnTo>
                  <a:lnTo>
                    <a:pt x="349482" y="1024789"/>
                  </a:lnTo>
                  <a:lnTo>
                    <a:pt x="227255" y="972887"/>
                  </a:lnTo>
                  <a:lnTo>
                    <a:pt x="185525" y="887859"/>
                  </a:lnTo>
                  <a:lnTo>
                    <a:pt x="218598" y="841737"/>
                  </a:lnTo>
                  <a:lnTo>
                    <a:pt x="171146" y="827331"/>
                  </a:lnTo>
                  <a:lnTo>
                    <a:pt x="179774" y="765336"/>
                  </a:lnTo>
                  <a:lnTo>
                    <a:pt x="112189" y="756709"/>
                  </a:lnTo>
                  <a:lnTo>
                    <a:pt x="122255" y="712024"/>
                  </a:lnTo>
                  <a:lnTo>
                    <a:pt x="60394" y="687525"/>
                  </a:lnTo>
                  <a:lnTo>
                    <a:pt x="53204" y="631310"/>
                  </a:lnTo>
                  <a:lnTo>
                    <a:pt x="126569" y="615437"/>
                  </a:lnTo>
                  <a:lnTo>
                    <a:pt x="0" y="524659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" name="Полилиния 47">
              <a:extLst>
                <a:ext uri="{FF2B5EF4-FFF2-40B4-BE49-F238E27FC236}">
                  <a16:creationId xmlns:a16="http://schemas.microsoft.com/office/drawing/2014/main" id="{97538DC7-898E-D64F-883D-547774996555}"/>
                </a:ext>
              </a:extLst>
            </p:cNvPr>
            <p:cNvSpPr/>
            <p:nvPr/>
          </p:nvSpPr>
          <p:spPr>
            <a:xfrm>
              <a:off x="7512764" y="5832258"/>
              <a:ext cx="1038407" cy="797023"/>
            </a:xfrm>
            <a:custGeom>
              <a:avLst/>
              <a:gdLst>
                <a:gd name="connsiteX0" fmla="*/ 336540 w 1038407"/>
                <a:gd name="connsiteY0" fmla="*/ 226271 h 797023"/>
                <a:gd name="connsiteX1" fmla="*/ 309218 w 1038407"/>
                <a:gd name="connsiteY1" fmla="*/ 105214 h 797023"/>
                <a:gd name="connsiteX2" fmla="*/ 382583 w 1038407"/>
                <a:gd name="connsiteY2" fmla="*/ 109527 h 797023"/>
                <a:gd name="connsiteX3" fmla="*/ 384021 w 1038407"/>
                <a:gd name="connsiteY3" fmla="*/ 44685 h 797023"/>
                <a:gd name="connsiteX4" fmla="*/ 316408 w 1038407"/>
                <a:gd name="connsiteY4" fmla="*/ 7189 h 797023"/>
                <a:gd name="connsiteX5" fmla="*/ 388335 w 1038407"/>
                <a:gd name="connsiteY5" fmla="*/ 0 h 797023"/>
                <a:gd name="connsiteX6" fmla="*/ 396963 w 1038407"/>
                <a:gd name="connsiteY6" fmla="*/ 28812 h 797023"/>
                <a:gd name="connsiteX7" fmla="*/ 483240 w 1038407"/>
                <a:gd name="connsiteY7" fmla="*/ 17281 h 797023"/>
                <a:gd name="connsiteX8" fmla="*/ 460233 w 1038407"/>
                <a:gd name="connsiteY8" fmla="*/ 95121 h 797023"/>
                <a:gd name="connsiteX9" fmla="*/ 522094 w 1038407"/>
                <a:gd name="connsiteY9" fmla="*/ 64842 h 797023"/>
                <a:gd name="connsiteX10" fmla="*/ 563795 w 1038407"/>
                <a:gd name="connsiteY10" fmla="*/ 139805 h 797023"/>
                <a:gd name="connsiteX11" fmla="*/ 734941 w 1038407"/>
                <a:gd name="connsiteY11" fmla="*/ 148432 h 797023"/>
                <a:gd name="connsiteX12" fmla="*/ 786736 w 1038407"/>
                <a:gd name="connsiteY12" fmla="*/ 214740 h 797023"/>
                <a:gd name="connsiteX13" fmla="*/ 873013 w 1038407"/>
                <a:gd name="connsiteY13" fmla="*/ 184490 h 797023"/>
                <a:gd name="connsiteX14" fmla="*/ 896021 w 1038407"/>
                <a:gd name="connsiteY14" fmla="*/ 242143 h 797023"/>
                <a:gd name="connsiteX15" fmla="*/ 943502 w 1038407"/>
                <a:gd name="connsiteY15" fmla="*/ 285362 h 797023"/>
                <a:gd name="connsiteX16" fmla="*/ 973699 w 1038407"/>
                <a:gd name="connsiteY16" fmla="*/ 270956 h 797023"/>
                <a:gd name="connsiteX17" fmla="*/ 985203 w 1038407"/>
                <a:gd name="connsiteY17" fmla="*/ 360325 h 797023"/>
                <a:gd name="connsiteX18" fmla="*/ 950692 w 1038407"/>
                <a:gd name="connsiteY18" fmla="*/ 379044 h 797023"/>
                <a:gd name="connsiteX19" fmla="*/ 959320 w 1038407"/>
                <a:gd name="connsiteY19" fmla="*/ 402106 h 797023"/>
                <a:gd name="connsiteX20" fmla="*/ 1019714 w 1038407"/>
                <a:gd name="connsiteY20" fmla="*/ 397793 h 797023"/>
                <a:gd name="connsiteX21" fmla="*/ 979451 w 1038407"/>
                <a:gd name="connsiteY21" fmla="*/ 481383 h 797023"/>
                <a:gd name="connsiteX22" fmla="*/ 943502 w 1038407"/>
                <a:gd name="connsiteY22" fmla="*/ 490038 h 797023"/>
                <a:gd name="connsiteX23" fmla="*/ 983765 w 1038407"/>
                <a:gd name="connsiteY23" fmla="*/ 505882 h 797023"/>
                <a:gd name="connsiteX24" fmla="*/ 1005334 w 1038407"/>
                <a:gd name="connsiteY24" fmla="*/ 485724 h 797023"/>
                <a:gd name="connsiteX25" fmla="*/ 1015400 w 1038407"/>
                <a:gd name="connsiteY25" fmla="*/ 531847 h 797023"/>
                <a:gd name="connsiteX26" fmla="*/ 999582 w 1038407"/>
                <a:gd name="connsiteY26" fmla="*/ 550566 h 797023"/>
                <a:gd name="connsiteX27" fmla="*/ 1038407 w 1038407"/>
                <a:gd name="connsiteY27" fmla="*/ 573628 h 797023"/>
                <a:gd name="connsiteX28" fmla="*/ 1006772 w 1038407"/>
                <a:gd name="connsiteY28" fmla="*/ 664435 h 797023"/>
                <a:gd name="connsiteX29" fmla="*/ 934874 w 1038407"/>
                <a:gd name="connsiteY29" fmla="*/ 671653 h 797023"/>
                <a:gd name="connsiteX30" fmla="*/ 896021 w 1038407"/>
                <a:gd name="connsiteY30" fmla="*/ 615437 h 797023"/>
                <a:gd name="connsiteX31" fmla="*/ 883079 w 1038407"/>
                <a:gd name="connsiteY31" fmla="*/ 661560 h 797023"/>
                <a:gd name="connsiteX32" fmla="*/ 854320 w 1038407"/>
                <a:gd name="connsiteY32" fmla="*/ 655780 h 797023"/>
                <a:gd name="connsiteX33" fmla="*/ 841378 w 1038407"/>
                <a:gd name="connsiteY33" fmla="*/ 696152 h 797023"/>
                <a:gd name="connsiteX34" fmla="*/ 806867 w 1038407"/>
                <a:gd name="connsiteY34" fmla="*/ 648591 h 797023"/>
                <a:gd name="connsiteX35" fmla="*/ 779546 w 1038407"/>
                <a:gd name="connsiteY35" fmla="*/ 680279 h 797023"/>
                <a:gd name="connsiteX36" fmla="*/ 683174 w 1038407"/>
                <a:gd name="connsiteY36" fmla="*/ 673091 h 797023"/>
                <a:gd name="connsiteX37" fmla="*/ 632846 w 1038407"/>
                <a:gd name="connsiteY37" fmla="*/ 765335 h 797023"/>
                <a:gd name="connsiteX38" fmla="*/ 604058 w 1038407"/>
                <a:gd name="connsiteY38" fmla="*/ 740837 h 797023"/>
                <a:gd name="connsiteX39" fmla="*/ 589678 w 1038407"/>
                <a:gd name="connsiteY39" fmla="*/ 683183 h 797023"/>
                <a:gd name="connsiteX40" fmla="*/ 476050 w 1038407"/>
                <a:gd name="connsiteY40" fmla="*/ 735057 h 797023"/>
                <a:gd name="connsiteX41" fmla="*/ 458795 w 1038407"/>
                <a:gd name="connsiteY41" fmla="*/ 700465 h 797023"/>
                <a:gd name="connsiteX42" fmla="*/ 421408 w 1038407"/>
                <a:gd name="connsiteY42" fmla="*/ 743712 h 797023"/>
                <a:gd name="connsiteX43" fmla="*/ 428598 w 1038407"/>
                <a:gd name="connsiteY43" fmla="*/ 772524 h 797023"/>
                <a:gd name="connsiteX44" fmla="*/ 340854 w 1038407"/>
                <a:gd name="connsiteY44" fmla="*/ 797024 h 797023"/>
                <a:gd name="connsiteX45" fmla="*/ 333664 w 1038407"/>
                <a:gd name="connsiteY45" fmla="*/ 722088 h 797023"/>
                <a:gd name="connsiteX46" fmla="*/ 245948 w 1038407"/>
                <a:gd name="connsiteY46" fmla="*/ 654342 h 797023"/>
                <a:gd name="connsiteX47" fmla="*/ 178336 w 1038407"/>
                <a:gd name="connsiteY47" fmla="*/ 675966 h 797023"/>
                <a:gd name="connsiteX48" fmla="*/ 153890 w 1038407"/>
                <a:gd name="connsiteY48" fmla="*/ 639936 h 797023"/>
                <a:gd name="connsiteX49" fmla="*/ 77650 w 1038407"/>
                <a:gd name="connsiteY49" fmla="*/ 667311 h 797023"/>
                <a:gd name="connsiteX50" fmla="*/ 27321 w 1038407"/>
                <a:gd name="connsiteY50" fmla="*/ 616875 h 797023"/>
                <a:gd name="connsiteX51" fmla="*/ 79116 w 1038407"/>
                <a:gd name="connsiteY51" fmla="*/ 515975 h 797023"/>
                <a:gd name="connsiteX52" fmla="*/ 17256 w 1038407"/>
                <a:gd name="connsiteY52" fmla="*/ 478507 h 797023"/>
                <a:gd name="connsiteX53" fmla="*/ 0 w 1038407"/>
                <a:gd name="connsiteY53" fmla="*/ 396355 h 797023"/>
                <a:gd name="connsiteX54" fmla="*/ 176898 w 1038407"/>
                <a:gd name="connsiteY54" fmla="*/ 236364 h 797023"/>
                <a:gd name="connsiteX55" fmla="*/ 274707 w 1038407"/>
                <a:gd name="connsiteY55" fmla="*/ 283924 h 797023"/>
                <a:gd name="connsiteX56" fmla="*/ 276145 w 1038407"/>
                <a:gd name="connsiteY56" fmla="*/ 204647 h 797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38407" h="797023">
                  <a:moveTo>
                    <a:pt x="336540" y="226271"/>
                  </a:moveTo>
                  <a:lnTo>
                    <a:pt x="309218" y="105214"/>
                  </a:lnTo>
                  <a:lnTo>
                    <a:pt x="382583" y="109527"/>
                  </a:lnTo>
                  <a:lnTo>
                    <a:pt x="384021" y="44685"/>
                  </a:lnTo>
                  <a:lnTo>
                    <a:pt x="316408" y="7189"/>
                  </a:lnTo>
                  <a:lnTo>
                    <a:pt x="388335" y="0"/>
                  </a:lnTo>
                  <a:lnTo>
                    <a:pt x="396963" y="28812"/>
                  </a:lnTo>
                  <a:lnTo>
                    <a:pt x="483240" y="17281"/>
                  </a:lnTo>
                  <a:lnTo>
                    <a:pt x="460233" y="95121"/>
                  </a:lnTo>
                  <a:lnTo>
                    <a:pt x="522094" y="64842"/>
                  </a:lnTo>
                  <a:lnTo>
                    <a:pt x="563795" y="139805"/>
                  </a:lnTo>
                  <a:lnTo>
                    <a:pt x="734941" y="148432"/>
                  </a:lnTo>
                  <a:lnTo>
                    <a:pt x="786736" y="214740"/>
                  </a:lnTo>
                  <a:lnTo>
                    <a:pt x="873013" y="184490"/>
                  </a:lnTo>
                  <a:lnTo>
                    <a:pt x="896021" y="242143"/>
                  </a:lnTo>
                  <a:lnTo>
                    <a:pt x="943502" y="285362"/>
                  </a:lnTo>
                  <a:lnTo>
                    <a:pt x="973699" y="270956"/>
                  </a:lnTo>
                  <a:lnTo>
                    <a:pt x="985203" y="360325"/>
                  </a:lnTo>
                  <a:lnTo>
                    <a:pt x="950692" y="379044"/>
                  </a:lnTo>
                  <a:lnTo>
                    <a:pt x="959320" y="402106"/>
                  </a:lnTo>
                  <a:lnTo>
                    <a:pt x="1019714" y="397793"/>
                  </a:lnTo>
                  <a:lnTo>
                    <a:pt x="979451" y="481383"/>
                  </a:lnTo>
                  <a:lnTo>
                    <a:pt x="943502" y="490038"/>
                  </a:lnTo>
                  <a:lnTo>
                    <a:pt x="983765" y="505882"/>
                  </a:lnTo>
                  <a:lnTo>
                    <a:pt x="1005334" y="485724"/>
                  </a:lnTo>
                  <a:lnTo>
                    <a:pt x="1015400" y="531847"/>
                  </a:lnTo>
                  <a:lnTo>
                    <a:pt x="999582" y="550566"/>
                  </a:lnTo>
                  <a:lnTo>
                    <a:pt x="1038407" y="573628"/>
                  </a:lnTo>
                  <a:lnTo>
                    <a:pt x="1006772" y="664435"/>
                  </a:lnTo>
                  <a:lnTo>
                    <a:pt x="934874" y="671653"/>
                  </a:lnTo>
                  <a:lnTo>
                    <a:pt x="896021" y="615437"/>
                  </a:lnTo>
                  <a:lnTo>
                    <a:pt x="883079" y="661560"/>
                  </a:lnTo>
                  <a:lnTo>
                    <a:pt x="854320" y="655780"/>
                  </a:lnTo>
                  <a:lnTo>
                    <a:pt x="841378" y="696152"/>
                  </a:lnTo>
                  <a:lnTo>
                    <a:pt x="806867" y="648591"/>
                  </a:lnTo>
                  <a:lnTo>
                    <a:pt x="779546" y="680279"/>
                  </a:lnTo>
                  <a:lnTo>
                    <a:pt x="683174" y="673091"/>
                  </a:lnTo>
                  <a:lnTo>
                    <a:pt x="632846" y="765335"/>
                  </a:lnTo>
                  <a:lnTo>
                    <a:pt x="604058" y="740837"/>
                  </a:lnTo>
                  <a:lnTo>
                    <a:pt x="589678" y="683183"/>
                  </a:lnTo>
                  <a:lnTo>
                    <a:pt x="476050" y="735057"/>
                  </a:lnTo>
                  <a:lnTo>
                    <a:pt x="458795" y="700465"/>
                  </a:lnTo>
                  <a:lnTo>
                    <a:pt x="421408" y="743712"/>
                  </a:lnTo>
                  <a:lnTo>
                    <a:pt x="428598" y="772524"/>
                  </a:lnTo>
                  <a:lnTo>
                    <a:pt x="340854" y="797024"/>
                  </a:lnTo>
                  <a:lnTo>
                    <a:pt x="333664" y="722088"/>
                  </a:lnTo>
                  <a:lnTo>
                    <a:pt x="245948" y="654342"/>
                  </a:lnTo>
                  <a:lnTo>
                    <a:pt x="178336" y="675966"/>
                  </a:lnTo>
                  <a:lnTo>
                    <a:pt x="153890" y="639936"/>
                  </a:lnTo>
                  <a:lnTo>
                    <a:pt x="77650" y="667311"/>
                  </a:lnTo>
                  <a:lnTo>
                    <a:pt x="27321" y="616875"/>
                  </a:lnTo>
                  <a:lnTo>
                    <a:pt x="79116" y="515975"/>
                  </a:lnTo>
                  <a:lnTo>
                    <a:pt x="17256" y="478507"/>
                  </a:lnTo>
                  <a:lnTo>
                    <a:pt x="0" y="396355"/>
                  </a:lnTo>
                  <a:lnTo>
                    <a:pt x="176898" y="236364"/>
                  </a:lnTo>
                  <a:lnTo>
                    <a:pt x="274707" y="283924"/>
                  </a:lnTo>
                  <a:lnTo>
                    <a:pt x="276145" y="204647"/>
                  </a:lnTo>
                  <a:close/>
                </a:path>
              </a:pathLst>
            </a:custGeom>
            <a:solidFill>
              <a:schemeClr val="accent1"/>
            </a:solidFill>
            <a:ln w="1270" cap="flat">
              <a:solidFill>
                <a:srgbClr val="E5E9EE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8" name="Полилиния 48">
              <a:extLst>
                <a:ext uri="{FF2B5EF4-FFF2-40B4-BE49-F238E27FC236}">
                  <a16:creationId xmlns:a16="http://schemas.microsoft.com/office/drawing/2014/main" id="{15252059-883D-0541-AE14-BB7E19490FDD}"/>
                </a:ext>
              </a:extLst>
            </p:cNvPr>
            <p:cNvSpPr/>
            <p:nvPr/>
          </p:nvSpPr>
          <p:spPr>
            <a:xfrm>
              <a:off x="7289823" y="6449133"/>
              <a:ext cx="809743" cy="1023322"/>
            </a:xfrm>
            <a:custGeom>
              <a:avLst/>
              <a:gdLst>
                <a:gd name="connsiteX0" fmla="*/ 18722 w 809743"/>
                <a:gd name="connsiteY0" fmla="*/ 491475 h 1023322"/>
                <a:gd name="connsiteX1" fmla="*/ 38854 w 809743"/>
                <a:gd name="connsiteY1" fmla="*/ 406448 h 1023322"/>
                <a:gd name="connsiteX2" fmla="*/ 0 w 809743"/>
                <a:gd name="connsiteY2" fmla="*/ 337264 h 1023322"/>
                <a:gd name="connsiteX3" fmla="*/ 57547 w 809743"/>
                <a:gd name="connsiteY3" fmla="*/ 295455 h 1023322"/>
                <a:gd name="connsiteX4" fmla="*/ 105000 w 809743"/>
                <a:gd name="connsiteY4" fmla="*/ 315640 h 1023322"/>
                <a:gd name="connsiteX5" fmla="*/ 83431 w 809743"/>
                <a:gd name="connsiteY5" fmla="*/ 270955 h 1023322"/>
                <a:gd name="connsiteX6" fmla="*/ 112190 w 809743"/>
                <a:gd name="connsiteY6" fmla="*/ 286828 h 1023322"/>
                <a:gd name="connsiteX7" fmla="*/ 109314 w 809743"/>
                <a:gd name="connsiteY7" fmla="*/ 236364 h 1023322"/>
                <a:gd name="connsiteX8" fmla="*/ 195620 w 809743"/>
                <a:gd name="connsiteY8" fmla="*/ 178711 h 1023322"/>
                <a:gd name="connsiteX9" fmla="*/ 143825 w 809743"/>
                <a:gd name="connsiteY9" fmla="*/ 72059 h 1023322"/>
                <a:gd name="connsiteX10" fmla="*/ 215751 w 809743"/>
                <a:gd name="connsiteY10" fmla="*/ 51873 h 1023322"/>
                <a:gd name="connsiteX11" fmla="*/ 224379 w 809743"/>
                <a:gd name="connsiteY11" fmla="*/ 10093 h 1023322"/>
                <a:gd name="connsiteX12" fmla="*/ 250262 w 809743"/>
                <a:gd name="connsiteY12" fmla="*/ 0 h 1023322"/>
                <a:gd name="connsiteX13" fmla="*/ 300591 w 809743"/>
                <a:gd name="connsiteY13" fmla="*/ 50435 h 1023322"/>
                <a:gd name="connsiteX14" fmla="*/ 376831 w 809743"/>
                <a:gd name="connsiteY14" fmla="*/ 23061 h 1023322"/>
                <a:gd name="connsiteX15" fmla="*/ 401277 w 809743"/>
                <a:gd name="connsiteY15" fmla="*/ 59091 h 1023322"/>
                <a:gd name="connsiteX16" fmla="*/ 468889 w 809743"/>
                <a:gd name="connsiteY16" fmla="*/ 37467 h 1023322"/>
                <a:gd name="connsiteX17" fmla="*/ 556605 w 809743"/>
                <a:gd name="connsiteY17" fmla="*/ 105213 h 1023322"/>
                <a:gd name="connsiteX18" fmla="*/ 563795 w 809743"/>
                <a:gd name="connsiteY18" fmla="*/ 180148 h 1023322"/>
                <a:gd name="connsiteX19" fmla="*/ 651539 w 809743"/>
                <a:gd name="connsiteY19" fmla="*/ 155649 h 1023322"/>
                <a:gd name="connsiteX20" fmla="*/ 661605 w 809743"/>
                <a:gd name="connsiteY20" fmla="*/ 184490 h 1023322"/>
                <a:gd name="connsiteX21" fmla="*/ 632845 w 809743"/>
                <a:gd name="connsiteY21" fmla="*/ 194583 h 1023322"/>
                <a:gd name="connsiteX22" fmla="*/ 657291 w 809743"/>
                <a:gd name="connsiteY22" fmla="*/ 232051 h 1023322"/>
                <a:gd name="connsiteX23" fmla="*/ 601210 w 809743"/>
                <a:gd name="connsiteY23" fmla="*/ 257987 h 1023322"/>
                <a:gd name="connsiteX24" fmla="*/ 608400 w 809743"/>
                <a:gd name="connsiteY24" fmla="*/ 309889 h 1023322"/>
                <a:gd name="connsiteX25" fmla="*/ 674546 w 809743"/>
                <a:gd name="connsiteY25" fmla="*/ 292579 h 1023322"/>
                <a:gd name="connsiteX26" fmla="*/ 683174 w 809743"/>
                <a:gd name="connsiteY26" fmla="*/ 324295 h 1023322"/>
                <a:gd name="connsiteX27" fmla="*/ 625656 w 809743"/>
                <a:gd name="connsiteY27" fmla="*/ 334388 h 1023322"/>
                <a:gd name="connsiteX28" fmla="*/ 604086 w 809743"/>
                <a:gd name="connsiteY28" fmla="*/ 364638 h 1023322"/>
                <a:gd name="connsiteX29" fmla="*/ 615590 w 809743"/>
                <a:gd name="connsiteY29" fmla="*/ 407886 h 1023322"/>
                <a:gd name="connsiteX30" fmla="*/ 589707 w 809743"/>
                <a:gd name="connsiteY30" fmla="*/ 422292 h 1023322"/>
                <a:gd name="connsiteX31" fmla="*/ 604086 w 809743"/>
                <a:gd name="connsiteY31" fmla="*/ 521754 h 1023322"/>
                <a:gd name="connsiteX32" fmla="*/ 668794 w 809743"/>
                <a:gd name="connsiteY32" fmla="*/ 511661 h 1023322"/>
                <a:gd name="connsiteX33" fmla="*/ 723466 w 809743"/>
                <a:gd name="connsiteY33" fmla="*/ 560659 h 1023322"/>
                <a:gd name="connsiteX34" fmla="*/ 760853 w 809743"/>
                <a:gd name="connsiteY34" fmla="*/ 557784 h 1023322"/>
                <a:gd name="connsiteX35" fmla="*/ 793926 w 809743"/>
                <a:gd name="connsiteY35" fmla="*/ 554908 h 1023322"/>
                <a:gd name="connsiteX36" fmla="*/ 809744 w 809743"/>
                <a:gd name="connsiteY36" fmla="*/ 637061 h 1023322"/>
                <a:gd name="connsiteX37" fmla="*/ 711933 w 809743"/>
                <a:gd name="connsiteY37" fmla="*/ 678870 h 1023322"/>
                <a:gd name="connsiteX38" fmla="*/ 710495 w 809743"/>
                <a:gd name="connsiteY38" fmla="*/ 686058 h 1023322"/>
                <a:gd name="connsiteX39" fmla="*/ 706181 w 809743"/>
                <a:gd name="connsiteY39" fmla="*/ 736523 h 1023322"/>
                <a:gd name="connsiteX40" fmla="*/ 654415 w 809743"/>
                <a:gd name="connsiteY40" fmla="*/ 674528 h 1023322"/>
                <a:gd name="connsiteX41" fmla="*/ 631407 w 809743"/>
                <a:gd name="connsiteY41" fmla="*/ 724992 h 1023322"/>
                <a:gd name="connsiteX42" fmla="*/ 566671 w 809743"/>
                <a:gd name="connsiteY42" fmla="*/ 722088 h 1023322"/>
                <a:gd name="connsiteX43" fmla="*/ 573860 w 809743"/>
                <a:gd name="connsiteY43" fmla="*/ 752367 h 1023322"/>
                <a:gd name="connsiteX44" fmla="*/ 477517 w 809743"/>
                <a:gd name="connsiteY44" fmla="*/ 786959 h 1023322"/>
                <a:gd name="connsiteX45" fmla="*/ 467451 w 809743"/>
                <a:gd name="connsiteY45" fmla="*/ 936857 h 1023322"/>
                <a:gd name="connsiteX46" fmla="*/ 491897 w 809743"/>
                <a:gd name="connsiteY46" fmla="*/ 942608 h 1023322"/>
                <a:gd name="connsiteX47" fmla="*/ 483269 w 809743"/>
                <a:gd name="connsiteY47" fmla="*/ 987293 h 1023322"/>
                <a:gd name="connsiteX48" fmla="*/ 408467 w 809743"/>
                <a:gd name="connsiteY48" fmla="*/ 1023323 h 1023322"/>
                <a:gd name="connsiteX49" fmla="*/ 382583 w 809743"/>
                <a:gd name="connsiteY49" fmla="*/ 1010354 h 1023322"/>
                <a:gd name="connsiteX50" fmla="*/ 363890 w 809743"/>
                <a:gd name="connsiteY50" fmla="*/ 972887 h 1023322"/>
                <a:gd name="connsiteX51" fmla="*/ 201372 w 809743"/>
                <a:gd name="connsiteY51" fmla="*/ 926765 h 1023322"/>
                <a:gd name="connsiteX52" fmla="*/ 185554 w 809743"/>
                <a:gd name="connsiteY52" fmla="*/ 802803 h 1023322"/>
                <a:gd name="connsiteX53" fmla="*/ 217189 w 809743"/>
                <a:gd name="connsiteY53" fmla="*/ 667339 h 1023322"/>
                <a:gd name="connsiteX54" fmla="*/ 155328 w 809743"/>
                <a:gd name="connsiteY54" fmla="*/ 668777 h 1023322"/>
                <a:gd name="connsiteX55" fmla="*/ 106438 w 809743"/>
                <a:gd name="connsiteY55" fmla="*/ 622654 h 1023322"/>
                <a:gd name="connsiteX56" fmla="*/ 135197 w 809743"/>
                <a:gd name="connsiteY56" fmla="*/ 603906 h 1023322"/>
                <a:gd name="connsiteX57" fmla="*/ 126569 w 809743"/>
                <a:gd name="connsiteY57" fmla="*/ 588063 h 1023322"/>
                <a:gd name="connsiteX58" fmla="*/ 107876 w 809743"/>
                <a:gd name="connsiteY58" fmla="*/ 557784 h 1023322"/>
                <a:gd name="connsiteX59" fmla="*/ 79117 w 809743"/>
                <a:gd name="connsiteY59" fmla="*/ 554908 h 1023322"/>
                <a:gd name="connsiteX60" fmla="*/ 64737 w 809743"/>
                <a:gd name="connsiteY60" fmla="*/ 517441 h 102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809743" h="1023322">
                  <a:moveTo>
                    <a:pt x="18722" y="491475"/>
                  </a:moveTo>
                  <a:lnTo>
                    <a:pt x="38854" y="406448"/>
                  </a:lnTo>
                  <a:lnTo>
                    <a:pt x="0" y="337264"/>
                  </a:lnTo>
                  <a:lnTo>
                    <a:pt x="57547" y="295455"/>
                  </a:lnTo>
                  <a:lnTo>
                    <a:pt x="105000" y="315640"/>
                  </a:lnTo>
                  <a:lnTo>
                    <a:pt x="83431" y="270955"/>
                  </a:lnTo>
                  <a:lnTo>
                    <a:pt x="112190" y="286828"/>
                  </a:lnTo>
                  <a:lnTo>
                    <a:pt x="109314" y="236364"/>
                  </a:lnTo>
                  <a:lnTo>
                    <a:pt x="195620" y="178711"/>
                  </a:lnTo>
                  <a:lnTo>
                    <a:pt x="143825" y="72059"/>
                  </a:lnTo>
                  <a:lnTo>
                    <a:pt x="215751" y="51873"/>
                  </a:lnTo>
                  <a:lnTo>
                    <a:pt x="224379" y="10093"/>
                  </a:lnTo>
                  <a:lnTo>
                    <a:pt x="250262" y="0"/>
                  </a:lnTo>
                  <a:lnTo>
                    <a:pt x="300591" y="50435"/>
                  </a:lnTo>
                  <a:lnTo>
                    <a:pt x="376831" y="23061"/>
                  </a:lnTo>
                  <a:lnTo>
                    <a:pt x="401277" y="59091"/>
                  </a:lnTo>
                  <a:lnTo>
                    <a:pt x="468889" y="37467"/>
                  </a:lnTo>
                  <a:lnTo>
                    <a:pt x="556605" y="105213"/>
                  </a:lnTo>
                  <a:lnTo>
                    <a:pt x="563795" y="180148"/>
                  </a:lnTo>
                  <a:lnTo>
                    <a:pt x="651539" y="155649"/>
                  </a:lnTo>
                  <a:lnTo>
                    <a:pt x="661605" y="184490"/>
                  </a:lnTo>
                  <a:lnTo>
                    <a:pt x="632845" y="194583"/>
                  </a:lnTo>
                  <a:lnTo>
                    <a:pt x="657291" y="232051"/>
                  </a:lnTo>
                  <a:lnTo>
                    <a:pt x="601210" y="257987"/>
                  </a:lnTo>
                  <a:lnTo>
                    <a:pt x="608400" y="309889"/>
                  </a:lnTo>
                  <a:lnTo>
                    <a:pt x="674546" y="292579"/>
                  </a:lnTo>
                  <a:lnTo>
                    <a:pt x="683174" y="324295"/>
                  </a:lnTo>
                  <a:lnTo>
                    <a:pt x="625656" y="334388"/>
                  </a:lnTo>
                  <a:lnTo>
                    <a:pt x="604086" y="364638"/>
                  </a:lnTo>
                  <a:lnTo>
                    <a:pt x="615590" y="407886"/>
                  </a:lnTo>
                  <a:lnTo>
                    <a:pt x="589707" y="422292"/>
                  </a:lnTo>
                  <a:lnTo>
                    <a:pt x="604086" y="521754"/>
                  </a:lnTo>
                  <a:lnTo>
                    <a:pt x="668794" y="511661"/>
                  </a:lnTo>
                  <a:lnTo>
                    <a:pt x="723466" y="560659"/>
                  </a:lnTo>
                  <a:lnTo>
                    <a:pt x="760853" y="557784"/>
                  </a:lnTo>
                  <a:lnTo>
                    <a:pt x="793926" y="554908"/>
                  </a:lnTo>
                  <a:lnTo>
                    <a:pt x="809744" y="637061"/>
                  </a:lnTo>
                  <a:lnTo>
                    <a:pt x="711933" y="678870"/>
                  </a:lnTo>
                  <a:lnTo>
                    <a:pt x="710495" y="686058"/>
                  </a:lnTo>
                  <a:lnTo>
                    <a:pt x="706181" y="736523"/>
                  </a:lnTo>
                  <a:lnTo>
                    <a:pt x="654415" y="674528"/>
                  </a:lnTo>
                  <a:lnTo>
                    <a:pt x="631407" y="724992"/>
                  </a:lnTo>
                  <a:lnTo>
                    <a:pt x="566671" y="722088"/>
                  </a:lnTo>
                  <a:lnTo>
                    <a:pt x="573860" y="752367"/>
                  </a:lnTo>
                  <a:lnTo>
                    <a:pt x="477517" y="786959"/>
                  </a:lnTo>
                  <a:lnTo>
                    <a:pt x="467451" y="936857"/>
                  </a:lnTo>
                  <a:lnTo>
                    <a:pt x="491897" y="942608"/>
                  </a:lnTo>
                  <a:lnTo>
                    <a:pt x="483269" y="987293"/>
                  </a:lnTo>
                  <a:lnTo>
                    <a:pt x="408467" y="1023323"/>
                  </a:lnTo>
                  <a:lnTo>
                    <a:pt x="382583" y="1010354"/>
                  </a:lnTo>
                  <a:lnTo>
                    <a:pt x="363890" y="972887"/>
                  </a:lnTo>
                  <a:lnTo>
                    <a:pt x="201372" y="926765"/>
                  </a:lnTo>
                  <a:lnTo>
                    <a:pt x="185554" y="802803"/>
                  </a:lnTo>
                  <a:lnTo>
                    <a:pt x="217189" y="667339"/>
                  </a:lnTo>
                  <a:lnTo>
                    <a:pt x="155328" y="668777"/>
                  </a:lnTo>
                  <a:lnTo>
                    <a:pt x="106438" y="622654"/>
                  </a:lnTo>
                  <a:lnTo>
                    <a:pt x="135197" y="603906"/>
                  </a:lnTo>
                  <a:lnTo>
                    <a:pt x="126569" y="588063"/>
                  </a:lnTo>
                  <a:lnTo>
                    <a:pt x="107876" y="557784"/>
                  </a:lnTo>
                  <a:lnTo>
                    <a:pt x="79117" y="554908"/>
                  </a:lnTo>
                  <a:lnTo>
                    <a:pt x="64737" y="517441"/>
                  </a:lnTo>
                  <a:close/>
                </a:path>
              </a:pathLst>
            </a:custGeom>
            <a:solidFill>
              <a:schemeClr val="accent1"/>
            </a:solidFill>
            <a:ln w="1270" cap="flat">
              <a:solidFill>
                <a:srgbClr val="E5E9EE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" name="Полилиния 49">
              <a:extLst>
                <a:ext uri="{FF2B5EF4-FFF2-40B4-BE49-F238E27FC236}">
                  <a16:creationId xmlns:a16="http://schemas.microsoft.com/office/drawing/2014/main" id="{66C0E63B-AA4B-D445-9B67-81917CD5A641}"/>
                </a:ext>
              </a:extLst>
            </p:cNvPr>
            <p:cNvSpPr/>
            <p:nvPr/>
          </p:nvSpPr>
          <p:spPr>
            <a:xfrm>
              <a:off x="6713086" y="5907192"/>
              <a:ext cx="878794" cy="613999"/>
            </a:xfrm>
            <a:custGeom>
              <a:avLst/>
              <a:gdLst>
                <a:gd name="connsiteX0" fmla="*/ 257452 w 878794"/>
                <a:gd name="connsiteY0" fmla="*/ 63433 h 613999"/>
                <a:gd name="connsiteX1" fmla="*/ 280460 w 878794"/>
                <a:gd name="connsiteY1" fmla="*/ 21624 h 613999"/>
                <a:gd name="connsiteX2" fmla="*/ 342320 w 878794"/>
                <a:gd name="connsiteY2" fmla="*/ 0 h 613999"/>
                <a:gd name="connsiteX3" fmla="*/ 407029 w 878794"/>
                <a:gd name="connsiteY3" fmla="*/ 33154 h 613999"/>
                <a:gd name="connsiteX4" fmla="*/ 438664 w 878794"/>
                <a:gd name="connsiteY4" fmla="*/ 5780 h 613999"/>
                <a:gd name="connsiteX5" fmla="*/ 477517 w 878794"/>
                <a:gd name="connsiteY5" fmla="*/ 31717 h 613999"/>
                <a:gd name="connsiteX6" fmla="*/ 504839 w 878794"/>
                <a:gd name="connsiteY6" fmla="*/ 41809 h 613999"/>
                <a:gd name="connsiteX7" fmla="*/ 568109 w 878794"/>
                <a:gd name="connsiteY7" fmla="*/ 18748 h 613999"/>
                <a:gd name="connsiteX8" fmla="*/ 671671 w 878794"/>
                <a:gd name="connsiteY8" fmla="*/ 30279 h 613999"/>
                <a:gd name="connsiteX9" fmla="*/ 644349 w 878794"/>
                <a:gd name="connsiteY9" fmla="*/ 73497 h 613999"/>
                <a:gd name="connsiteX10" fmla="*/ 698992 w 878794"/>
                <a:gd name="connsiteY10" fmla="*/ 183052 h 613999"/>
                <a:gd name="connsiteX11" fmla="*/ 664481 w 878794"/>
                <a:gd name="connsiteY11" fmla="*/ 217645 h 613999"/>
                <a:gd name="connsiteX12" fmla="*/ 757977 w 878794"/>
                <a:gd name="connsiteY12" fmla="*/ 219082 h 613999"/>
                <a:gd name="connsiteX13" fmla="*/ 727751 w 878794"/>
                <a:gd name="connsiteY13" fmla="*/ 318545 h 613999"/>
                <a:gd name="connsiteX14" fmla="*/ 799678 w 878794"/>
                <a:gd name="connsiteY14" fmla="*/ 321420 h 613999"/>
                <a:gd name="connsiteX15" fmla="*/ 816933 w 878794"/>
                <a:gd name="connsiteY15" fmla="*/ 403572 h 613999"/>
                <a:gd name="connsiteX16" fmla="*/ 878794 w 878794"/>
                <a:gd name="connsiteY16" fmla="*/ 441040 h 613999"/>
                <a:gd name="connsiteX17" fmla="*/ 826999 w 878794"/>
                <a:gd name="connsiteY17" fmla="*/ 541941 h 613999"/>
                <a:gd name="connsiteX18" fmla="*/ 801116 w 878794"/>
                <a:gd name="connsiteY18" fmla="*/ 552033 h 613999"/>
                <a:gd name="connsiteX19" fmla="*/ 792488 w 878794"/>
                <a:gd name="connsiteY19" fmla="*/ 593814 h 613999"/>
                <a:gd name="connsiteX20" fmla="*/ 720561 w 878794"/>
                <a:gd name="connsiteY20" fmla="*/ 614000 h 613999"/>
                <a:gd name="connsiteX21" fmla="*/ 698992 w 878794"/>
                <a:gd name="connsiteY21" fmla="*/ 563564 h 613999"/>
                <a:gd name="connsiteX22" fmla="*/ 640035 w 878794"/>
                <a:gd name="connsiteY22" fmla="*/ 563564 h 613999"/>
                <a:gd name="connsiteX23" fmla="*/ 595459 w 878794"/>
                <a:gd name="connsiteY23" fmla="*/ 601031 h 613999"/>
                <a:gd name="connsiteX24" fmla="*/ 549415 w 878794"/>
                <a:gd name="connsiteY24" fmla="*/ 560688 h 613999"/>
                <a:gd name="connsiteX25" fmla="*/ 539350 w 878794"/>
                <a:gd name="connsiteY25" fmla="*/ 552033 h 613999"/>
                <a:gd name="connsiteX26" fmla="*/ 499087 w 878794"/>
                <a:gd name="connsiteY26" fmla="*/ 567877 h 613999"/>
                <a:gd name="connsiteX27" fmla="*/ 451605 w 878794"/>
                <a:gd name="connsiteY27" fmla="*/ 495818 h 613999"/>
                <a:gd name="connsiteX28" fmla="*/ 404153 w 878794"/>
                <a:gd name="connsiteY28" fmla="*/ 537627 h 613999"/>
                <a:gd name="connsiteX29" fmla="*/ 349510 w 878794"/>
                <a:gd name="connsiteY29" fmla="*/ 495818 h 613999"/>
                <a:gd name="connsiteX30" fmla="*/ 342320 w 878794"/>
                <a:gd name="connsiteY30" fmla="*/ 452571 h 613999"/>
                <a:gd name="connsiteX31" fmla="*/ 280460 w 878794"/>
                <a:gd name="connsiteY31" fmla="*/ 449695 h 613999"/>
                <a:gd name="connsiteX32" fmla="*/ 235883 w 878794"/>
                <a:gd name="connsiteY32" fmla="*/ 485725 h 613999"/>
                <a:gd name="connsiteX33" fmla="*/ 205686 w 878794"/>
                <a:gd name="connsiteY33" fmla="*/ 403572 h 613999"/>
                <a:gd name="connsiteX34" fmla="*/ 148139 w 878794"/>
                <a:gd name="connsiteY34" fmla="*/ 423759 h 613999"/>
                <a:gd name="connsiteX35" fmla="*/ 79117 w 878794"/>
                <a:gd name="connsiteY35" fmla="*/ 379074 h 613999"/>
                <a:gd name="connsiteX36" fmla="*/ 74803 w 878794"/>
                <a:gd name="connsiteY36" fmla="*/ 351699 h 613999"/>
                <a:gd name="connsiteX37" fmla="*/ 102124 w 878794"/>
                <a:gd name="connsiteY37" fmla="*/ 354574 h 613999"/>
                <a:gd name="connsiteX38" fmla="*/ 96372 w 878794"/>
                <a:gd name="connsiteY38" fmla="*/ 281049 h 613999"/>
                <a:gd name="connsiteX39" fmla="*/ 56109 w 878794"/>
                <a:gd name="connsiteY39" fmla="*/ 247924 h 613999"/>
                <a:gd name="connsiteX40" fmla="*/ 60423 w 878794"/>
                <a:gd name="connsiteY40" fmla="*/ 234926 h 613999"/>
                <a:gd name="connsiteX41" fmla="*/ 7190 w 878794"/>
                <a:gd name="connsiteY41" fmla="*/ 203239 h 613999"/>
                <a:gd name="connsiteX42" fmla="*/ 21569 w 878794"/>
                <a:gd name="connsiteY42" fmla="*/ 122524 h 613999"/>
                <a:gd name="connsiteX43" fmla="*/ 1438 w 878794"/>
                <a:gd name="connsiteY43" fmla="*/ 106651 h 613999"/>
                <a:gd name="connsiteX44" fmla="*/ 0 w 878794"/>
                <a:gd name="connsiteY44" fmla="*/ 86494 h 613999"/>
                <a:gd name="connsiteX45" fmla="*/ 76241 w 878794"/>
                <a:gd name="connsiteY45" fmla="*/ 80715 h 613999"/>
                <a:gd name="connsiteX46" fmla="*/ 128007 w 878794"/>
                <a:gd name="connsiteY46" fmla="*/ 90808 h 613999"/>
                <a:gd name="connsiteX47" fmla="*/ 181212 w 878794"/>
                <a:gd name="connsiteY47" fmla="*/ 125399 h 61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878794" h="613999">
                  <a:moveTo>
                    <a:pt x="257452" y="63433"/>
                  </a:moveTo>
                  <a:lnTo>
                    <a:pt x="280460" y="21624"/>
                  </a:lnTo>
                  <a:lnTo>
                    <a:pt x="342320" y="0"/>
                  </a:lnTo>
                  <a:lnTo>
                    <a:pt x="407029" y="33154"/>
                  </a:lnTo>
                  <a:lnTo>
                    <a:pt x="438664" y="5780"/>
                  </a:lnTo>
                  <a:lnTo>
                    <a:pt x="477517" y="31717"/>
                  </a:lnTo>
                  <a:lnTo>
                    <a:pt x="504839" y="41809"/>
                  </a:lnTo>
                  <a:lnTo>
                    <a:pt x="568109" y="18748"/>
                  </a:lnTo>
                  <a:lnTo>
                    <a:pt x="671671" y="30279"/>
                  </a:lnTo>
                  <a:lnTo>
                    <a:pt x="644349" y="73497"/>
                  </a:lnTo>
                  <a:lnTo>
                    <a:pt x="698992" y="183052"/>
                  </a:lnTo>
                  <a:lnTo>
                    <a:pt x="664481" y="217645"/>
                  </a:lnTo>
                  <a:lnTo>
                    <a:pt x="757977" y="219082"/>
                  </a:lnTo>
                  <a:lnTo>
                    <a:pt x="727751" y="318545"/>
                  </a:lnTo>
                  <a:lnTo>
                    <a:pt x="799678" y="321420"/>
                  </a:lnTo>
                  <a:lnTo>
                    <a:pt x="816933" y="403572"/>
                  </a:lnTo>
                  <a:lnTo>
                    <a:pt x="878794" y="441040"/>
                  </a:lnTo>
                  <a:lnTo>
                    <a:pt x="826999" y="541941"/>
                  </a:lnTo>
                  <a:lnTo>
                    <a:pt x="801116" y="552033"/>
                  </a:lnTo>
                  <a:lnTo>
                    <a:pt x="792488" y="593814"/>
                  </a:lnTo>
                  <a:lnTo>
                    <a:pt x="720561" y="614000"/>
                  </a:lnTo>
                  <a:lnTo>
                    <a:pt x="698992" y="563564"/>
                  </a:lnTo>
                  <a:lnTo>
                    <a:pt x="640035" y="563564"/>
                  </a:lnTo>
                  <a:lnTo>
                    <a:pt x="595459" y="601031"/>
                  </a:lnTo>
                  <a:lnTo>
                    <a:pt x="549415" y="560688"/>
                  </a:lnTo>
                  <a:lnTo>
                    <a:pt x="539350" y="552033"/>
                  </a:lnTo>
                  <a:lnTo>
                    <a:pt x="499087" y="567877"/>
                  </a:lnTo>
                  <a:lnTo>
                    <a:pt x="451605" y="495818"/>
                  </a:lnTo>
                  <a:lnTo>
                    <a:pt x="404153" y="537627"/>
                  </a:lnTo>
                  <a:lnTo>
                    <a:pt x="349510" y="495818"/>
                  </a:lnTo>
                  <a:lnTo>
                    <a:pt x="342320" y="452571"/>
                  </a:lnTo>
                  <a:lnTo>
                    <a:pt x="280460" y="449695"/>
                  </a:lnTo>
                  <a:lnTo>
                    <a:pt x="235883" y="485725"/>
                  </a:lnTo>
                  <a:lnTo>
                    <a:pt x="205686" y="403572"/>
                  </a:lnTo>
                  <a:lnTo>
                    <a:pt x="148139" y="423759"/>
                  </a:lnTo>
                  <a:lnTo>
                    <a:pt x="79117" y="379074"/>
                  </a:lnTo>
                  <a:lnTo>
                    <a:pt x="74803" y="351699"/>
                  </a:lnTo>
                  <a:lnTo>
                    <a:pt x="102124" y="354574"/>
                  </a:lnTo>
                  <a:lnTo>
                    <a:pt x="96372" y="281049"/>
                  </a:lnTo>
                  <a:lnTo>
                    <a:pt x="56109" y="247924"/>
                  </a:lnTo>
                  <a:lnTo>
                    <a:pt x="60423" y="234926"/>
                  </a:lnTo>
                  <a:lnTo>
                    <a:pt x="7190" y="203239"/>
                  </a:lnTo>
                  <a:lnTo>
                    <a:pt x="21569" y="122524"/>
                  </a:lnTo>
                  <a:lnTo>
                    <a:pt x="1438" y="106651"/>
                  </a:lnTo>
                  <a:lnTo>
                    <a:pt x="0" y="86494"/>
                  </a:lnTo>
                  <a:lnTo>
                    <a:pt x="76241" y="80715"/>
                  </a:lnTo>
                  <a:lnTo>
                    <a:pt x="128007" y="90808"/>
                  </a:lnTo>
                  <a:lnTo>
                    <a:pt x="181212" y="125399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0" name="Полилиния 50">
              <a:extLst>
                <a:ext uri="{FF2B5EF4-FFF2-40B4-BE49-F238E27FC236}">
                  <a16:creationId xmlns:a16="http://schemas.microsoft.com/office/drawing/2014/main" id="{0BDF2DE8-2AAC-1B41-9E96-46E3E395B413}"/>
                </a:ext>
              </a:extLst>
            </p:cNvPr>
            <p:cNvSpPr/>
            <p:nvPr/>
          </p:nvSpPr>
          <p:spPr>
            <a:xfrm>
              <a:off x="5428725" y="5399844"/>
              <a:ext cx="1187989" cy="908045"/>
            </a:xfrm>
            <a:custGeom>
              <a:avLst/>
              <a:gdLst>
                <a:gd name="connsiteX0" fmla="*/ 335108 w 1187989"/>
                <a:gd name="connsiteY0" fmla="*/ 66309 h 908045"/>
                <a:gd name="connsiteX1" fmla="*/ 399845 w 1187989"/>
                <a:gd name="connsiteY1" fmla="*/ 21624 h 908045"/>
                <a:gd name="connsiteX2" fmla="*/ 468867 w 1187989"/>
                <a:gd name="connsiteY2" fmla="*/ 50465 h 908045"/>
                <a:gd name="connsiteX3" fmla="*/ 493312 w 1187989"/>
                <a:gd name="connsiteY3" fmla="*/ 0 h 908045"/>
                <a:gd name="connsiteX4" fmla="*/ 522100 w 1187989"/>
                <a:gd name="connsiteY4" fmla="*/ 28841 h 908045"/>
                <a:gd name="connsiteX5" fmla="*/ 608377 w 1187989"/>
                <a:gd name="connsiteY5" fmla="*/ 57653 h 908045"/>
                <a:gd name="connsiteX6" fmla="*/ 621319 w 1187989"/>
                <a:gd name="connsiteY6" fmla="*/ 167209 h 908045"/>
                <a:gd name="connsiteX7" fmla="*/ 688932 w 1187989"/>
                <a:gd name="connsiteY7" fmla="*/ 122524 h 908045"/>
                <a:gd name="connsiteX8" fmla="*/ 683180 w 1187989"/>
                <a:gd name="connsiteY8" fmla="*/ 190270 h 908045"/>
                <a:gd name="connsiteX9" fmla="*/ 766582 w 1187989"/>
                <a:gd name="connsiteY9" fmla="*/ 126838 h 908045"/>
                <a:gd name="connsiteX10" fmla="*/ 829881 w 1187989"/>
                <a:gd name="connsiteY10" fmla="*/ 128275 h 908045"/>
                <a:gd name="connsiteX11" fmla="*/ 860078 w 1187989"/>
                <a:gd name="connsiteY11" fmla="*/ 159991 h 908045"/>
                <a:gd name="connsiteX12" fmla="*/ 887399 w 1187989"/>
                <a:gd name="connsiteY12" fmla="*/ 165771 h 908045"/>
                <a:gd name="connsiteX13" fmla="*/ 949260 w 1187989"/>
                <a:gd name="connsiteY13" fmla="*/ 190270 h 908045"/>
                <a:gd name="connsiteX14" fmla="*/ 939194 w 1187989"/>
                <a:gd name="connsiteY14" fmla="*/ 234955 h 908045"/>
                <a:gd name="connsiteX15" fmla="*/ 1006778 w 1187989"/>
                <a:gd name="connsiteY15" fmla="*/ 243582 h 908045"/>
                <a:gd name="connsiteX16" fmla="*/ 998150 w 1187989"/>
                <a:gd name="connsiteY16" fmla="*/ 305577 h 908045"/>
                <a:gd name="connsiteX17" fmla="*/ 1045603 w 1187989"/>
                <a:gd name="connsiteY17" fmla="*/ 319983 h 908045"/>
                <a:gd name="connsiteX18" fmla="*/ 1012530 w 1187989"/>
                <a:gd name="connsiteY18" fmla="*/ 366105 h 908045"/>
                <a:gd name="connsiteX19" fmla="*/ 1054260 w 1187989"/>
                <a:gd name="connsiteY19" fmla="*/ 451133 h 908045"/>
                <a:gd name="connsiteX20" fmla="*/ 1176486 w 1187989"/>
                <a:gd name="connsiteY20" fmla="*/ 503035 h 908045"/>
                <a:gd name="connsiteX21" fmla="*/ 1187990 w 1187989"/>
                <a:gd name="connsiteY21" fmla="*/ 565002 h 908045"/>
                <a:gd name="connsiteX22" fmla="*/ 1120406 w 1187989"/>
                <a:gd name="connsiteY22" fmla="*/ 586625 h 908045"/>
                <a:gd name="connsiteX23" fmla="*/ 959326 w 1187989"/>
                <a:gd name="connsiteY23" fmla="*/ 614000 h 908045"/>
                <a:gd name="connsiteX24" fmla="*/ 986647 w 1187989"/>
                <a:gd name="connsiteY24" fmla="*/ 628434 h 908045"/>
                <a:gd name="connsiteX25" fmla="*/ 1009654 w 1187989"/>
                <a:gd name="connsiteY25" fmla="*/ 670215 h 908045"/>
                <a:gd name="connsiteX26" fmla="*/ 986647 w 1187989"/>
                <a:gd name="connsiteY26" fmla="*/ 683183 h 908045"/>
                <a:gd name="connsiteX27" fmla="*/ 988085 w 1187989"/>
                <a:gd name="connsiteY27" fmla="*/ 729306 h 908045"/>
                <a:gd name="connsiteX28" fmla="*/ 1005340 w 1187989"/>
                <a:gd name="connsiteY28" fmla="*/ 729306 h 908045"/>
                <a:gd name="connsiteX29" fmla="*/ 1002464 w 1187989"/>
                <a:gd name="connsiteY29" fmla="*/ 768240 h 908045"/>
                <a:gd name="connsiteX30" fmla="*/ 978019 w 1187989"/>
                <a:gd name="connsiteY30" fmla="*/ 771116 h 908045"/>
                <a:gd name="connsiteX31" fmla="*/ 973705 w 1187989"/>
                <a:gd name="connsiteY31" fmla="*/ 811458 h 908045"/>
                <a:gd name="connsiteX32" fmla="*/ 983771 w 1187989"/>
                <a:gd name="connsiteY32" fmla="*/ 825893 h 908045"/>
                <a:gd name="connsiteX33" fmla="*/ 920501 w 1187989"/>
                <a:gd name="connsiteY33" fmla="*/ 892173 h 908045"/>
                <a:gd name="connsiteX34" fmla="*/ 885961 w 1187989"/>
                <a:gd name="connsiteY34" fmla="*/ 889298 h 908045"/>
                <a:gd name="connsiteX35" fmla="*/ 867268 w 1187989"/>
                <a:gd name="connsiteY35" fmla="*/ 908045 h 908045"/>
                <a:gd name="connsiteX36" fmla="*/ 786742 w 1187989"/>
                <a:gd name="connsiteY36" fmla="*/ 846050 h 908045"/>
                <a:gd name="connsiteX37" fmla="*/ 706187 w 1187989"/>
                <a:gd name="connsiteY37" fmla="*/ 831644 h 908045"/>
                <a:gd name="connsiteX38" fmla="*/ 698998 w 1187989"/>
                <a:gd name="connsiteY38" fmla="*/ 869111 h 908045"/>
                <a:gd name="connsiteX39" fmla="*/ 673114 w 1187989"/>
                <a:gd name="connsiteY39" fmla="*/ 854705 h 908045"/>
                <a:gd name="connsiteX40" fmla="*/ 671676 w 1187989"/>
                <a:gd name="connsiteY40" fmla="*/ 830207 h 908045"/>
                <a:gd name="connsiteX41" fmla="*/ 678866 w 1187989"/>
                <a:gd name="connsiteY41" fmla="*/ 815801 h 908045"/>
                <a:gd name="connsiteX42" fmla="*/ 686056 w 1187989"/>
                <a:gd name="connsiteY42" fmla="*/ 797052 h 908045"/>
                <a:gd name="connsiteX43" fmla="*/ 668801 w 1187989"/>
                <a:gd name="connsiteY43" fmla="*/ 745179 h 908045"/>
                <a:gd name="connsiteX44" fmla="*/ 618443 w 1187989"/>
                <a:gd name="connsiteY44" fmla="*/ 739399 h 908045"/>
                <a:gd name="connsiteX45" fmla="*/ 624195 w 1187989"/>
                <a:gd name="connsiteY45" fmla="*/ 722117 h 908045"/>
                <a:gd name="connsiteX46" fmla="*/ 598312 w 1187989"/>
                <a:gd name="connsiteY46" fmla="*/ 712025 h 908045"/>
                <a:gd name="connsiteX47" fmla="*/ 606939 w 1187989"/>
                <a:gd name="connsiteY47" fmla="*/ 678870 h 908045"/>
                <a:gd name="connsiteX48" fmla="*/ 585370 w 1187989"/>
                <a:gd name="connsiteY48" fmla="*/ 641403 h 908045"/>
                <a:gd name="connsiteX49" fmla="*/ 563801 w 1187989"/>
                <a:gd name="connsiteY49" fmla="*/ 648592 h 908045"/>
                <a:gd name="connsiteX50" fmla="*/ 540793 w 1187989"/>
                <a:gd name="connsiteY50" fmla="*/ 599594 h 908045"/>
                <a:gd name="connsiteX51" fmla="*/ 529290 w 1187989"/>
                <a:gd name="connsiteY51" fmla="*/ 602469 h 908045"/>
                <a:gd name="connsiteX52" fmla="*/ 526414 w 1187989"/>
                <a:gd name="connsiteY52" fmla="*/ 586625 h 908045"/>
                <a:gd name="connsiteX53" fmla="*/ 483246 w 1187989"/>
                <a:gd name="connsiteY53" fmla="*/ 598156 h 908045"/>
                <a:gd name="connsiteX54" fmla="*/ 453049 w 1187989"/>
                <a:gd name="connsiteY54" fmla="*/ 588063 h 908045"/>
                <a:gd name="connsiteX55" fmla="*/ 430042 w 1187989"/>
                <a:gd name="connsiteY55" fmla="*/ 602469 h 908045"/>
                <a:gd name="connsiteX56" fmla="*/ 422852 w 1187989"/>
                <a:gd name="connsiteY56" fmla="*/ 563564 h 908045"/>
                <a:gd name="connsiteX57" fmla="*/ 401283 w 1187989"/>
                <a:gd name="connsiteY57" fmla="*/ 567877 h 908045"/>
                <a:gd name="connsiteX58" fmla="*/ 396969 w 1187989"/>
                <a:gd name="connsiteY58" fmla="*/ 608249 h 908045"/>
                <a:gd name="connsiteX59" fmla="*/ 365305 w 1187989"/>
                <a:gd name="connsiteY59" fmla="*/ 576532 h 908045"/>
                <a:gd name="connsiteX60" fmla="*/ 350925 w 1187989"/>
                <a:gd name="connsiteY60" fmla="*/ 599594 h 908045"/>
                <a:gd name="connsiteX61" fmla="*/ 316414 w 1187989"/>
                <a:gd name="connsiteY61" fmla="*/ 569315 h 908045"/>
                <a:gd name="connsiteX62" fmla="*/ 314976 w 1187989"/>
                <a:gd name="connsiteY62" fmla="*/ 590939 h 908045"/>
                <a:gd name="connsiteX63" fmla="*/ 313538 w 1187989"/>
                <a:gd name="connsiteY63" fmla="*/ 628434 h 908045"/>
                <a:gd name="connsiteX64" fmla="*/ 260334 w 1187989"/>
                <a:gd name="connsiteY64" fmla="*/ 606811 h 908045"/>
                <a:gd name="connsiteX65" fmla="*/ 283341 w 1187989"/>
                <a:gd name="connsiteY65" fmla="*/ 576532 h 908045"/>
                <a:gd name="connsiteX66" fmla="*/ 283341 w 1187989"/>
                <a:gd name="connsiteY66" fmla="*/ 576532 h 908045"/>
                <a:gd name="connsiteX67" fmla="*/ 254582 w 1187989"/>
                <a:gd name="connsiteY67" fmla="*/ 563564 h 908045"/>
                <a:gd name="connsiteX68" fmla="*/ 225794 w 1187989"/>
                <a:gd name="connsiteY68" fmla="*/ 582312 h 908045"/>
                <a:gd name="connsiteX69" fmla="*/ 207101 w 1187989"/>
                <a:gd name="connsiteY69" fmla="*/ 560688 h 908045"/>
                <a:gd name="connsiteX70" fmla="*/ 235888 w 1187989"/>
                <a:gd name="connsiteY70" fmla="*/ 543378 h 908045"/>
                <a:gd name="connsiteX71" fmla="*/ 227261 w 1187989"/>
                <a:gd name="connsiteY71" fmla="*/ 531848 h 908045"/>
                <a:gd name="connsiteX72" fmla="*/ 238764 w 1187989"/>
                <a:gd name="connsiteY72" fmla="*/ 501597 h 908045"/>
                <a:gd name="connsiteX73" fmla="*/ 266086 w 1187989"/>
                <a:gd name="connsiteY73" fmla="*/ 485725 h 908045"/>
                <a:gd name="connsiteX74" fmla="*/ 238764 w 1187989"/>
                <a:gd name="connsiteY74" fmla="*/ 452571 h 908045"/>
                <a:gd name="connsiteX75" fmla="*/ 241640 w 1187989"/>
                <a:gd name="connsiteY75" fmla="*/ 423759 h 908045"/>
                <a:gd name="connsiteX76" fmla="*/ 151020 w 1187989"/>
                <a:gd name="connsiteY76" fmla="*/ 432414 h 908045"/>
                <a:gd name="connsiteX77" fmla="*/ 145268 w 1187989"/>
                <a:gd name="connsiteY77" fmla="*/ 410790 h 908045"/>
                <a:gd name="connsiteX78" fmla="*/ 168276 w 1187989"/>
                <a:gd name="connsiteY78" fmla="*/ 379074 h 908045"/>
                <a:gd name="connsiteX79" fmla="*/ 135203 w 1187989"/>
                <a:gd name="connsiteY79" fmla="*/ 341606 h 908045"/>
                <a:gd name="connsiteX80" fmla="*/ 129451 w 1187989"/>
                <a:gd name="connsiteY80" fmla="*/ 312765 h 908045"/>
                <a:gd name="connsiteX81" fmla="*/ 113633 w 1187989"/>
                <a:gd name="connsiteY81" fmla="*/ 283953 h 908045"/>
                <a:gd name="connsiteX82" fmla="*/ 133765 w 1187989"/>
                <a:gd name="connsiteY82" fmla="*/ 291142 h 908045"/>
                <a:gd name="connsiteX83" fmla="*/ 138079 w 1187989"/>
                <a:gd name="connsiteY83" fmla="*/ 273860 h 908045"/>
                <a:gd name="connsiteX84" fmla="*/ 77667 w 1187989"/>
                <a:gd name="connsiteY84" fmla="*/ 213331 h 908045"/>
                <a:gd name="connsiteX85" fmla="*/ 105006 w 1187989"/>
                <a:gd name="connsiteY85" fmla="*/ 190270 h 908045"/>
                <a:gd name="connsiteX86" fmla="*/ 57533 w 1187989"/>
                <a:gd name="connsiteY86" fmla="*/ 122524 h 908045"/>
                <a:gd name="connsiteX87" fmla="*/ 47464 w 1187989"/>
                <a:gd name="connsiteY87" fmla="*/ 126838 h 908045"/>
                <a:gd name="connsiteX88" fmla="*/ 23013 w 1187989"/>
                <a:gd name="connsiteY88" fmla="*/ 102338 h 908045"/>
                <a:gd name="connsiteX89" fmla="*/ 25892 w 1187989"/>
                <a:gd name="connsiteY89" fmla="*/ 74964 h 908045"/>
                <a:gd name="connsiteX90" fmla="*/ 0 w 1187989"/>
                <a:gd name="connsiteY90" fmla="*/ 41809 h 908045"/>
                <a:gd name="connsiteX91" fmla="*/ 57533 w 1187989"/>
                <a:gd name="connsiteY91" fmla="*/ 25966 h 908045"/>
                <a:gd name="connsiteX92" fmla="*/ 202787 w 1187989"/>
                <a:gd name="connsiteY92" fmla="*/ 60558 h 908045"/>
                <a:gd name="connsiteX93" fmla="*/ 218604 w 1187989"/>
                <a:gd name="connsiteY93" fmla="*/ 99463 h 908045"/>
                <a:gd name="connsiteX94" fmla="*/ 258896 w 1187989"/>
                <a:gd name="connsiteY94" fmla="*/ 20186 h 9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1187989" h="908045">
                  <a:moveTo>
                    <a:pt x="335108" y="66309"/>
                  </a:moveTo>
                  <a:lnTo>
                    <a:pt x="399845" y="21624"/>
                  </a:lnTo>
                  <a:lnTo>
                    <a:pt x="468867" y="50465"/>
                  </a:lnTo>
                  <a:lnTo>
                    <a:pt x="493312" y="0"/>
                  </a:lnTo>
                  <a:lnTo>
                    <a:pt x="522100" y="28841"/>
                  </a:lnTo>
                  <a:lnTo>
                    <a:pt x="608377" y="57653"/>
                  </a:lnTo>
                  <a:lnTo>
                    <a:pt x="621319" y="167209"/>
                  </a:lnTo>
                  <a:lnTo>
                    <a:pt x="688932" y="122524"/>
                  </a:lnTo>
                  <a:lnTo>
                    <a:pt x="683180" y="190270"/>
                  </a:lnTo>
                  <a:lnTo>
                    <a:pt x="766582" y="126838"/>
                  </a:lnTo>
                  <a:lnTo>
                    <a:pt x="829881" y="128275"/>
                  </a:lnTo>
                  <a:lnTo>
                    <a:pt x="860078" y="159991"/>
                  </a:lnTo>
                  <a:lnTo>
                    <a:pt x="887399" y="165771"/>
                  </a:lnTo>
                  <a:lnTo>
                    <a:pt x="949260" y="190270"/>
                  </a:lnTo>
                  <a:lnTo>
                    <a:pt x="939194" y="234955"/>
                  </a:lnTo>
                  <a:lnTo>
                    <a:pt x="1006778" y="243582"/>
                  </a:lnTo>
                  <a:lnTo>
                    <a:pt x="998150" y="305577"/>
                  </a:lnTo>
                  <a:lnTo>
                    <a:pt x="1045603" y="319983"/>
                  </a:lnTo>
                  <a:lnTo>
                    <a:pt x="1012530" y="366105"/>
                  </a:lnTo>
                  <a:lnTo>
                    <a:pt x="1054260" y="451133"/>
                  </a:lnTo>
                  <a:lnTo>
                    <a:pt x="1176486" y="503035"/>
                  </a:lnTo>
                  <a:lnTo>
                    <a:pt x="1187990" y="565002"/>
                  </a:lnTo>
                  <a:lnTo>
                    <a:pt x="1120406" y="586625"/>
                  </a:lnTo>
                  <a:lnTo>
                    <a:pt x="959326" y="614000"/>
                  </a:lnTo>
                  <a:lnTo>
                    <a:pt x="986647" y="628434"/>
                  </a:lnTo>
                  <a:lnTo>
                    <a:pt x="1009654" y="670215"/>
                  </a:lnTo>
                  <a:lnTo>
                    <a:pt x="986647" y="683183"/>
                  </a:lnTo>
                  <a:lnTo>
                    <a:pt x="988085" y="729306"/>
                  </a:lnTo>
                  <a:lnTo>
                    <a:pt x="1005340" y="729306"/>
                  </a:lnTo>
                  <a:lnTo>
                    <a:pt x="1002464" y="768240"/>
                  </a:lnTo>
                  <a:lnTo>
                    <a:pt x="978019" y="771116"/>
                  </a:lnTo>
                  <a:lnTo>
                    <a:pt x="973705" y="811458"/>
                  </a:lnTo>
                  <a:lnTo>
                    <a:pt x="983771" y="825893"/>
                  </a:lnTo>
                  <a:lnTo>
                    <a:pt x="920501" y="892173"/>
                  </a:lnTo>
                  <a:lnTo>
                    <a:pt x="885961" y="889298"/>
                  </a:lnTo>
                  <a:lnTo>
                    <a:pt x="867268" y="908045"/>
                  </a:lnTo>
                  <a:lnTo>
                    <a:pt x="786742" y="846050"/>
                  </a:lnTo>
                  <a:lnTo>
                    <a:pt x="706187" y="831644"/>
                  </a:lnTo>
                  <a:lnTo>
                    <a:pt x="698998" y="869111"/>
                  </a:lnTo>
                  <a:lnTo>
                    <a:pt x="673114" y="854705"/>
                  </a:lnTo>
                  <a:lnTo>
                    <a:pt x="671676" y="830207"/>
                  </a:lnTo>
                  <a:lnTo>
                    <a:pt x="678866" y="815801"/>
                  </a:lnTo>
                  <a:lnTo>
                    <a:pt x="686056" y="797052"/>
                  </a:lnTo>
                  <a:lnTo>
                    <a:pt x="668801" y="745179"/>
                  </a:lnTo>
                  <a:lnTo>
                    <a:pt x="618443" y="739399"/>
                  </a:lnTo>
                  <a:lnTo>
                    <a:pt x="624195" y="722117"/>
                  </a:lnTo>
                  <a:lnTo>
                    <a:pt x="598312" y="712025"/>
                  </a:lnTo>
                  <a:lnTo>
                    <a:pt x="606939" y="678870"/>
                  </a:lnTo>
                  <a:lnTo>
                    <a:pt x="585370" y="641403"/>
                  </a:lnTo>
                  <a:lnTo>
                    <a:pt x="563801" y="648592"/>
                  </a:lnTo>
                  <a:lnTo>
                    <a:pt x="540793" y="599594"/>
                  </a:lnTo>
                  <a:lnTo>
                    <a:pt x="529290" y="602469"/>
                  </a:lnTo>
                  <a:lnTo>
                    <a:pt x="526414" y="586625"/>
                  </a:lnTo>
                  <a:lnTo>
                    <a:pt x="483246" y="598156"/>
                  </a:lnTo>
                  <a:lnTo>
                    <a:pt x="453049" y="588063"/>
                  </a:lnTo>
                  <a:lnTo>
                    <a:pt x="430042" y="602469"/>
                  </a:lnTo>
                  <a:lnTo>
                    <a:pt x="422852" y="563564"/>
                  </a:lnTo>
                  <a:lnTo>
                    <a:pt x="401283" y="567877"/>
                  </a:lnTo>
                  <a:lnTo>
                    <a:pt x="396969" y="608249"/>
                  </a:lnTo>
                  <a:lnTo>
                    <a:pt x="365305" y="576532"/>
                  </a:lnTo>
                  <a:lnTo>
                    <a:pt x="350925" y="599594"/>
                  </a:lnTo>
                  <a:lnTo>
                    <a:pt x="316414" y="569315"/>
                  </a:lnTo>
                  <a:lnTo>
                    <a:pt x="314976" y="590939"/>
                  </a:lnTo>
                  <a:lnTo>
                    <a:pt x="313538" y="628434"/>
                  </a:lnTo>
                  <a:lnTo>
                    <a:pt x="260334" y="606811"/>
                  </a:lnTo>
                  <a:lnTo>
                    <a:pt x="283341" y="576532"/>
                  </a:lnTo>
                  <a:lnTo>
                    <a:pt x="283341" y="576532"/>
                  </a:lnTo>
                  <a:lnTo>
                    <a:pt x="254582" y="563564"/>
                  </a:lnTo>
                  <a:lnTo>
                    <a:pt x="225794" y="582312"/>
                  </a:lnTo>
                  <a:lnTo>
                    <a:pt x="207101" y="560688"/>
                  </a:lnTo>
                  <a:lnTo>
                    <a:pt x="235888" y="543378"/>
                  </a:lnTo>
                  <a:lnTo>
                    <a:pt x="227261" y="531848"/>
                  </a:lnTo>
                  <a:lnTo>
                    <a:pt x="238764" y="501597"/>
                  </a:lnTo>
                  <a:lnTo>
                    <a:pt x="266086" y="485725"/>
                  </a:lnTo>
                  <a:lnTo>
                    <a:pt x="238764" y="452571"/>
                  </a:lnTo>
                  <a:lnTo>
                    <a:pt x="241640" y="423759"/>
                  </a:lnTo>
                  <a:lnTo>
                    <a:pt x="151020" y="432414"/>
                  </a:lnTo>
                  <a:lnTo>
                    <a:pt x="145268" y="410790"/>
                  </a:lnTo>
                  <a:lnTo>
                    <a:pt x="168276" y="379074"/>
                  </a:lnTo>
                  <a:lnTo>
                    <a:pt x="135203" y="341606"/>
                  </a:lnTo>
                  <a:lnTo>
                    <a:pt x="129451" y="312765"/>
                  </a:lnTo>
                  <a:lnTo>
                    <a:pt x="113633" y="283953"/>
                  </a:lnTo>
                  <a:lnTo>
                    <a:pt x="133765" y="291142"/>
                  </a:lnTo>
                  <a:lnTo>
                    <a:pt x="138079" y="273860"/>
                  </a:lnTo>
                  <a:lnTo>
                    <a:pt x="77667" y="213331"/>
                  </a:lnTo>
                  <a:lnTo>
                    <a:pt x="105006" y="190270"/>
                  </a:lnTo>
                  <a:lnTo>
                    <a:pt x="57533" y="122524"/>
                  </a:lnTo>
                  <a:lnTo>
                    <a:pt x="47464" y="126838"/>
                  </a:lnTo>
                  <a:lnTo>
                    <a:pt x="23013" y="102338"/>
                  </a:lnTo>
                  <a:lnTo>
                    <a:pt x="25892" y="74964"/>
                  </a:lnTo>
                  <a:lnTo>
                    <a:pt x="0" y="41809"/>
                  </a:lnTo>
                  <a:lnTo>
                    <a:pt x="57533" y="25966"/>
                  </a:lnTo>
                  <a:lnTo>
                    <a:pt x="202787" y="60558"/>
                  </a:lnTo>
                  <a:lnTo>
                    <a:pt x="218604" y="99463"/>
                  </a:lnTo>
                  <a:lnTo>
                    <a:pt x="258896" y="20186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1" name="Полилиния 51">
              <a:extLst>
                <a:ext uri="{FF2B5EF4-FFF2-40B4-BE49-F238E27FC236}">
                  <a16:creationId xmlns:a16="http://schemas.microsoft.com/office/drawing/2014/main" id="{005C7E51-306C-DE44-BD74-DEC68DA3AFBA}"/>
                </a:ext>
              </a:extLst>
            </p:cNvPr>
            <p:cNvSpPr/>
            <p:nvPr/>
          </p:nvSpPr>
          <p:spPr>
            <a:xfrm>
              <a:off x="6186678" y="4253997"/>
              <a:ext cx="732093" cy="1016134"/>
            </a:xfrm>
            <a:custGeom>
              <a:avLst/>
              <a:gdLst>
                <a:gd name="connsiteX0" fmla="*/ 120817 w 732093"/>
                <a:gd name="connsiteY0" fmla="*/ 492942 h 1016134"/>
                <a:gd name="connsiteX1" fmla="*/ 116503 w 732093"/>
                <a:gd name="connsiteY1" fmla="*/ 393480 h 1016134"/>
                <a:gd name="connsiteX2" fmla="*/ 23036 w 732093"/>
                <a:gd name="connsiteY2" fmla="*/ 373322 h 1016134"/>
                <a:gd name="connsiteX3" fmla="*/ 0 w 732093"/>
                <a:gd name="connsiteY3" fmla="*/ 344482 h 1016134"/>
                <a:gd name="connsiteX4" fmla="*/ 10066 w 732093"/>
                <a:gd name="connsiteY4" fmla="*/ 301235 h 1016134"/>
                <a:gd name="connsiteX5" fmla="*/ 56109 w 732093"/>
                <a:gd name="connsiteY5" fmla="*/ 291142 h 1016134"/>
                <a:gd name="connsiteX6" fmla="*/ 30226 w 732093"/>
                <a:gd name="connsiteY6" fmla="*/ 269547 h 1016134"/>
                <a:gd name="connsiteX7" fmla="*/ 74803 w 732093"/>
                <a:gd name="connsiteY7" fmla="*/ 198925 h 1016134"/>
                <a:gd name="connsiteX8" fmla="*/ 70489 w 732093"/>
                <a:gd name="connsiteY8" fmla="*/ 174397 h 1016134"/>
                <a:gd name="connsiteX9" fmla="*/ 113627 w 732093"/>
                <a:gd name="connsiteY9" fmla="*/ 152774 h 1016134"/>
                <a:gd name="connsiteX10" fmla="*/ 155357 w 732093"/>
                <a:gd name="connsiteY10" fmla="*/ 69184 h 1016134"/>
                <a:gd name="connsiteX11" fmla="*/ 215751 w 732093"/>
                <a:gd name="connsiteY11" fmla="*/ 98025 h 1016134"/>
                <a:gd name="connsiteX12" fmla="*/ 227255 w 732093"/>
                <a:gd name="connsiteY12" fmla="*/ 69184 h 1016134"/>
                <a:gd name="connsiteX13" fmla="*/ 319313 w 732093"/>
                <a:gd name="connsiteY13" fmla="*/ 93683 h 1016134"/>
                <a:gd name="connsiteX14" fmla="*/ 312123 w 732093"/>
                <a:gd name="connsiteY14" fmla="*/ 20186 h 1016134"/>
                <a:gd name="connsiteX15" fmla="*/ 343758 w 732093"/>
                <a:gd name="connsiteY15" fmla="*/ 56215 h 1016134"/>
                <a:gd name="connsiteX16" fmla="*/ 381145 w 732093"/>
                <a:gd name="connsiteY16" fmla="*/ 0 h 1016134"/>
                <a:gd name="connsiteX17" fmla="*/ 389773 w 732093"/>
                <a:gd name="connsiteY17" fmla="*/ 27403 h 1016134"/>
                <a:gd name="connsiteX18" fmla="*/ 419970 w 732093"/>
                <a:gd name="connsiteY18" fmla="*/ 43247 h 1016134"/>
                <a:gd name="connsiteX19" fmla="*/ 419970 w 732093"/>
                <a:gd name="connsiteY19" fmla="*/ 66309 h 1016134"/>
                <a:gd name="connsiteX20" fmla="*/ 401277 w 732093"/>
                <a:gd name="connsiteY20" fmla="*/ 57653 h 1016134"/>
                <a:gd name="connsiteX21" fmla="*/ 432912 w 732093"/>
                <a:gd name="connsiteY21" fmla="*/ 135492 h 1016134"/>
                <a:gd name="connsiteX22" fmla="*/ 477517 w 732093"/>
                <a:gd name="connsiteY22" fmla="*/ 119649 h 1016134"/>
                <a:gd name="connsiteX23" fmla="*/ 509152 w 732093"/>
                <a:gd name="connsiteY23" fmla="*/ 223424 h 1016134"/>
                <a:gd name="connsiteX24" fmla="*/ 455948 w 732093"/>
                <a:gd name="connsiteY24" fmla="*/ 256550 h 1016134"/>
                <a:gd name="connsiteX25" fmla="*/ 501962 w 732093"/>
                <a:gd name="connsiteY25" fmla="*/ 295484 h 1016134"/>
                <a:gd name="connsiteX26" fmla="*/ 514904 w 732093"/>
                <a:gd name="connsiteY26" fmla="*/ 278173 h 1016134"/>
                <a:gd name="connsiteX27" fmla="*/ 537911 w 732093"/>
                <a:gd name="connsiteY27" fmla="*/ 292608 h 1016134"/>
                <a:gd name="connsiteX28" fmla="*/ 569547 w 732093"/>
                <a:gd name="connsiteY28" fmla="*/ 380511 h 1016134"/>
                <a:gd name="connsiteX29" fmla="*/ 588269 w 732093"/>
                <a:gd name="connsiteY29" fmla="*/ 364667 h 1016134"/>
                <a:gd name="connsiteX30" fmla="*/ 627094 w 732093"/>
                <a:gd name="connsiteY30" fmla="*/ 399259 h 1016134"/>
                <a:gd name="connsiteX31" fmla="*/ 644349 w 732093"/>
                <a:gd name="connsiteY31" fmla="*/ 441040 h 1016134"/>
                <a:gd name="connsiteX32" fmla="*/ 614152 w 732093"/>
                <a:gd name="connsiteY32" fmla="*/ 481412 h 1016134"/>
                <a:gd name="connsiteX33" fmla="*/ 591145 w 732093"/>
                <a:gd name="connsiteY33" fmla="*/ 475632 h 1016134"/>
                <a:gd name="connsiteX34" fmla="*/ 576765 w 732093"/>
                <a:gd name="connsiteY34" fmla="*/ 504473 h 1016134"/>
                <a:gd name="connsiteX35" fmla="*/ 565233 w 732093"/>
                <a:gd name="connsiteY35" fmla="*/ 490067 h 1016134"/>
                <a:gd name="connsiteX36" fmla="*/ 549415 w 732093"/>
                <a:gd name="connsiteY36" fmla="*/ 505911 h 1016134"/>
                <a:gd name="connsiteX37" fmla="*/ 579641 w 732093"/>
                <a:gd name="connsiteY37" fmla="*/ 541940 h 1016134"/>
                <a:gd name="connsiteX38" fmla="*/ 609838 w 732093"/>
                <a:gd name="connsiteY38" fmla="*/ 549158 h 1016134"/>
                <a:gd name="connsiteX39" fmla="*/ 605524 w 732093"/>
                <a:gd name="connsiteY39" fmla="*/ 575094 h 1016134"/>
                <a:gd name="connsiteX40" fmla="*/ 661605 w 732093"/>
                <a:gd name="connsiteY40" fmla="*/ 563564 h 1016134"/>
                <a:gd name="connsiteX41" fmla="*/ 674546 w 732093"/>
                <a:gd name="connsiteY41" fmla="*/ 530410 h 1016134"/>
                <a:gd name="connsiteX42" fmla="*/ 710495 w 732093"/>
                <a:gd name="connsiteY42" fmla="*/ 547720 h 1016134"/>
                <a:gd name="connsiteX43" fmla="*/ 706182 w 732093"/>
                <a:gd name="connsiteY43" fmla="*/ 577970 h 1016134"/>
                <a:gd name="connsiteX44" fmla="*/ 732093 w 732093"/>
                <a:gd name="connsiteY44" fmla="*/ 580845 h 1016134"/>
                <a:gd name="connsiteX45" fmla="*/ 713400 w 732093"/>
                <a:gd name="connsiteY45" fmla="*/ 613999 h 1016134"/>
                <a:gd name="connsiteX46" fmla="*/ 720590 w 732093"/>
                <a:gd name="connsiteY46" fmla="*/ 652933 h 1016134"/>
                <a:gd name="connsiteX47" fmla="*/ 714809 w 732093"/>
                <a:gd name="connsiteY47" fmla="*/ 686088 h 1016134"/>
                <a:gd name="connsiteX48" fmla="*/ 683174 w 732093"/>
                <a:gd name="connsiteY48" fmla="*/ 694714 h 1016134"/>
                <a:gd name="connsiteX49" fmla="*/ 628532 w 732093"/>
                <a:gd name="connsiteY49" fmla="*/ 746616 h 1016134"/>
                <a:gd name="connsiteX50" fmla="*/ 588269 w 732093"/>
                <a:gd name="connsiteY50" fmla="*/ 739399 h 1016134"/>
                <a:gd name="connsiteX51" fmla="*/ 496211 w 732093"/>
                <a:gd name="connsiteY51" fmla="*/ 811458 h 1016134"/>
                <a:gd name="connsiteX52" fmla="*/ 463138 w 732093"/>
                <a:gd name="connsiteY52" fmla="*/ 761023 h 1016134"/>
                <a:gd name="connsiteX53" fmla="*/ 484707 w 732093"/>
                <a:gd name="connsiteY53" fmla="*/ 740837 h 1016134"/>
                <a:gd name="connsiteX54" fmla="*/ 434350 w 732093"/>
                <a:gd name="connsiteY54" fmla="*/ 717775 h 1016134"/>
                <a:gd name="connsiteX55" fmla="*/ 418532 w 732093"/>
                <a:gd name="connsiteY55" fmla="*/ 763898 h 1016134"/>
                <a:gd name="connsiteX56" fmla="*/ 441540 w 732093"/>
                <a:gd name="connsiteY56" fmla="*/ 778333 h 1016134"/>
                <a:gd name="connsiteX57" fmla="*/ 421408 w 732093"/>
                <a:gd name="connsiteY57" fmla="*/ 808583 h 1016134"/>
                <a:gd name="connsiteX58" fmla="*/ 432912 w 732093"/>
                <a:gd name="connsiteY58" fmla="*/ 861923 h 1016134"/>
                <a:gd name="connsiteX59" fmla="*/ 457386 w 732093"/>
                <a:gd name="connsiteY59" fmla="*/ 850392 h 1016134"/>
                <a:gd name="connsiteX60" fmla="*/ 473203 w 732093"/>
                <a:gd name="connsiteY60" fmla="*/ 909483 h 1016134"/>
                <a:gd name="connsiteX61" fmla="*/ 432912 w 732093"/>
                <a:gd name="connsiteY61" fmla="*/ 938295 h 1016134"/>
                <a:gd name="connsiteX62" fmla="*/ 392649 w 732093"/>
                <a:gd name="connsiteY62" fmla="*/ 948388 h 1016134"/>
                <a:gd name="connsiteX63" fmla="*/ 356700 w 732093"/>
                <a:gd name="connsiteY63" fmla="*/ 908045 h 1016134"/>
                <a:gd name="connsiteX64" fmla="*/ 352386 w 732093"/>
                <a:gd name="connsiteY64" fmla="*/ 935420 h 1016134"/>
                <a:gd name="connsiteX65" fmla="*/ 314999 w 732093"/>
                <a:gd name="connsiteY65" fmla="*/ 941199 h 1016134"/>
                <a:gd name="connsiteX66" fmla="*/ 333693 w 732093"/>
                <a:gd name="connsiteY66" fmla="*/ 984418 h 1016134"/>
                <a:gd name="connsiteX67" fmla="*/ 319313 w 732093"/>
                <a:gd name="connsiteY67" fmla="*/ 1016134 h 1016134"/>
                <a:gd name="connsiteX68" fmla="*/ 238758 w 732093"/>
                <a:gd name="connsiteY68" fmla="*/ 974354 h 1016134"/>
                <a:gd name="connsiteX69" fmla="*/ 241634 w 732093"/>
                <a:gd name="connsiteY69" fmla="*/ 955605 h 1016134"/>
                <a:gd name="connsiteX70" fmla="*/ 159671 w 732093"/>
                <a:gd name="connsiteY70" fmla="*/ 922451 h 1016134"/>
                <a:gd name="connsiteX71" fmla="*/ 143825 w 732093"/>
                <a:gd name="connsiteY71" fmla="*/ 957043 h 1016134"/>
                <a:gd name="connsiteX72" fmla="*/ 146700 w 732093"/>
                <a:gd name="connsiteY72" fmla="*/ 998853 h 1016134"/>
                <a:gd name="connsiteX73" fmla="*/ 57547 w 732093"/>
                <a:gd name="connsiteY73" fmla="*/ 993073 h 1016134"/>
                <a:gd name="connsiteX74" fmla="*/ 43167 w 732093"/>
                <a:gd name="connsiteY74" fmla="*/ 1006041 h 1016134"/>
                <a:gd name="connsiteX75" fmla="*/ 20131 w 732093"/>
                <a:gd name="connsiteY75" fmla="*/ 945513 h 1016134"/>
                <a:gd name="connsiteX76" fmla="*/ 81992 w 732093"/>
                <a:gd name="connsiteY76" fmla="*/ 867674 h 1016134"/>
                <a:gd name="connsiteX77" fmla="*/ 44605 w 732093"/>
                <a:gd name="connsiteY77" fmla="*/ 848954 h 1016134"/>
                <a:gd name="connsiteX78" fmla="*/ 116503 w 732093"/>
                <a:gd name="connsiteY78" fmla="*/ 825893 h 1016134"/>
                <a:gd name="connsiteX79" fmla="*/ 74803 w 732093"/>
                <a:gd name="connsiteY79" fmla="*/ 709149 h 1016134"/>
                <a:gd name="connsiteX80" fmla="*/ 122255 w 732093"/>
                <a:gd name="connsiteY80" fmla="*/ 697618 h 1016134"/>
                <a:gd name="connsiteX81" fmla="*/ 89182 w 732093"/>
                <a:gd name="connsiteY81" fmla="*/ 638527 h 1016134"/>
                <a:gd name="connsiteX82" fmla="*/ 61861 w 732093"/>
                <a:gd name="connsiteY82" fmla="*/ 651496 h 1016134"/>
                <a:gd name="connsiteX83" fmla="*/ 50357 w 732093"/>
                <a:gd name="connsiteY83" fmla="*/ 628434 h 1016134"/>
                <a:gd name="connsiteX84" fmla="*/ 96372 w 732093"/>
                <a:gd name="connsiteY84" fmla="*/ 560688 h 1016134"/>
                <a:gd name="connsiteX85" fmla="*/ 77678 w 732093"/>
                <a:gd name="connsiteY85" fmla="*/ 546282 h 1016134"/>
                <a:gd name="connsiteX86" fmla="*/ 100686 w 732093"/>
                <a:gd name="connsiteY86" fmla="*/ 524659 h 1016134"/>
                <a:gd name="connsiteX87" fmla="*/ 125131 w 732093"/>
                <a:gd name="connsiteY87" fmla="*/ 556346 h 1016134"/>
                <a:gd name="connsiteX88" fmla="*/ 142387 w 732093"/>
                <a:gd name="connsiteY88" fmla="*/ 541940 h 101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732093" h="1016134">
                  <a:moveTo>
                    <a:pt x="120817" y="492942"/>
                  </a:moveTo>
                  <a:lnTo>
                    <a:pt x="116503" y="393480"/>
                  </a:lnTo>
                  <a:lnTo>
                    <a:pt x="23036" y="373322"/>
                  </a:lnTo>
                  <a:lnTo>
                    <a:pt x="0" y="344482"/>
                  </a:lnTo>
                  <a:lnTo>
                    <a:pt x="10066" y="301235"/>
                  </a:lnTo>
                  <a:lnTo>
                    <a:pt x="56109" y="291142"/>
                  </a:lnTo>
                  <a:lnTo>
                    <a:pt x="30226" y="269547"/>
                  </a:lnTo>
                  <a:lnTo>
                    <a:pt x="74803" y="198925"/>
                  </a:lnTo>
                  <a:lnTo>
                    <a:pt x="70489" y="174397"/>
                  </a:lnTo>
                  <a:lnTo>
                    <a:pt x="113627" y="152774"/>
                  </a:lnTo>
                  <a:lnTo>
                    <a:pt x="155357" y="69184"/>
                  </a:lnTo>
                  <a:lnTo>
                    <a:pt x="215751" y="98025"/>
                  </a:lnTo>
                  <a:lnTo>
                    <a:pt x="227255" y="69184"/>
                  </a:lnTo>
                  <a:lnTo>
                    <a:pt x="319313" y="93683"/>
                  </a:lnTo>
                  <a:lnTo>
                    <a:pt x="312123" y="20186"/>
                  </a:lnTo>
                  <a:lnTo>
                    <a:pt x="343758" y="56215"/>
                  </a:lnTo>
                  <a:lnTo>
                    <a:pt x="381145" y="0"/>
                  </a:lnTo>
                  <a:lnTo>
                    <a:pt x="389773" y="27403"/>
                  </a:lnTo>
                  <a:lnTo>
                    <a:pt x="419970" y="43247"/>
                  </a:lnTo>
                  <a:lnTo>
                    <a:pt x="419970" y="66309"/>
                  </a:lnTo>
                  <a:lnTo>
                    <a:pt x="401277" y="57653"/>
                  </a:lnTo>
                  <a:lnTo>
                    <a:pt x="432912" y="135492"/>
                  </a:lnTo>
                  <a:lnTo>
                    <a:pt x="477517" y="119649"/>
                  </a:lnTo>
                  <a:lnTo>
                    <a:pt x="509152" y="223424"/>
                  </a:lnTo>
                  <a:lnTo>
                    <a:pt x="455948" y="256550"/>
                  </a:lnTo>
                  <a:lnTo>
                    <a:pt x="501962" y="295484"/>
                  </a:lnTo>
                  <a:lnTo>
                    <a:pt x="514904" y="278173"/>
                  </a:lnTo>
                  <a:lnTo>
                    <a:pt x="537911" y="292608"/>
                  </a:lnTo>
                  <a:lnTo>
                    <a:pt x="569547" y="380511"/>
                  </a:lnTo>
                  <a:lnTo>
                    <a:pt x="588269" y="364667"/>
                  </a:lnTo>
                  <a:lnTo>
                    <a:pt x="627094" y="399259"/>
                  </a:lnTo>
                  <a:lnTo>
                    <a:pt x="644349" y="441040"/>
                  </a:lnTo>
                  <a:lnTo>
                    <a:pt x="614152" y="481412"/>
                  </a:lnTo>
                  <a:lnTo>
                    <a:pt x="591145" y="475632"/>
                  </a:lnTo>
                  <a:lnTo>
                    <a:pt x="576765" y="504473"/>
                  </a:lnTo>
                  <a:lnTo>
                    <a:pt x="565233" y="490067"/>
                  </a:lnTo>
                  <a:lnTo>
                    <a:pt x="549415" y="505911"/>
                  </a:lnTo>
                  <a:lnTo>
                    <a:pt x="579641" y="541940"/>
                  </a:lnTo>
                  <a:lnTo>
                    <a:pt x="609838" y="549158"/>
                  </a:lnTo>
                  <a:lnTo>
                    <a:pt x="605524" y="575094"/>
                  </a:lnTo>
                  <a:lnTo>
                    <a:pt x="661605" y="563564"/>
                  </a:lnTo>
                  <a:lnTo>
                    <a:pt x="674546" y="530410"/>
                  </a:lnTo>
                  <a:lnTo>
                    <a:pt x="710495" y="547720"/>
                  </a:lnTo>
                  <a:lnTo>
                    <a:pt x="706182" y="577970"/>
                  </a:lnTo>
                  <a:lnTo>
                    <a:pt x="732093" y="580845"/>
                  </a:lnTo>
                  <a:lnTo>
                    <a:pt x="713400" y="613999"/>
                  </a:lnTo>
                  <a:lnTo>
                    <a:pt x="720590" y="652933"/>
                  </a:lnTo>
                  <a:lnTo>
                    <a:pt x="714809" y="686088"/>
                  </a:lnTo>
                  <a:lnTo>
                    <a:pt x="683174" y="694714"/>
                  </a:lnTo>
                  <a:lnTo>
                    <a:pt x="628532" y="746616"/>
                  </a:lnTo>
                  <a:lnTo>
                    <a:pt x="588269" y="739399"/>
                  </a:lnTo>
                  <a:lnTo>
                    <a:pt x="496211" y="811458"/>
                  </a:lnTo>
                  <a:lnTo>
                    <a:pt x="463138" y="761023"/>
                  </a:lnTo>
                  <a:lnTo>
                    <a:pt x="484707" y="740837"/>
                  </a:lnTo>
                  <a:lnTo>
                    <a:pt x="434350" y="717775"/>
                  </a:lnTo>
                  <a:lnTo>
                    <a:pt x="418532" y="763898"/>
                  </a:lnTo>
                  <a:lnTo>
                    <a:pt x="441540" y="778333"/>
                  </a:lnTo>
                  <a:lnTo>
                    <a:pt x="421408" y="808583"/>
                  </a:lnTo>
                  <a:lnTo>
                    <a:pt x="432912" y="861923"/>
                  </a:lnTo>
                  <a:lnTo>
                    <a:pt x="457386" y="850392"/>
                  </a:lnTo>
                  <a:lnTo>
                    <a:pt x="473203" y="909483"/>
                  </a:lnTo>
                  <a:lnTo>
                    <a:pt x="432912" y="938295"/>
                  </a:lnTo>
                  <a:lnTo>
                    <a:pt x="392649" y="948388"/>
                  </a:lnTo>
                  <a:lnTo>
                    <a:pt x="356700" y="908045"/>
                  </a:lnTo>
                  <a:lnTo>
                    <a:pt x="352386" y="935420"/>
                  </a:lnTo>
                  <a:lnTo>
                    <a:pt x="314999" y="941199"/>
                  </a:lnTo>
                  <a:lnTo>
                    <a:pt x="333693" y="984418"/>
                  </a:lnTo>
                  <a:lnTo>
                    <a:pt x="319313" y="1016134"/>
                  </a:lnTo>
                  <a:lnTo>
                    <a:pt x="238758" y="974354"/>
                  </a:lnTo>
                  <a:lnTo>
                    <a:pt x="241634" y="955605"/>
                  </a:lnTo>
                  <a:lnTo>
                    <a:pt x="159671" y="922451"/>
                  </a:lnTo>
                  <a:lnTo>
                    <a:pt x="143825" y="957043"/>
                  </a:lnTo>
                  <a:lnTo>
                    <a:pt x="146700" y="998853"/>
                  </a:lnTo>
                  <a:lnTo>
                    <a:pt x="57547" y="993073"/>
                  </a:lnTo>
                  <a:lnTo>
                    <a:pt x="43167" y="1006041"/>
                  </a:lnTo>
                  <a:lnTo>
                    <a:pt x="20131" y="945513"/>
                  </a:lnTo>
                  <a:lnTo>
                    <a:pt x="81992" y="867674"/>
                  </a:lnTo>
                  <a:lnTo>
                    <a:pt x="44605" y="848954"/>
                  </a:lnTo>
                  <a:lnTo>
                    <a:pt x="116503" y="825893"/>
                  </a:lnTo>
                  <a:lnTo>
                    <a:pt x="74803" y="709149"/>
                  </a:lnTo>
                  <a:lnTo>
                    <a:pt x="122255" y="697618"/>
                  </a:lnTo>
                  <a:lnTo>
                    <a:pt x="89182" y="638527"/>
                  </a:lnTo>
                  <a:lnTo>
                    <a:pt x="61861" y="651496"/>
                  </a:lnTo>
                  <a:lnTo>
                    <a:pt x="50357" y="628434"/>
                  </a:lnTo>
                  <a:lnTo>
                    <a:pt x="96372" y="560688"/>
                  </a:lnTo>
                  <a:lnTo>
                    <a:pt x="77678" y="546282"/>
                  </a:lnTo>
                  <a:lnTo>
                    <a:pt x="100686" y="524659"/>
                  </a:lnTo>
                  <a:lnTo>
                    <a:pt x="125131" y="556346"/>
                  </a:lnTo>
                  <a:lnTo>
                    <a:pt x="142387" y="541940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" name="Полилиния 52">
              <a:extLst>
                <a:ext uri="{FF2B5EF4-FFF2-40B4-BE49-F238E27FC236}">
                  <a16:creationId xmlns:a16="http://schemas.microsoft.com/office/drawing/2014/main" id="{9A7BA322-2EA0-934E-984E-420AFF168DB6}"/>
                </a:ext>
              </a:extLst>
            </p:cNvPr>
            <p:cNvSpPr/>
            <p:nvPr/>
          </p:nvSpPr>
          <p:spPr>
            <a:xfrm>
              <a:off x="5875188" y="4264091"/>
              <a:ext cx="466847" cy="687956"/>
            </a:xfrm>
            <a:custGeom>
              <a:avLst/>
              <a:gdLst>
                <a:gd name="connsiteX0" fmla="*/ 2272 w 466847"/>
                <a:gd name="connsiteY0" fmla="*/ 181615 h 687956"/>
                <a:gd name="connsiteX1" fmla="*/ 6586 w 466847"/>
                <a:gd name="connsiteY1" fmla="*/ 134054 h 687956"/>
                <a:gd name="connsiteX2" fmla="*/ 29593 w 466847"/>
                <a:gd name="connsiteY2" fmla="*/ 148461 h 687956"/>
                <a:gd name="connsiteX3" fmla="*/ 62494 w 466847"/>
                <a:gd name="connsiteY3" fmla="*/ 105558 h 687956"/>
                <a:gd name="connsiteX4" fmla="*/ 96027 w 466847"/>
                <a:gd name="connsiteY4" fmla="*/ 88881 h 687956"/>
                <a:gd name="connsiteX5" fmla="*/ 105000 w 466847"/>
                <a:gd name="connsiteY5" fmla="*/ 131122 h 687956"/>
                <a:gd name="connsiteX6" fmla="*/ 158262 w 466847"/>
                <a:gd name="connsiteY6" fmla="*/ 150646 h 687956"/>
                <a:gd name="connsiteX7" fmla="*/ 142243 w 466847"/>
                <a:gd name="connsiteY7" fmla="*/ 177618 h 687956"/>
                <a:gd name="connsiteX8" fmla="*/ 150899 w 466847"/>
                <a:gd name="connsiteY8" fmla="*/ 205366 h 687956"/>
                <a:gd name="connsiteX9" fmla="*/ 203644 w 466847"/>
                <a:gd name="connsiteY9" fmla="*/ 219082 h 687956"/>
                <a:gd name="connsiteX10" fmla="*/ 196655 w 466847"/>
                <a:gd name="connsiteY10" fmla="*/ 177503 h 687956"/>
                <a:gd name="connsiteX11" fmla="*/ 229872 w 466847"/>
                <a:gd name="connsiteY11" fmla="*/ 156397 h 687956"/>
                <a:gd name="connsiteX12" fmla="*/ 224839 w 466847"/>
                <a:gd name="connsiteY12" fmla="*/ 122035 h 687956"/>
                <a:gd name="connsiteX13" fmla="*/ 246092 w 466847"/>
                <a:gd name="connsiteY13" fmla="*/ 120310 h 687956"/>
                <a:gd name="connsiteX14" fmla="*/ 254576 w 466847"/>
                <a:gd name="connsiteY14" fmla="*/ 101101 h 687956"/>
                <a:gd name="connsiteX15" fmla="*/ 263348 w 466847"/>
                <a:gd name="connsiteY15" fmla="*/ 84222 h 687956"/>
                <a:gd name="connsiteX16" fmla="*/ 278418 w 466847"/>
                <a:gd name="connsiteY16" fmla="*/ 73526 h 687956"/>
                <a:gd name="connsiteX17" fmla="*/ 310053 w 466847"/>
                <a:gd name="connsiteY17" fmla="*/ 82152 h 687956"/>
                <a:gd name="connsiteX18" fmla="*/ 318681 w 466847"/>
                <a:gd name="connsiteY18" fmla="*/ 25937 h 687956"/>
                <a:gd name="connsiteX19" fmla="*/ 384855 w 466847"/>
                <a:gd name="connsiteY19" fmla="*/ 38934 h 687956"/>
                <a:gd name="connsiteX20" fmla="*/ 446688 w 466847"/>
                <a:gd name="connsiteY20" fmla="*/ 0 h 687956"/>
                <a:gd name="connsiteX21" fmla="*/ 466848 w 466847"/>
                <a:gd name="connsiteY21" fmla="*/ 59091 h 687956"/>
                <a:gd name="connsiteX22" fmla="*/ 425118 w 466847"/>
                <a:gd name="connsiteY22" fmla="*/ 142681 h 687956"/>
                <a:gd name="connsiteX23" fmla="*/ 381979 w 466847"/>
                <a:gd name="connsiteY23" fmla="*/ 164304 h 687956"/>
                <a:gd name="connsiteX24" fmla="*/ 386293 w 466847"/>
                <a:gd name="connsiteY24" fmla="*/ 188832 h 687956"/>
                <a:gd name="connsiteX25" fmla="*/ 341717 w 466847"/>
                <a:gd name="connsiteY25" fmla="*/ 259454 h 687956"/>
                <a:gd name="connsiteX26" fmla="*/ 367600 w 466847"/>
                <a:gd name="connsiteY26" fmla="*/ 281048 h 687956"/>
                <a:gd name="connsiteX27" fmla="*/ 321557 w 466847"/>
                <a:gd name="connsiteY27" fmla="*/ 291142 h 687956"/>
                <a:gd name="connsiteX28" fmla="*/ 311491 w 466847"/>
                <a:gd name="connsiteY28" fmla="*/ 334388 h 687956"/>
                <a:gd name="connsiteX29" fmla="*/ 334527 w 466847"/>
                <a:gd name="connsiteY29" fmla="*/ 363229 h 687956"/>
                <a:gd name="connsiteX30" fmla="*/ 427994 w 466847"/>
                <a:gd name="connsiteY30" fmla="*/ 383387 h 687956"/>
                <a:gd name="connsiteX31" fmla="*/ 432308 w 466847"/>
                <a:gd name="connsiteY31" fmla="*/ 482849 h 687956"/>
                <a:gd name="connsiteX32" fmla="*/ 453877 w 466847"/>
                <a:gd name="connsiteY32" fmla="*/ 531847 h 687956"/>
                <a:gd name="connsiteX33" fmla="*/ 436622 w 466847"/>
                <a:gd name="connsiteY33" fmla="*/ 546253 h 687956"/>
                <a:gd name="connsiteX34" fmla="*/ 412177 w 466847"/>
                <a:gd name="connsiteY34" fmla="*/ 514566 h 687956"/>
                <a:gd name="connsiteX35" fmla="*/ 389169 w 466847"/>
                <a:gd name="connsiteY35" fmla="*/ 536189 h 687956"/>
                <a:gd name="connsiteX36" fmla="*/ 333089 w 466847"/>
                <a:gd name="connsiteY36" fmla="*/ 523192 h 687956"/>
                <a:gd name="connsiteX37" fmla="*/ 335936 w 466847"/>
                <a:gd name="connsiteY37" fmla="*/ 593814 h 687956"/>
                <a:gd name="connsiteX38" fmla="*/ 294235 w 466847"/>
                <a:gd name="connsiteY38" fmla="*/ 579408 h 687956"/>
                <a:gd name="connsiteX39" fmla="*/ 279856 w 466847"/>
                <a:gd name="connsiteY39" fmla="*/ 647154 h 687956"/>
                <a:gd name="connsiteX40" fmla="*/ 255410 w 466847"/>
                <a:gd name="connsiteY40" fmla="*/ 611124 h 687956"/>
                <a:gd name="connsiteX41" fmla="*/ 223775 w 466847"/>
                <a:gd name="connsiteY41" fmla="*/ 651467 h 687956"/>
                <a:gd name="connsiteX42" fmla="*/ 177732 w 466847"/>
                <a:gd name="connsiteY42" fmla="*/ 569315 h 687956"/>
                <a:gd name="connsiteX43" fmla="*/ 118775 w 466847"/>
                <a:gd name="connsiteY43" fmla="*/ 641403 h 687956"/>
                <a:gd name="connsiteX44" fmla="*/ 15300 w 466847"/>
                <a:gd name="connsiteY44" fmla="*/ 687957 h 687956"/>
                <a:gd name="connsiteX45" fmla="*/ 32642 w 466847"/>
                <a:gd name="connsiteY45" fmla="*/ 570149 h 687956"/>
                <a:gd name="connsiteX46" fmla="*/ 42391 w 466847"/>
                <a:gd name="connsiteY46" fmla="*/ 564886 h 687956"/>
                <a:gd name="connsiteX47" fmla="*/ 21886 w 466847"/>
                <a:gd name="connsiteY47" fmla="*/ 537771 h 687956"/>
                <a:gd name="connsiteX48" fmla="*/ 403 w 466847"/>
                <a:gd name="connsiteY48" fmla="*/ 538777 h 687956"/>
                <a:gd name="connsiteX49" fmla="*/ 2703 w 466847"/>
                <a:gd name="connsiteY49" fmla="*/ 520115 h 687956"/>
                <a:gd name="connsiteX50" fmla="*/ 0 w 466847"/>
                <a:gd name="connsiteY50" fmla="*/ 504271 h 687956"/>
                <a:gd name="connsiteX51" fmla="*/ 11504 w 466847"/>
                <a:gd name="connsiteY51" fmla="*/ 509073 h 687956"/>
                <a:gd name="connsiteX52" fmla="*/ 28242 w 466847"/>
                <a:gd name="connsiteY52" fmla="*/ 518908 h 687956"/>
                <a:gd name="connsiteX53" fmla="*/ 37790 w 466847"/>
                <a:gd name="connsiteY53" fmla="*/ 509332 h 687956"/>
                <a:gd name="connsiteX54" fmla="*/ 53320 w 466847"/>
                <a:gd name="connsiteY54" fmla="*/ 510799 h 687956"/>
                <a:gd name="connsiteX55" fmla="*/ 60855 w 466847"/>
                <a:gd name="connsiteY55" fmla="*/ 498578 h 687956"/>
                <a:gd name="connsiteX56" fmla="*/ 56138 w 466847"/>
                <a:gd name="connsiteY56" fmla="*/ 482447 h 687956"/>
                <a:gd name="connsiteX57" fmla="*/ 27753 w 466847"/>
                <a:gd name="connsiteY57" fmla="*/ 450069 h 687956"/>
                <a:gd name="connsiteX58" fmla="*/ 51939 w 466847"/>
                <a:gd name="connsiteY58" fmla="*/ 433678 h 687956"/>
                <a:gd name="connsiteX59" fmla="*/ 54642 w 466847"/>
                <a:gd name="connsiteY59" fmla="*/ 416569 h 687956"/>
                <a:gd name="connsiteX60" fmla="*/ 81015 w 466847"/>
                <a:gd name="connsiteY60" fmla="*/ 404061 h 687956"/>
                <a:gd name="connsiteX61" fmla="*/ 57346 w 466847"/>
                <a:gd name="connsiteY61" fmla="*/ 384508 h 687956"/>
                <a:gd name="connsiteX62" fmla="*/ 80324 w 466847"/>
                <a:gd name="connsiteY62" fmla="*/ 355782 h 687956"/>
                <a:gd name="connsiteX63" fmla="*/ 90735 w 466847"/>
                <a:gd name="connsiteY63" fmla="*/ 357105 h 687956"/>
                <a:gd name="connsiteX64" fmla="*/ 102296 w 466847"/>
                <a:gd name="connsiteY64" fmla="*/ 348047 h 687956"/>
                <a:gd name="connsiteX65" fmla="*/ 101261 w 466847"/>
                <a:gd name="connsiteY65" fmla="*/ 359779 h 687956"/>
                <a:gd name="connsiteX66" fmla="*/ 108422 w 466847"/>
                <a:gd name="connsiteY66" fmla="*/ 370332 h 687956"/>
                <a:gd name="connsiteX67" fmla="*/ 120846 w 466847"/>
                <a:gd name="connsiteY67" fmla="*/ 355840 h 687956"/>
                <a:gd name="connsiteX68" fmla="*/ 137296 w 466847"/>
                <a:gd name="connsiteY68" fmla="*/ 371568 h 687956"/>
                <a:gd name="connsiteX69" fmla="*/ 117769 w 466847"/>
                <a:gd name="connsiteY69" fmla="*/ 251834 h 687956"/>
                <a:gd name="connsiteX70" fmla="*/ 75435 w 466847"/>
                <a:gd name="connsiteY70" fmla="*/ 245910 h 687956"/>
                <a:gd name="connsiteX71" fmla="*/ 73135 w 466847"/>
                <a:gd name="connsiteY71" fmla="*/ 220606 h 687956"/>
                <a:gd name="connsiteX72" fmla="*/ 58352 w 466847"/>
                <a:gd name="connsiteY72" fmla="*/ 212210 h 687956"/>
                <a:gd name="connsiteX73" fmla="*/ 3595 w 466847"/>
                <a:gd name="connsiteY73" fmla="*/ 207724 h 68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66847" h="687956">
                  <a:moveTo>
                    <a:pt x="2272" y="181615"/>
                  </a:moveTo>
                  <a:lnTo>
                    <a:pt x="6586" y="134054"/>
                  </a:lnTo>
                  <a:lnTo>
                    <a:pt x="29593" y="148461"/>
                  </a:lnTo>
                  <a:lnTo>
                    <a:pt x="62494" y="105558"/>
                  </a:lnTo>
                  <a:lnTo>
                    <a:pt x="96027" y="88881"/>
                  </a:lnTo>
                  <a:lnTo>
                    <a:pt x="105000" y="131122"/>
                  </a:lnTo>
                  <a:lnTo>
                    <a:pt x="158262" y="150646"/>
                  </a:lnTo>
                  <a:lnTo>
                    <a:pt x="142243" y="177618"/>
                  </a:lnTo>
                  <a:lnTo>
                    <a:pt x="150899" y="205366"/>
                  </a:lnTo>
                  <a:lnTo>
                    <a:pt x="203644" y="219082"/>
                  </a:lnTo>
                  <a:lnTo>
                    <a:pt x="196655" y="177503"/>
                  </a:lnTo>
                  <a:lnTo>
                    <a:pt x="229872" y="156397"/>
                  </a:lnTo>
                  <a:lnTo>
                    <a:pt x="224839" y="122035"/>
                  </a:lnTo>
                  <a:lnTo>
                    <a:pt x="246092" y="120310"/>
                  </a:lnTo>
                  <a:lnTo>
                    <a:pt x="254576" y="101101"/>
                  </a:lnTo>
                  <a:lnTo>
                    <a:pt x="263348" y="84222"/>
                  </a:lnTo>
                  <a:lnTo>
                    <a:pt x="278418" y="73526"/>
                  </a:lnTo>
                  <a:lnTo>
                    <a:pt x="310053" y="82152"/>
                  </a:lnTo>
                  <a:lnTo>
                    <a:pt x="318681" y="25937"/>
                  </a:lnTo>
                  <a:lnTo>
                    <a:pt x="384855" y="38934"/>
                  </a:lnTo>
                  <a:lnTo>
                    <a:pt x="446688" y="0"/>
                  </a:lnTo>
                  <a:lnTo>
                    <a:pt x="466848" y="59091"/>
                  </a:lnTo>
                  <a:lnTo>
                    <a:pt x="425118" y="142681"/>
                  </a:lnTo>
                  <a:lnTo>
                    <a:pt x="381979" y="164304"/>
                  </a:lnTo>
                  <a:lnTo>
                    <a:pt x="386293" y="188832"/>
                  </a:lnTo>
                  <a:lnTo>
                    <a:pt x="341717" y="259454"/>
                  </a:lnTo>
                  <a:lnTo>
                    <a:pt x="367600" y="281048"/>
                  </a:lnTo>
                  <a:lnTo>
                    <a:pt x="321557" y="291142"/>
                  </a:lnTo>
                  <a:lnTo>
                    <a:pt x="311491" y="334388"/>
                  </a:lnTo>
                  <a:lnTo>
                    <a:pt x="334527" y="363229"/>
                  </a:lnTo>
                  <a:lnTo>
                    <a:pt x="427994" y="383387"/>
                  </a:lnTo>
                  <a:lnTo>
                    <a:pt x="432308" y="482849"/>
                  </a:lnTo>
                  <a:lnTo>
                    <a:pt x="453877" y="531847"/>
                  </a:lnTo>
                  <a:lnTo>
                    <a:pt x="436622" y="546253"/>
                  </a:lnTo>
                  <a:lnTo>
                    <a:pt x="412177" y="514566"/>
                  </a:lnTo>
                  <a:lnTo>
                    <a:pt x="389169" y="536189"/>
                  </a:lnTo>
                  <a:lnTo>
                    <a:pt x="333089" y="523192"/>
                  </a:lnTo>
                  <a:lnTo>
                    <a:pt x="335936" y="593814"/>
                  </a:lnTo>
                  <a:lnTo>
                    <a:pt x="294235" y="579408"/>
                  </a:lnTo>
                  <a:lnTo>
                    <a:pt x="279856" y="647154"/>
                  </a:lnTo>
                  <a:lnTo>
                    <a:pt x="255410" y="611124"/>
                  </a:lnTo>
                  <a:lnTo>
                    <a:pt x="223775" y="651467"/>
                  </a:lnTo>
                  <a:lnTo>
                    <a:pt x="177732" y="569315"/>
                  </a:lnTo>
                  <a:lnTo>
                    <a:pt x="118775" y="641403"/>
                  </a:lnTo>
                  <a:lnTo>
                    <a:pt x="15300" y="687957"/>
                  </a:lnTo>
                  <a:lnTo>
                    <a:pt x="32642" y="570149"/>
                  </a:lnTo>
                  <a:lnTo>
                    <a:pt x="42391" y="564886"/>
                  </a:lnTo>
                  <a:lnTo>
                    <a:pt x="21886" y="537771"/>
                  </a:lnTo>
                  <a:lnTo>
                    <a:pt x="403" y="538777"/>
                  </a:lnTo>
                  <a:lnTo>
                    <a:pt x="2703" y="520115"/>
                  </a:lnTo>
                  <a:lnTo>
                    <a:pt x="0" y="504271"/>
                  </a:lnTo>
                  <a:lnTo>
                    <a:pt x="11504" y="509073"/>
                  </a:lnTo>
                  <a:lnTo>
                    <a:pt x="28242" y="518908"/>
                  </a:lnTo>
                  <a:lnTo>
                    <a:pt x="37790" y="509332"/>
                  </a:lnTo>
                  <a:lnTo>
                    <a:pt x="53320" y="510799"/>
                  </a:lnTo>
                  <a:lnTo>
                    <a:pt x="60855" y="498578"/>
                  </a:lnTo>
                  <a:lnTo>
                    <a:pt x="56138" y="482447"/>
                  </a:lnTo>
                  <a:lnTo>
                    <a:pt x="27753" y="450069"/>
                  </a:lnTo>
                  <a:lnTo>
                    <a:pt x="51939" y="433678"/>
                  </a:lnTo>
                  <a:lnTo>
                    <a:pt x="54642" y="416569"/>
                  </a:lnTo>
                  <a:lnTo>
                    <a:pt x="81015" y="404061"/>
                  </a:lnTo>
                  <a:lnTo>
                    <a:pt x="57346" y="384508"/>
                  </a:lnTo>
                  <a:lnTo>
                    <a:pt x="80324" y="355782"/>
                  </a:lnTo>
                  <a:lnTo>
                    <a:pt x="90735" y="357105"/>
                  </a:lnTo>
                  <a:lnTo>
                    <a:pt x="102296" y="348047"/>
                  </a:lnTo>
                  <a:lnTo>
                    <a:pt x="101261" y="359779"/>
                  </a:lnTo>
                  <a:lnTo>
                    <a:pt x="108422" y="370332"/>
                  </a:lnTo>
                  <a:lnTo>
                    <a:pt x="120846" y="355840"/>
                  </a:lnTo>
                  <a:lnTo>
                    <a:pt x="137296" y="371568"/>
                  </a:lnTo>
                  <a:lnTo>
                    <a:pt x="117769" y="251834"/>
                  </a:lnTo>
                  <a:lnTo>
                    <a:pt x="75435" y="245910"/>
                  </a:lnTo>
                  <a:lnTo>
                    <a:pt x="73135" y="220606"/>
                  </a:lnTo>
                  <a:lnTo>
                    <a:pt x="58352" y="212210"/>
                  </a:lnTo>
                  <a:lnTo>
                    <a:pt x="3595" y="207724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" name="Полилиния 53">
              <a:extLst>
                <a:ext uri="{FF2B5EF4-FFF2-40B4-BE49-F238E27FC236}">
                  <a16:creationId xmlns:a16="http://schemas.microsoft.com/office/drawing/2014/main" id="{F9AFE9A3-FD22-8F4B-97EA-9037AE5514DA}"/>
                </a:ext>
              </a:extLst>
            </p:cNvPr>
            <p:cNvSpPr/>
            <p:nvPr/>
          </p:nvSpPr>
          <p:spPr>
            <a:xfrm>
              <a:off x="3699941" y="4067207"/>
              <a:ext cx="1836549" cy="1090522"/>
            </a:xfrm>
            <a:custGeom>
              <a:avLst/>
              <a:gdLst>
                <a:gd name="connsiteX0" fmla="*/ 1762213 w 1836549"/>
                <a:gd name="connsiteY0" fmla="*/ 0 h 1090522"/>
                <a:gd name="connsiteX1" fmla="*/ 1733103 w 1836549"/>
                <a:gd name="connsiteY1" fmla="*/ 29704 h 1090522"/>
                <a:gd name="connsiteX2" fmla="*/ 1656871 w 1836549"/>
                <a:gd name="connsiteY2" fmla="*/ 44110 h 1090522"/>
                <a:gd name="connsiteX3" fmla="*/ 1612285 w 1836549"/>
                <a:gd name="connsiteY3" fmla="*/ 88795 h 1090522"/>
                <a:gd name="connsiteX4" fmla="*/ 1615161 w 1836549"/>
                <a:gd name="connsiteY4" fmla="*/ 55640 h 1090522"/>
                <a:gd name="connsiteX5" fmla="*/ 1479967 w 1836549"/>
                <a:gd name="connsiteY5" fmla="*/ 72922 h 1090522"/>
                <a:gd name="connsiteX6" fmla="*/ 1449765 w 1836549"/>
                <a:gd name="connsiteY6" fmla="*/ 114731 h 1090522"/>
                <a:gd name="connsiteX7" fmla="*/ 1359153 w 1836549"/>
                <a:gd name="connsiteY7" fmla="*/ 121949 h 1090522"/>
                <a:gd name="connsiteX8" fmla="*/ 1360594 w 1836549"/>
                <a:gd name="connsiteY8" fmla="*/ 173822 h 1090522"/>
                <a:gd name="connsiteX9" fmla="*/ 1301623 w 1836549"/>
                <a:gd name="connsiteY9" fmla="*/ 222820 h 1090522"/>
                <a:gd name="connsiteX10" fmla="*/ 1175057 w 1836549"/>
                <a:gd name="connsiteY10" fmla="*/ 244444 h 1090522"/>
                <a:gd name="connsiteX11" fmla="*/ 1175057 w 1836549"/>
                <a:gd name="connsiteY11" fmla="*/ 271847 h 1090522"/>
                <a:gd name="connsiteX12" fmla="*/ 1106020 w 1836549"/>
                <a:gd name="connsiteY12" fmla="*/ 235817 h 1090522"/>
                <a:gd name="connsiteX13" fmla="*/ 1087324 w 1836549"/>
                <a:gd name="connsiteY13" fmla="*/ 271847 h 1090522"/>
                <a:gd name="connsiteX14" fmla="*/ 1075815 w 1836549"/>
                <a:gd name="connsiteY14" fmla="*/ 230038 h 1090522"/>
                <a:gd name="connsiteX15" fmla="*/ 1013971 w 1836549"/>
                <a:gd name="connsiteY15" fmla="*/ 225725 h 1090522"/>
                <a:gd name="connsiteX16" fmla="*/ 1009657 w 1836549"/>
                <a:gd name="connsiteY16" fmla="*/ 300659 h 1090522"/>
                <a:gd name="connsiteX17" fmla="*/ 910418 w 1836549"/>
                <a:gd name="connsiteY17" fmla="*/ 196884 h 1090522"/>
                <a:gd name="connsiteX18" fmla="*/ 837065 w 1836549"/>
                <a:gd name="connsiteY18" fmla="*/ 266067 h 1090522"/>
                <a:gd name="connsiteX19" fmla="*/ 835627 w 1836549"/>
                <a:gd name="connsiteY19" fmla="*/ 326596 h 1090522"/>
                <a:gd name="connsiteX20" fmla="*/ 880215 w 1836549"/>
                <a:gd name="connsiteY20" fmla="*/ 384249 h 1090522"/>
                <a:gd name="connsiteX21" fmla="*/ 798234 w 1836549"/>
                <a:gd name="connsiteY21" fmla="*/ 413090 h 1090522"/>
                <a:gd name="connsiteX22" fmla="*/ 802548 w 1836549"/>
                <a:gd name="connsiteY22" fmla="*/ 496680 h 1090522"/>
                <a:gd name="connsiteX23" fmla="*/ 753649 w 1836549"/>
                <a:gd name="connsiteY23" fmla="*/ 485150 h 1090522"/>
                <a:gd name="connsiteX24" fmla="*/ 652971 w 1836549"/>
                <a:gd name="connsiteY24" fmla="*/ 522617 h 1090522"/>
                <a:gd name="connsiteX25" fmla="*/ 635707 w 1836549"/>
                <a:gd name="connsiteY25" fmla="*/ 470743 h 1090522"/>
                <a:gd name="connsiteX26" fmla="*/ 553726 w 1836549"/>
                <a:gd name="connsiteY26" fmla="*/ 528397 h 1090522"/>
                <a:gd name="connsiteX27" fmla="*/ 524964 w 1836549"/>
                <a:gd name="connsiteY27" fmla="*/ 476494 h 1090522"/>
                <a:gd name="connsiteX28" fmla="*/ 422846 w 1836549"/>
                <a:gd name="connsiteY28" fmla="*/ 470743 h 1090522"/>
                <a:gd name="connsiteX29" fmla="*/ 399833 w 1836549"/>
                <a:gd name="connsiteY29" fmla="*/ 421746 h 1090522"/>
                <a:gd name="connsiteX30" fmla="*/ 337989 w 1836549"/>
                <a:gd name="connsiteY30" fmla="*/ 430372 h 1090522"/>
                <a:gd name="connsiteX31" fmla="*/ 235874 w 1836549"/>
                <a:gd name="connsiteY31" fmla="*/ 526959 h 1090522"/>
                <a:gd name="connsiteX32" fmla="*/ 221492 w 1836549"/>
                <a:gd name="connsiteY32" fmla="*/ 611987 h 1090522"/>
                <a:gd name="connsiteX33" fmla="*/ 245940 w 1836549"/>
                <a:gd name="connsiteY33" fmla="*/ 570177 h 1090522"/>
                <a:gd name="connsiteX34" fmla="*/ 281900 w 1836549"/>
                <a:gd name="connsiteY34" fmla="*/ 581708 h 1090522"/>
                <a:gd name="connsiteX35" fmla="*/ 258887 w 1836549"/>
                <a:gd name="connsiteY35" fmla="*/ 681170 h 1090522"/>
                <a:gd name="connsiteX36" fmla="*/ 172592 w 1836549"/>
                <a:gd name="connsiteY36" fmla="*/ 714325 h 1090522"/>
                <a:gd name="connsiteX37" fmla="*/ 140952 w 1836549"/>
                <a:gd name="connsiteY37" fmla="*/ 681170 h 1090522"/>
                <a:gd name="connsiteX38" fmla="*/ 33079 w 1836549"/>
                <a:gd name="connsiteY38" fmla="*/ 704232 h 1090522"/>
                <a:gd name="connsiteX39" fmla="*/ 27327 w 1836549"/>
                <a:gd name="connsiteY39" fmla="*/ 800790 h 1090522"/>
                <a:gd name="connsiteX40" fmla="*/ 0 w 1836549"/>
                <a:gd name="connsiteY40" fmla="*/ 803694 h 1090522"/>
                <a:gd name="connsiteX41" fmla="*/ 35854 w 1836549"/>
                <a:gd name="connsiteY41" fmla="*/ 885818 h 1090522"/>
                <a:gd name="connsiteX42" fmla="*/ 60389 w 1836549"/>
                <a:gd name="connsiteY42" fmla="*/ 890131 h 1090522"/>
                <a:gd name="connsiteX43" fmla="*/ 81958 w 1836549"/>
                <a:gd name="connsiteY43" fmla="*/ 937749 h 1090522"/>
                <a:gd name="connsiteX44" fmla="*/ 122221 w 1836549"/>
                <a:gd name="connsiteY44" fmla="*/ 906032 h 1090522"/>
                <a:gd name="connsiteX45" fmla="*/ 150980 w 1836549"/>
                <a:gd name="connsiteY45" fmla="*/ 916096 h 1090522"/>
                <a:gd name="connsiteX46" fmla="*/ 175425 w 1836549"/>
                <a:gd name="connsiteY46" fmla="*/ 965181 h 1090522"/>
                <a:gd name="connsiteX47" fmla="*/ 220094 w 1836549"/>
                <a:gd name="connsiteY47" fmla="*/ 979558 h 1090522"/>
                <a:gd name="connsiteX48" fmla="*/ 214342 w 1836549"/>
                <a:gd name="connsiteY48" fmla="*/ 962190 h 1090522"/>
                <a:gd name="connsiteX49" fmla="*/ 245977 w 1836549"/>
                <a:gd name="connsiteY49" fmla="*/ 942062 h 1090522"/>
                <a:gd name="connsiteX50" fmla="*/ 247415 w 1836549"/>
                <a:gd name="connsiteY50" fmla="*/ 972369 h 1090522"/>
                <a:gd name="connsiteX51" fmla="*/ 336569 w 1836549"/>
                <a:gd name="connsiteY51" fmla="*/ 996811 h 1090522"/>
                <a:gd name="connsiteX52" fmla="*/ 359576 w 1836549"/>
                <a:gd name="connsiteY52" fmla="*/ 1065995 h 1090522"/>
                <a:gd name="connsiteX53" fmla="*/ 386897 w 1836549"/>
                <a:gd name="connsiteY53" fmla="*/ 1078935 h 1090522"/>
                <a:gd name="connsiteX54" fmla="*/ 434350 w 1836549"/>
                <a:gd name="connsiteY54" fmla="*/ 1024214 h 1090522"/>
                <a:gd name="connsiteX55" fmla="*/ 536445 w 1836549"/>
                <a:gd name="connsiteY55" fmla="*/ 1035716 h 1090522"/>
                <a:gd name="connsiteX56" fmla="*/ 559452 w 1836549"/>
                <a:gd name="connsiteY56" fmla="*/ 1090523 h 1090522"/>
                <a:gd name="connsiteX57" fmla="*/ 625688 w 1836549"/>
                <a:gd name="connsiteY57" fmla="*/ 1045867 h 1090522"/>
                <a:gd name="connsiteX58" fmla="*/ 605467 w 1836549"/>
                <a:gd name="connsiteY58" fmla="*/ 1037154 h 1090522"/>
                <a:gd name="connsiteX59" fmla="*/ 627036 w 1836549"/>
                <a:gd name="connsiteY59" fmla="*/ 989622 h 1090522"/>
                <a:gd name="connsiteX60" fmla="*/ 664512 w 1836549"/>
                <a:gd name="connsiteY60" fmla="*/ 953564 h 1090522"/>
                <a:gd name="connsiteX61" fmla="*/ 657323 w 1836549"/>
                <a:gd name="connsiteY61" fmla="*/ 939187 h 1090522"/>
                <a:gd name="connsiteX62" fmla="*/ 674578 w 1836549"/>
                <a:gd name="connsiteY62" fmla="*/ 868565 h 1090522"/>
                <a:gd name="connsiteX63" fmla="*/ 724907 w 1836549"/>
                <a:gd name="connsiteY63" fmla="*/ 882942 h 1090522"/>
                <a:gd name="connsiteX64" fmla="*/ 729221 w 1836549"/>
                <a:gd name="connsiteY64" fmla="*/ 855539 h 1090522"/>
                <a:gd name="connsiteX65" fmla="*/ 724907 w 1836549"/>
                <a:gd name="connsiteY65" fmla="*/ 846913 h 1090522"/>
                <a:gd name="connsiteX66" fmla="*/ 710527 w 1836549"/>
                <a:gd name="connsiteY66" fmla="*/ 806570 h 1090522"/>
                <a:gd name="connsiteX67" fmla="*/ 734972 w 1836549"/>
                <a:gd name="connsiteY67" fmla="*/ 809445 h 1090522"/>
                <a:gd name="connsiteX68" fmla="*/ 745038 w 1836549"/>
                <a:gd name="connsiteY68" fmla="*/ 761914 h 1090522"/>
                <a:gd name="connsiteX69" fmla="*/ 782425 w 1836549"/>
                <a:gd name="connsiteY69" fmla="*/ 738824 h 1090522"/>
                <a:gd name="connsiteX70" fmla="*/ 805432 w 1836549"/>
                <a:gd name="connsiteY70" fmla="*/ 780604 h 1090522"/>
                <a:gd name="connsiteX71" fmla="*/ 841381 w 1836549"/>
                <a:gd name="connsiteY71" fmla="*/ 774853 h 1090522"/>
                <a:gd name="connsiteX72" fmla="*/ 839943 w 1836549"/>
                <a:gd name="connsiteY72" fmla="*/ 754639 h 1090522"/>
                <a:gd name="connsiteX73" fmla="*/ 903214 w 1836549"/>
                <a:gd name="connsiteY73" fmla="*/ 747450 h 1090522"/>
                <a:gd name="connsiteX74" fmla="*/ 904652 w 1836549"/>
                <a:gd name="connsiteY74" fmla="*/ 747450 h 1090522"/>
                <a:gd name="connsiteX75" fmla="*/ 921907 w 1836549"/>
                <a:gd name="connsiteY75" fmla="*/ 770540 h 1090522"/>
                <a:gd name="connsiteX76" fmla="*/ 956418 w 1836549"/>
                <a:gd name="connsiteY76" fmla="*/ 731635 h 1090522"/>
                <a:gd name="connsiteX77" fmla="*/ 944914 w 1836549"/>
                <a:gd name="connsiteY77" fmla="*/ 705641 h 1090522"/>
                <a:gd name="connsiteX78" fmla="*/ 1026878 w 1836549"/>
                <a:gd name="connsiteY78" fmla="*/ 663860 h 1090522"/>
                <a:gd name="connsiteX79" fmla="*/ 1041258 w 1836549"/>
                <a:gd name="connsiteY79" fmla="*/ 630706 h 1090522"/>
                <a:gd name="connsiteX80" fmla="*/ 1075858 w 1836549"/>
                <a:gd name="connsiteY80" fmla="*/ 643732 h 1090522"/>
                <a:gd name="connsiteX81" fmla="*/ 1049885 w 1836549"/>
                <a:gd name="connsiteY81" fmla="*/ 675362 h 1090522"/>
                <a:gd name="connsiteX82" fmla="*/ 1077296 w 1836549"/>
                <a:gd name="connsiteY82" fmla="*/ 714267 h 1090522"/>
                <a:gd name="connsiteX83" fmla="*/ 1085924 w 1836549"/>
                <a:gd name="connsiteY83" fmla="*/ 725884 h 1090522"/>
                <a:gd name="connsiteX84" fmla="*/ 1054199 w 1836549"/>
                <a:gd name="connsiteY84" fmla="*/ 733073 h 1090522"/>
                <a:gd name="connsiteX85" fmla="*/ 1062827 w 1836549"/>
                <a:gd name="connsiteY85" fmla="*/ 777729 h 1090522"/>
                <a:gd name="connsiteX86" fmla="*/ 1044134 w 1836549"/>
                <a:gd name="connsiteY86" fmla="*/ 805132 h 1090522"/>
                <a:gd name="connsiteX87" fmla="*/ 1077296 w 1836549"/>
                <a:gd name="connsiteY87" fmla="*/ 851226 h 1090522"/>
                <a:gd name="connsiteX88" fmla="*/ 1118997 w 1836549"/>
                <a:gd name="connsiteY88" fmla="*/ 810883 h 1090522"/>
                <a:gd name="connsiteX89" fmla="*/ 1188019 w 1836549"/>
                <a:gd name="connsiteY89" fmla="*/ 856977 h 1090522"/>
                <a:gd name="connsiteX90" fmla="*/ 1280048 w 1836549"/>
                <a:gd name="connsiteY90" fmla="*/ 838286 h 1090522"/>
                <a:gd name="connsiteX91" fmla="*/ 1327500 w 1836549"/>
                <a:gd name="connsiteY91" fmla="*/ 904595 h 1090522"/>
                <a:gd name="connsiteX92" fmla="*/ 1318873 w 1836549"/>
                <a:gd name="connsiteY92" fmla="*/ 942062 h 1090522"/>
                <a:gd name="connsiteX93" fmla="*/ 1350508 w 1836549"/>
                <a:gd name="connsiteY93" fmla="*/ 976683 h 1090522"/>
                <a:gd name="connsiteX94" fmla="*/ 1333252 w 1836549"/>
                <a:gd name="connsiteY94" fmla="*/ 1018463 h 1090522"/>
                <a:gd name="connsiteX95" fmla="*/ 1366325 w 1836549"/>
                <a:gd name="connsiteY95" fmla="*/ 1027090 h 1090522"/>
                <a:gd name="connsiteX96" fmla="*/ 1369201 w 1836549"/>
                <a:gd name="connsiteY96" fmla="*/ 1028527 h 1090522"/>
                <a:gd name="connsiteX97" fmla="*/ 1431034 w 1836549"/>
                <a:gd name="connsiteY97" fmla="*/ 963628 h 1090522"/>
                <a:gd name="connsiteX98" fmla="*/ 1410902 w 1836549"/>
                <a:gd name="connsiteY98" fmla="*/ 940624 h 1090522"/>
                <a:gd name="connsiteX99" fmla="*/ 1531783 w 1836549"/>
                <a:gd name="connsiteY99" fmla="*/ 910345 h 1090522"/>
                <a:gd name="connsiteX100" fmla="*/ 1566294 w 1836549"/>
                <a:gd name="connsiteY100" fmla="*/ 831098 h 1090522"/>
                <a:gd name="connsiteX101" fmla="*/ 1662637 w 1836549"/>
                <a:gd name="connsiteY101" fmla="*/ 784918 h 1090522"/>
                <a:gd name="connsiteX102" fmla="*/ 1596491 w 1836549"/>
                <a:gd name="connsiteY102" fmla="*/ 769103 h 1090522"/>
                <a:gd name="connsiteX103" fmla="*/ 1596848 w 1836549"/>
                <a:gd name="connsiteY103" fmla="*/ 706647 h 1090522"/>
                <a:gd name="connsiteX104" fmla="*/ 1565123 w 1836549"/>
                <a:gd name="connsiteY104" fmla="*/ 684535 h 1090522"/>
                <a:gd name="connsiteX105" fmla="*/ 1499248 w 1836549"/>
                <a:gd name="connsiteY105" fmla="*/ 601060 h 1090522"/>
                <a:gd name="connsiteX106" fmla="*/ 1428788 w 1836549"/>
                <a:gd name="connsiteY106" fmla="*/ 532681 h 1090522"/>
                <a:gd name="connsiteX107" fmla="*/ 1419889 w 1836549"/>
                <a:gd name="connsiteY107" fmla="*/ 496652 h 1090522"/>
                <a:gd name="connsiteX108" fmla="*/ 1418811 w 1836549"/>
                <a:gd name="connsiteY108" fmla="*/ 466459 h 1090522"/>
                <a:gd name="connsiteX109" fmla="*/ 1395355 w 1836549"/>
                <a:gd name="connsiteY109" fmla="*/ 456222 h 1090522"/>
                <a:gd name="connsiteX110" fmla="*/ 1408567 w 1836549"/>
                <a:gd name="connsiteY110" fmla="*/ 429250 h 1090522"/>
                <a:gd name="connsiteX111" fmla="*/ 1382502 w 1836549"/>
                <a:gd name="connsiteY111" fmla="*/ 422781 h 1090522"/>
                <a:gd name="connsiteX112" fmla="*/ 1376840 w 1836549"/>
                <a:gd name="connsiteY112" fmla="*/ 391524 h 1090522"/>
                <a:gd name="connsiteX113" fmla="*/ 1356890 w 1836549"/>
                <a:gd name="connsiteY113" fmla="*/ 377233 h 1090522"/>
                <a:gd name="connsiteX114" fmla="*/ 1360666 w 1836549"/>
                <a:gd name="connsiteY114" fmla="*/ 315928 h 1090522"/>
                <a:gd name="connsiteX115" fmla="*/ 1373067 w 1836549"/>
                <a:gd name="connsiteY115" fmla="*/ 317021 h 1090522"/>
                <a:gd name="connsiteX116" fmla="*/ 1381694 w 1836549"/>
                <a:gd name="connsiteY116" fmla="*/ 210168 h 1090522"/>
                <a:gd name="connsiteX117" fmla="*/ 1542835 w 1836549"/>
                <a:gd name="connsiteY117" fmla="*/ 212238 h 1090522"/>
                <a:gd name="connsiteX118" fmla="*/ 1553082 w 1836549"/>
                <a:gd name="connsiteY118" fmla="*/ 246313 h 1090522"/>
                <a:gd name="connsiteX119" fmla="*/ 1596580 w 1836549"/>
                <a:gd name="connsiteY119" fmla="*/ 256089 h 1090522"/>
                <a:gd name="connsiteX120" fmla="*/ 1599723 w 1836549"/>
                <a:gd name="connsiteY120" fmla="*/ 350520 h 1090522"/>
                <a:gd name="connsiteX121" fmla="*/ 1635854 w 1836549"/>
                <a:gd name="connsiteY121" fmla="*/ 371655 h 1090522"/>
                <a:gd name="connsiteX122" fmla="*/ 1660299 w 1836549"/>
                <a:gd name="connsiteY122" fmla="*/ 351958 h 1090522"/>
                <a:gd name="connsiteX123" fmla="*/ 1681779 w 1836549"/>
                <a:gd name="connsiteY123" fmla="*/ 332577 h 1090522"/>
                <a:gd name="connsiteX124" fmla="*/ 1704516 w 1836549"/>
                <a:gd name="connsiteY124" fmla="*/ 331024 h 1090522"/>
                <a:gd name="connsiteX125" fmla="*/ 1714133 w 1836549"/>
                <a:gd name="connsiteY125" fmla="*/ 352791 h 1090522"/>
                <a:gd name="connsiteX126" fmla="*/ 1775966 w 1836549"/>
                <a:gd name="connsiteY126" fmla="*/ 377751 h 1090522"/>
                <a:gd name="connsiteX127" fmla="*/ 1836549 w 1836549"/>
                <a:gd name="connsiteY127" fmla="*/ 391524 h 1090522"/>
                <a:gd name="connsiteX128" fmla="*/ 1758261 w 1836549"/>
                <a:gd name="connsiteY128" fmla="*/ 317279 h 1090522"/>
                <a:gd name="connsiteX129" fmla="*/ 1821169 w 1836549"/>
                <a:gd name="connsiteY129" fmla="*/ 306870 h 1090522"/>
                <a:gd name="connsiteX130" fmla="*/ 1796816 w 1836549"/>
                <a:gd name="connsiteY130" fmla="*/ 268770 h 1090522"/>
                <a:gd name="connsiteX131" fmla="*/ 1821261 w 1836549"/>
                <a:gd name="connsiteY131" fmla="*/ 241540 h 1090522"/>
                <a:gd name="connsiteX132" fmla="*/ 1805262 w 1836549"/>
                <a:gd name="connsiteY132" fmla="*/ 210887 h 1090522"/>
                <a:gd name="connsiteX133" fmla="*/ 1811466 w 1836549"/>
                <a:gd name="connsiteY133" fmla="*/ 113121 h 1090522"/>
                <a:gd name="connsiteX134" fmla="*/ 1800589 w 1836549"/>
                <a:gd name="connsiteY134" fmla="*/ 71513 h 109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836549" h="1090522">
                  <a:moveTo>
                    <a:pt x="1762213" y="0"/>
                  </a:moveTo>
                  <a:lnTo>
                    <a:pt x="1733103" y="29704"/>
                  </a:lnTo>
                  <a:lnTo>
                    <a:pt x="1656871" y="44110"/>
                  </a:lnTo>
                  <a:lnTo>
                    <a:pt x="1612285" y="88795"/>
                  </a:lnTo>
                  <a:lnTo>
                    <a:pt x="1615161" y="55640"/>
                  </a:lnTo>
                  <a:lnTo>
                    <a:pt x="1479967" y="72922"/>
                  </a:lnTo>
                  <a:lnTo>
                    <a:pt x="1449765" y="114731"/>
                  </a:lnTo>
                  <a:lnTo>
                    <a:pt x="1359153" y="121949"/>
                  </a:lnTo>
                  <a:lnTo>
                    <a:pt x="1360594" y="173822"/>
                  </a:lnTo>
                  <a:lnTo>
                    <a:pt x="1301623" y="222820"/>
                  </a:lnTo>
                  <a:lnTo>
                    <a:pt x="1175057" y="244444"/>
                  </a:lnTo>
                  <a:lnTo>
                    <a:pt x="1175057" y="271847"/>
                  </a:lnTo>
                  <a:lnTo>
                    <a:pt x="1106020" y="235817"/>
                  </a:lnTo>
                  <a:lnTo>
                    <a:pt x="1087324" y="271847"/>
                  </a:lnTo>
                  <a:lnTo>
                    <a:pt x="1075815" y="230038"/>
                  </a:lnTo>
                  <a:lnTo>
                    <a:pt x="1013971" y="225725"/>
                  </a:lnTo>
                  <a:lnTo>
                    <a:pt x="1009657" y="300659"/>
                  </a:lnTo>
                  <a:lnTo>
                    <a:pt x="910418" y="196884"/>
                  </a:lnTo>
                  <a:lnTo>
                    <a:pt x="837065" y="266067"/>
                  </a:lnTo>
                  <a:lnTo>
                    <a:pt x="835627" y="326596"/>
                  </a:lnTo>
                  <a:lnTo>
                    <a:pt x="880215" y="384249"/>
                  </a:lnTo>
                  <a:lnTo>
                    <a:pt x="798234" y="413090"/>
                  </a:lnTo>
                  <a:lnTo>
                    <a:pt x="802548" y="496680"/>
                  </a:lnTo>
                  <a:lnTo>
                    <a:pt x="753649" y="485150"/>
                  </a:lnTo>
                  <a:lnTo>
                    <a:pt x="652971" y="522617"/>
                  </a:lnTo>
                  <a:lnTo>
                    <a:pt x="635707" y="470743"/>
                  </a:lnTo>
                  <a:lnTo>
                    <a:pt x="553726" y="528397"/>
                  </a:lnTo>
                  <a:lnTo>
                    <a:pt x="524964" y="476494"/>
                  </a:lnTo>
                  <a:lnTo>
                    <a:pt x="422846" y="470743"/>
                  </a:lnTo>
                  <a:lnTo>
                    <a:pt x="399833" y="421746"/>
                  </a:lnTo>
                  <a:lnTo>
                    <a:pt x="337989" y="430372"/>
                  </a:lnTo>
                  <a:lnTo>
                    <a:pt x="235874" y="526959"/>
                  </a:lnTo>
                  <a:lnTo>
                    <a:pt x="221492" y="611987"/>
                  </a:lnTo>
                  <a:lnTo>
                    <a:pt x="245940" y="570177"/>
                  </a:lnTo>
                  <a:lnTo>
                    <a:pt x="281900" y="581708"/>
                  </a:lnTo>
                  <a:lnTo>
                    <a:pt x="258887" y="681170"/>
                  </a:lnTo>
                  <a:lnTo>
                    <a:pt x="172592" y="714325"/>
                  </a:lnTo>
                  <a:lnTo>
                    <a:pt x="140952" y="681170"/>
                  </a:lnTo>
                  <a:lnTo>
                    <a:pt x="33079" y="704232"/>
                  </a:lnTo>
                  <a:lnTo>
                    <a:pt x="27327" y="800790"/>
                  </a:lnTo>
                  <a:lnTo>
                    <a:pt x="0" y="803694"/>
                  </a:lnTo>
                  <a:lnTo>
                    <a:pt x="35854" y="885818"/>
                  </a:lnTo>
                  <a:lnTo>
                    <a:pt x="60389" y="890131"/>
                  </a:lnTo>
                  <a:lnTo>
                    <a:pt x="81958" y="937749"/>
                  </a:lnTo>
                  <a:lnTo>
                    <a:pt x="122221" y="906032"/>
                  </a:lnTo>
                  <a:lnTo>
                    <a:pt x="150980" y="916096"/>
                  </a:lnTo>
                  <a:lnTo>
                    <a:pt x="175425" y="965181"/>
                  </a:lnTo>
                  <a:lnTo>
                    <a:pt x="220094" y="979558"/>
                  </a:lnTo>
                  <a:lnTo>
                    <a:pt x="214342" y="962190"/>
                  </a:lnTo>
                  <a:lnTo>
                    <a:pt x="245977" y="942062"/>
                  </a:lnTo>
                  <a:lnTo>
                    <a:pt x="247415" y="972369"/>
                  </a:lnTo>
                  <a:lnTo>
                    <a:pt x="336569" y="996811"/>
                  </a:lnTo>
                  <a:lnTo>
                    <a:pt x="359576" y="1065995"/>
                  </a:lnTo>
                  <a:lnTo>
                    <a:pt x="386897" y="1078935"/>
                  </a:lnTo>
                  <a:lnTo>
                    <a:pt x="434350" y="1024214"/>
                  </a:lnTo>
                  <a:lnTo>
                    <a:pt x="536445" y="1035716"/>
                  </a:lnTo>
                  <a:lnTo>
                    <a:pt x="559452" y="1090523"/>
                  </a:lnTo>
                  <a:lnTo>
                    <a:pt x="625688" y="1045867"/>
                  </a:lnTo>
                  <a:lnTo>
                    <a:pt x="605467" y="1037154"/>
                  </a:lnTo>
                  <a:lnTo>
                    <a:pt x="627036" y="989622"/>
                  </a:lnTo>
                  <a:lnTo>
                    <a:pt x="664512" y="953564"/>
                  </a:lnTo>
                  <a:lnTo>
                    <a:pt x="657323" y="939187"/>
                  </a:lnTo>
                  <a:lnTo>
                    <a:pt x="674578" y="868565"/>
                  </a:lnTo>
                  <a:lnTo>
                    <a:pt x="724907" y="882942"/>
                  </a:lnTo>
                  <a:lnTo>
                    <a:pt x="729221" y="855539"/>
                  </a:lnTo>
                  <a:lnTo>
                    <a:pt x="724907" y="846913"/>
                  </a:lnTo>
                  <a:lnTo>
                    <a:pt x="710527" y="806570"/>
                  </a:lnTo>
                  <a:lnTo>
                    <a:pt x="734972" y="809445"/>
                  </a:lnTo>
                  <a:lnTo>
                    <a:pt x="745038" y="761914"/>
                  </a:lnTo>
                  <a:lnTo>
                    <a:pt x="782425" y="738824"/>
                  </a:lnTo>
                  <a:lnTo>
                    <a:pt x="805432" y="780604"/>
                  </a:lnTo>
                  <a:lnTo>
                    <a:pt x="841381" y="774853"/>
                  </a:lnTo>
                  <a:lnTo>
                    <a:pt x="839943" y="754639"/>
                  </a:lnTo>
                  <a:lnTo>
                    <a:pt x="903214" y="747450"/>
                  </a:lnTo>
                  <a:lnTo>
                    <a:pt x="904652" y="747450"/>
                  </a:lnTo>
                  <a:lnTo>
                    <a:pt x="921907" y="770540"/>
                  </a:lnTo>
                  <a:lnTo>
                    <a:pt x="956418" y="731635"/>
                  </a:lnTo>
                  <a:lnTo>
                    <a:pt x="944914" y="705641"/>
                  </a:lnTo>
                  <a:lnTo>
                    <a:pt x="1026878" y="663860"/>
                  </a:lnTo>
                  <a:lnTo>
                    <a:pt x="1041258" y="630706"/>
                  </a:lnTo>
                  <a:lnTo>
                    <a:pt x="1075858" y="643732"/>
                  </a:lnTo>
                  <a:lnTo>
                    <a:pt x="1049885" y="675362"/>
                  </a:lnTo>
                  <a:lnTo>
                    <a:pt x="1077296" y="714267"/>
                  </a:lnTo>
                  <a:lnTo>
                    <a:pt x="1085924" y="725884"/>
                  </a:lnTo>
                  <a:lnTo>
                    <a:pt x="1054199" y="733073"/>
                  </a:lnTo>
                  <a:lnTo>
                    <a:pt x="1062827" y="777729"/>
                  </a:lnTo>
                  <a:lnTo>
                    <a:pt x="1044134" y="805132"/>
                  </a:lnTo>
                  <a:lnTo>
                    <a:pt x="1077296" y="851226"/>
                  </a:lnTo>
                  <a:lnTo>
                    <a:pt x="1118997" y="810883"/>
                  </a:lnTo>
                  <a:lnTo>
                    <a:pt x="1188019" y="856977"/>
                  </a:lnTo>
                  <a:lnTo>
                    <a:pt x="1280048" y="838286"/>
                  </a:lnTo>
                  <a:lnTo>
                    <a:pt x="1327500" y="904595"/>
                  </a:lnTo>
                  <a:lnTo>
                    <a:pt x="1318873" y="942062"/>
                  </a:lnTo>
                  <a:lnTo>
                    <a:pt x="1350508" y="976683"/>
                  </a:lnTo>
                  <a:lnTo>
                    <a:pt x="1333252" y="1018463"/>
                  </a:lnTo>
                  <a:lnTo>
                    <a:pt x="1366325" y="1027090"/>
                  </a:lnTo>
                  <a:lnTo>
                    <a:pt x="1369201" y="1028527"/>
                  </a:lnTo>
                  <a:lnTo>
                    <a:pt x="1431034" y="963628"/>
                  </a:lnTo>
                  <a:lnTo>
                    <a:pt x="1410902" y="940624"/>
                  </a:lnTo>
                  <a:lnTo>
                    <a:pt x="1531783" y="910345"/>
                  </a:lnTo>
                  <a:lnTo>
                    <a:pt x="1566294" y="831098"/>
                  </a:lnTo>
                  <a:lnTo>
                    <a:pt x="1662637" y="784918"/>
                  </a:lnTo>
                  <a:lnTo>
                    <a:pt x="1596491" y="769103"/>
                  </a:lnTo>
                  <a:lnTo>
                    <a:pt x="1596848" y="706647"/>
                  </a:lnTo>
                  <a:lnTo>
                    <a:pt x="1565123" y="684535"/>
                  </a:lnTo>
                  <a:lnTo>
                    <a:pt x="1499248" y="601060"/>
                  </a:lnTo>
                  <a:lnTo>
                    <a:pt x="1428788" y="532681"/>
                  </a:lnTo>
                  <a:lnTo>
                    <a:pt x="1419889" y="496652"/>
                  </a:lnTo>
                  <a:lnTo>
                    <a:pt x="1418811" y="466459"/>
                  </a:lnTo>
                  <a:lnTo>
                    <a:pt x="1395355" y="456222"/>
                  </a:lnTo>
                  <a:lnTo>
                    <a:pt x="1408567" y="429250"/>
                  </a:lnTo>
                  <a:lnTo>
                    <a:pt x="1382502" y="422781"/>
                  </a:lnTo>
                  <a:lnTo>
                    <a:pt x="1376840" y="391524"/>
                  </a:lnTo>
                  <a:lnTo>
                    <a:pt x="1356890" y="377233"/>
                  </a:lnTo>
                  <a:lnTo>
                    <a:pt x="1360666" y="315928"/>
                  </a:lnTo>
                  <a:lnTo>
                    <a:pt x="1373067" y="317021"/>
                  </a:lnTo>
                  <a:lnTo>
                    <a:pt x="1381694" y="210168"/>
                  </a:lnTo>
                  <a:lnTo>
                    <a:pt x="1542835" y="212238"/>
                  </a:lnTo>
                  <a:lnTo>
                    <a:pt x="1553082" y="246313"/>
                  </a:lnTo>
                  <a:lnTo>
                    <a:pt x="1596580" y="256089"/>
                  </a:lnTo>
                  <a:lnTo>
                    <a:pt x="1599723" y="350520"/>
                  </a:lnTo>
                  <a:lnTo>
                    <a:pt x="1635854" y="371655"/>
                  </a:lnTo>
                  <a:lnTo>
                    <a:pt x="1660299" y="351958"/>
                  </a:lnTo>
                  <a:lnTo>
                    <a:pt x="1681779" y="332577"/>
                  </a:lnTo>
                  <a:lnTo>
                    <a:pt x="1704516" y="331024"/>
                  </a:lnTo>
                  <a:lnTo>
                    <a:pt x="1714133" y="352791"/>
                  </a:lnTo>
                  <a:lnTo>
                    <a:pt x="1775966" y="377751"/>
                  </a:lnTo>
                  <a:lnTo>
                    <a:pt x="1836549" y="391524"/>
                  </a:lnTo>
                  <a:lnTo>
                    <a:pt x="1758261" y="317279"/>
                  </a:lnTo>
                  <a:lnTo>
                    <a:pt x="1821169" y="306870"/>
                  </a:lnTo>
                  <a:lnTo>
                    <a:pt x="1796816" y="268770"/>
                  </a:lnTo>
                  <a:lnTo>
                    <a:pt x="1821261" y="241540"/>
                  </a:lnTo>
                  <a:lnTo>
                    <a:pt x="1805262" y="210887"/>
                  </a:lnTo>
                  <a:lnTo>
                    <a:pt x="1811466" y="113121"/>
                  </a:lnTo>
                  <a:lnTo>
                    <a:pt x="1800589" y="71513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" name="Полилиния 54">
              <a:extLst>
                <a:ext uri="{FF2B5EF4-FFF2-40B4-BE49-F238E27FC236}">
                  <a16:creationId xmlns:a16="http://schemas.microsoft.com/office/drawing/2014/main" id="{7DE8812A-1DE8-0D48-96D2-3ED0D75B4CFA}"/>
                </a:ext>
              </a:extLst>
            </p:cNvPr>
            <p:cNvSpPr/>
            <p:nvPr/>
          </p:nvSpPr>
          <p:spPr>
            <a:xfrm>
              <a:off x="5391332" y="4787283"/>
              <a:ext cx="990966" cy="802831"/>
            </a:xfrm>
            <a:custGeom>
              <a:avLst/>
              <a:gdLst>
                <a:gd name="connsiteX0" fmla="*/ 156778 w 990966"/>
                <a:gd name="connsiteY0" fmla="*/ 203238 h 802831"/>
                <a:gd name="connsiteX1" fmla="*/ 264653 w 990966"/>
                <a:gd name="connsiteY1" fmla="*/ 147023 h 802831"/>
                <a:gd name="connsiteX2" fmla="*/ 255997 w 990966"/>
                <a:gd name="connsiteY2" fmla="*/ 187394 h 802831"/>
                <a:gd name="connsiteX3" fmla="*/ 422858 w 990966"/>
                <a:gd name="connsiteY3" fmla="*/ 197458 h 802831"/>
                <a:gd name="connsiteX4" fmla="*/ 602631 w 990966"/>
                <a:gd name="connsiteY4" fmla="*/ 118211 h 802831"/>
                <a:gd name="connsiteX5" fmla="*/ 661587 w 990966"/>
                <a:gd name="connsiteY5" fmla="*/ 46122 h 802831"/>
                <a:gd name="connsiteX6" fmla="*/ 707631 w 990966"/>
                <a:gd name="connsiteY6" fmla="*/ 128275 h 802831"/>
                <a:gd name="connsiteX7" fmla="*/ 739266 w 990966"/>
                <a:gd name="connsiteY7" fmla="*/ 87932 h 802831"/>
                <a:gd name="connsiteX8" fmla="*/ 763711 w 990966"/>
                <a:gd name="connsiteY8" fmla="*/ 123961 h 802831"/>
                <a:gd name="connsiteX9" fmla="*/ 778091 w 990966"/>
                <a:gd name="connsiteY9" fmla="*/ 56215 h 802831"/>
                <a:gd name="connsiteX10" fmla="*/ 819792 w 990966"/>
                <a:gd name="connsiteY10" fmla="*/ 70621 h 802831"/>
                <a:gd name="connsiteX11" fmla="*/ 816945 w 990966"/>
                <a:gd name="connsiteY11" fmla="*/ 0 h 802831"/>
                <a:gd name="connsiteX12" fmla="*/ 873025 w 990966"/>
                <a:gd name="connsiteY12" fmla="*/ 12997 h 802831"/>
                <a:gd name="connsiteX13" fmla="*/ 891718 w 990966"/>
                <a:gd name="connsiteY13" fmla="*/ 27403 h 802831"/>
                <a:gd name="connsiteX14" fmla="*/ 845704 w 990966"/>
                <a:gd name="connsiteY14" fmla="*/ 95149 h 802831"/>
                <a:gd name="connsiteX15" fmla="*/ 857207 w 990966"/>
                <a:gd name="connsiteY15" fmla="*/ 118211 h 802831"/>
                <a:gd name="connsiteX16" fmla="*/ 884529 w 990966"/>
                <a:gd name="connsiteY16" fmla="*/ 105242 h 802831"/>
                <a:gd name="connsiteX17" fmla="*/ 917602 w 990966"/>
                <a:gd name="connsiteY17" fmla="*/ 164333 h 802831"/>
                <a:gd name="connsiteX18" fmla="*/ 870149 w 990966"/>
                <a:gd name="connsiteY18" fmla="*/ 175864 h 802831"/>
                <a:gd name="connsiteX19" fmla="*/ 911850 w 990966"/>
                <a:gd name="connsiteY19" fmla="*/ 292608 h 802831"/>
                <a:gd name="connsiteX20" fmla="*/ 839952 w 990966"/>
                <a:gd name="connsiteY20" fmla="*/ 315669 h 802831"/>
                <a:gd name="connsiteX21" fmla="*/ 877339 w 990966"/>
                <a:gd name="connsiteY21" fmla="*/ 334388 h 802831"/>
                <a:gd name="connsiteX22" fmla="*/ 815478 w 990966"/>
                <a:gd name="connsiteY22" fmla="*/ 412228 h 802831"/>
                <a:gd name="connsiteX23" fmla="*/ 838514 w 990966"/>
                <a:gd name="connsiteY23" fmla="*/ 472756 h 802831"/>
                <a:gd name="connsiteX24" fmla="*/ 852894 w 990966"/>
                <a:gd name="connsiteY24" fmla="*/ 459788 h 802831"/>
                <a:gd name="connsiteX25" fmla="*/ 942047 w 990966"/>
                <a:gd name="connsiteY25" fmla="*/ 465568 h 802831"/>
                <a:gd name="connsiteX26" fmla="*/ 944923 w 990966"/>
                <a:gd name="connsiteY26" fmla="*/ 520317 h 802831"/>
                <a:gd name="connsiteX27" fmla="*/ 972273 w 990966"/>
                <a:gd name="connsiteY27" fmla="*/ 608248 h 802831"/>
                <a:gd name="connsiteX28" fmla="*/ 864397 w 990966"/>
                <a:gd name="connsiteY28" fmla="*/ 615466 h 802831"/>
                <a:gd name="connsiteX29" fmla="*/ 990966 w 990966"/>
                <a:gd name="connsiteY29" fmla="*/ 706245 h 802831"/>
                <a:gd name="connsiteX30" fmla="*/ 917602 w 990966"/>
                <a:gd name="connsiteY30" fmla="*/ 722117 h 802831"/>
                <a:gd name="connsiteX31" fmla="*/ 924791 w 990966"/>
                <a:gd name="connsiteY31" fmla="*/ 778332 h 802831"/>
                <a:gd name="connsiteX32" fmla="*/ 897470 w 990966"/>
                <a:gd name="connsiteY32" fmla="*/ 772553 h 802831"/>
                <a:gd name="connsiteX33" fmla="*/ 867273 w 990966"/>
                <a:gd name="connsiteY33" fmla="*/ 740837 h 802831"/>
                <a:gd name="connsiteX34" fmla="*/ 803974 w 990966"/>
                <a:gd name="connsiteY34" fmla="*/ 739399 h 802831"/>
                <a:gd name="connsiteX35" fmla="*/ 720573 w 990966"/>
                <a:gd name="connsiteY35" fmla="*/ 802832 h 802831"/>
                <a:gd name="connsiteX36" fmla="*/ 726325 w 990966"/>
                <a:gd name="connsiteY36" fmla="*/ 735086 h 802831"/>
                <a:gd name="connsiteX37" fmla="*/ 658712 w 990966"/>
                <a:gd name="connsiteY37" fmla="*/ 779770 h 802831"/>
                <a:gd name="connsiteX38" fmla="*/ 645770 w 990966"/>
                <a:gd name="connsiteY38" fmla="*/ 670215 h 802831"/>
                <a:gd name="connsiteX39" fmla="*/ 559492 w 990966"/>
                <a:gd name="connsiteY39" fmla="*/ 641403 h 802831"/>
                <a:gd name="connsiteX40" fmla="*/ 530705 w 990966"/>
                <a:gd name="connsiteY40" fmla="*/ 612561 h 802831"/>
                <a:gd name="connsiteX41" fmla="*/ 506259 w 990966"/>
                <a:gd name="connsiteY41" fmla="*/ 663026 h 802831"/>
                <a:gd name="connsiteX42" fmla="*/ 437237 w 990966"/>
                <a:gd name="connsiteY42" fmla="*/ 634185 h 802831"/>
                <a:gd name="connsiteX43" fmla="*/ 372500 w 990966"/>
                <a:gd name="connsiteY43" fmla="*/ 678870 h 802831"/>
                <a:gd name="connsiteX44" fmla="*/ 296288 w 990966"/>
                <a:gd name="connsiteY44" fmla="*/ 632748 h 802831"/>
                <a:gd name="connsiteX45" fmla="*/ 255997 w 990966"/>
                <a:gd name="connsiteY45" fmla="*/ 712024 h 802831"/>
                <a:gd name="connsiteX46" fmla="*/ 240179 w 990966"/>
                <a:gd name="connsiteY46" fmla="*/ 673119 h 802831"/>
                <a:gd name="connsiteX47" fmla="*/ 94925 w 990966"/>
                <a:gd name="connsiteY47" fmla="*/ 638527 h 802831"/>
                <a:gd name="connsiteX48" fmla="*/ 81981 w 990966"/>
                <a:gd name="connsiteY48" fmla="*/ 596718 h 802831"/>
                <a:gd name="connsiteX49" fmla="*/ 94925 w 990966"/>
                <a:gd name="connsiteY49" fmla="*/ 546282 h 802831"/>
                <a:gd name="connsiteX50" fmla="*/ 64720 w 990966"/>
                <a:gd name="connsiteY50" fmla="*/ 552033 h 802831"/>
                <a:gd name="connsiteX51" fmla="*/ 60406 w 990966"/>
                <a:gd name="connsiteY51" fmla="*/ 526096 h 802831"/>
                <a:gd name="connsiteX52" fmla="*/ 30203 w 990966"/>
                <a:gd name="connsiteY52" fmla="*/ 513128 h 802831"/>
                <a:gd name="connsiteX53" fmla="*/ 0 w 990966"/>
                <a:gd name="connsiteY53" fmla="*/ 518879 h 802831"/>
                <a:gd name="connsiteX54" fmla="*/ 1438 w 990966"/>
                <a:gd name="connsiteY54" fmla="*/ 433851 h 802831"/>
                <a:gd name="connsiteX55" fmla="*/ 63285 w 990966"/>
                <a:gd name="connsiteY55" fmla="*/ 426634 h 802831"/>
                <a:gd name="connsiteX56" fmla="*/ 61847 w 990966"/>
                <a:gd name="connsiteY56" fmla="*/ 412228 h 802831"/>
                <a:gd name="connsiteX57" fmla="*/ 126566 w 990966"/>
                <a:gd name="connsiteY57" fmla="*/ 407914 h 802831"/>
                <a:gd name="connsiteX58" fmla="*/ 122252 w 990966"/>
                <a:gd name="connsiteY58" fmla="*/ 380511 h 802831"/>
                <a:gd name="connsiteX59" fmla="*/ 169719 w 990966"/>
                <a:gd name="connsiteY59" fmla="*/ 368980 h 80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990966" h="802831">
                  <a:moveTo>
                    <a:pt x="156778" y="203238"/>
                  </a:moveTo>
                  <a:lnTo>
                    <a:pt x="264653" y="147023"/>
                  </a:lnTo>
                  <a:lnTo>
                    <a:pt x="255997" y="187394"/>
                  </a:lnTo>
                  <a:lnTo>
                    <a:pt x="422858" y="197458"/>
                  </a:lnTo>
                  <a:lnTo>
                    <a:pt x="602631" y="118211"/>
                  </a:lnTo>
                  <a:lnTo>
                    <a:pt x="661587" y="46122"/>
                  </a:lnTo>
                  <a:lnTo>
                    <a:pt x="707631" y="128275"/>
                  </a:lnTo>
                  <a:lnTo>
                    <a:pt x="739266" y="87932"/>
                  </a:lnTo>
                  <a:lnTo>
                    <a:pt x="763711" y="123961"/>
                  </a:lnTo>
                  <a:lnTo>
                    <a:pt x="778091" y="56215"/>
                  </a:lnTo>
                  <a:lnTo>
                    <a:pt x="819792" y="70621"/>
                  </a:lnTo>
                  <a:lnTo>
                    <a:pt x="816945" y="0"/>
                  </a:lnTo>
                  <a:lnTo>
                    <a:pt x="873025" y="12997"/>
                  </a:lnTo>
                  <a:lnTo>
                    <a:pt x="891718" y="27403"/>
                  </a:lnTo>
                  <a:lnTo>
                    <a:pt x="845704" y="95149"/>
                  </a:lnTo>
                  <a:lnTo>
                    <a:pt x="857207" y="118211"/>
                  </a:lnTo>
                  <a:lnTo>
                    <a:pt x="884529" y="105242"/>
                  </a:lnTo>
                  <a:lnTo>
                    <a:pt x="917602" y="164333"/>
                  </a:lnTo>
                  <a:lnTo>
                    <a:pt x="870149" y="175864"/>
                  </a:lnTo>
                  <a:lnTo>
                    <a:pt x="911850" y="292608"/>
                  </a:lnTo>
                  <a:lnTo>
                    <a:pt x="839952" y="315669"/>
                  </a:lnTo>
                  <a:lnTo>
                    <a:pt x="877339" y="334388"/>
                  </a:lnTo>
                  <a:lnTo>
                    <a:pt x="815478" y="412228"/>
                  </a:lnTo>
                  <a:lnTo>
                    <a:pt x="838514" y="472756"/>
                  </a:lnTo>
                  <a:lnTo>
                    <a:pt x="852894" y="459788"/>
                  </a:lnTo>
                  <a:lnTo>
                    <a:pt x="942047" y="465568"/>
                  </a:lnTo>
                  <a:lnTo>
                    <a:pt x="944923" y="520317"/>
                  </a:lnTo>
                  <a:lnTo>
                    <a:pt x="972273" y="608248"/>
                  </a:lnTo>
                  <a:lnTo>
                    <a:pt x="864397" y="615466"/>
                  </a:lnTo>
                  <a:lnTo>
                    <a:pt x="990966" y="706245"/>
                  </a:lnTo>
                  <a:lnTo>
                    <a:pt x="917602" y="722117"/>
                  </a:lnTo>
                  <a:lnTo>
                    <a:pt x="924791" y="778332"/>
                  </a:lnTo>
                  <a:lnTo>
                    <a:pt x="897470" y="772553"/>
                  </a:lnTo>
                  <a:lnTo>
                    <a:pt x="867273" y="740837"/>
                  </a:lnTo>
                  <a:lnTo>
                    <a:pt x="803974" y="739399"/>
                  </a:lnTo>
                  <a:lnTo>
                    <a:pt x="720573" y="802832"/>
                  </a:lnTo>
                  <a:lnTo>
                    <a:pt x="726325" y="735086"/>
                  </a:lnTo>
                  <a:lnTo>
                    <a:pt x="658712" y="779770"/>
                  </a:lnTo>
                  <a:lnTo>
                    <a:pt x="645770" y="670215"/>
                  </a:lnTo>
                  <a:lnTo>
                    <a:pt x="559492" y="641403"/>
                  </a:lnTo>
                  <a:lnTo>
                    <a:pt x="530705" y="612561"/>
                  </a:lnTo>
                  <a:lnTo>
                    <a:pt x="506259" y="663026"/>
                  </a:lnTo>
                  <a:lnTo>
                    <a:pt x="437237" y="634185"/>
                  </a:lnTo>
                  <a:lnTo>
                    <a:pt x="372500" y="678870"/>
                  </a:lnTo>
                  <a:lnTo>
                    <a:pt x="296288" y="632748"/>
                  </a:lnTo>
                  <a:lnTo>
                    <a:pt x="255997" y="712024"/>
                  </a:lnTo>
                  <a:lnTo>
                    <a:pt x="240179" y="673119"/>
                  </a:lnTo>
                  <a:lnTo>
                    <a:pt x="94925" y="638527"/>
                  </a:lnTo>
                  <a:lnTo>
                    <a:pt x="81981" y="596718"/>
                  </a:lnTo>
                  <a:lnTo>
                    <a:pt x="94925" y="546282"/>
                  </a:lnTo>
                  <a:lnTo>
                    <a:pt x="64720" y="552033"/>
                  </a:lnTo>
                  <a:lnTo>
                    <a:pt x="60406" y="526096"/>
                  </a:lnTo>
                  <a:lnTo>
                    <a:pt x="30203" y="513128"/>
                  </a:lnTo>
                  <a:lnTo>
                    <a:pt x="0" y="518879"/>
                  </a:lnTo>
                  <a:lnTo>
                    <a:pt x="1438" y="433851"/>
                  </a:lnTo>
                  <a:lnTo>
                    <a:pt x="63285" y="426634"/>
                  </a:lnTo>
                  <a:lnTo>
                    <a:pt x="61847" y="412228"/>
                  </a:lnTo>
                  <a:lnTo>
                    <a:pt x="126566" y="407914"/>
                  </a:lnTo>
                  <a:lnTo>
                    <a:pt x="122252" y="380511"/>
                  </a:lnTo>
                  <a:lnTo>
                    <a:pt x="169719" y="368980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" name="Полилиния 55">
              <a:extLst>
                <a:ext uri="{FF2B5EF4-FFF2-40B4-BE49-F238E27FC236}">
                  <a16:creationId xmlns:a16="http://schemas.microsoft.com/office/drawing/2014/main" id="{A29DD726-FD2D-A64E-8D59-1DBF9A58871F}"/>
                </a:ext>
              </a:extLst>
            </p:cNvPr>
            <p:cNvSpPr/>
            <p:nvPr/>
          </p:nvSpPr>
          <p:spPr>
            <a:xfrm>
              <a:off x="4997251" y="4719565"/>
              <a:ext cx="73353" cy="61966"/>
            </a:xfrm>
            <a:custGeom>
              <a:avLst/>
              <a:gdLst>
                <a:gd name="connsiteX0" fmla="*/ 66158 w 73353"/>
                <a:gd name="connsiteY0" fmla="*/ 0 h 61966"/>
                <a:gd name="connsiteX1" fmla="*/ 73353 w 73353"/>
                <a:gd name="connsiteY1" fmla="*/ 59091 h 61966"/>
                <a:gd name="connsiteX2" fmla="*/ 0 w 73353"/>
                <a:gd name="connsiteY2" fmla="*/ 61966 h 61966"/>
                <a:gd name="connsiteX3" fmla="*/ 1438 w 73353"/>
                <a:gd name="connsiteY3" fmla="*/ 15844 h 6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53" h="61966">
                  <a:moveTo>
                    <a:pt x="66158" y="0"/>
                  </a:moveTo>
                  <a:lnTo>
                    <a:pt x="73353" y="59091"/>
                  </a:lnTo>
                  <a:lnTo>
                    <a:pt x="0" y="61966"/>
                  </a:lnTo>
                  <a:lnTo>
                    <a:pt x="1438" y="15844"/>
                  </a:lnTo>
                  <a:close/>
                </a:path>
              </a:pathLst>
            </a:custGeom>
            <a:solidFill>
              <a:srgbClr val="E4E9E7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 56">
              <a:extLst>
                <a:ext uri="{FF2B5EF4-FFF2-40B4-BE49-F238E27FC236}">
                  <a16:creationId xmlns:a16="http://schemas.microsoft.com/office/drawing/2014/main" id="{5D839E8E-4200-C54A-A8FB-C96FD20AC01A}"/>
                </a:ext>
              </a:extLst>
            </p:cNvPr>
            <p:cNvSpPr/>
            <p:nvPr/>
          </p:nvSpPr>
          <p:spPr>
            <a:xfrm>
              <a:off x="5553861" y="5810634"/>
              <a:ext cx="140948" cy="154211"/>
            </a:xfrm>
            <a:custGeom>
              <a:avLst/>
              <a:gdLst>
                <a:gd name="connsiteX0" fmla="*/ 140949 w 140948"/>
                <a:gd name="connsiteY0" fmla="*/ 74935 h 154211"/>
                <a:gd name="connsiteX1" fmla="*/ 113627 w 140948"/>
                <a:gd name="connsiteY1" fmla="*/ 90807 h 154211"/>
                <a:gd name="connsiteX2" fmla="*/ 102124 w 140948"/>
                <a:gd name="connsiteY2" fmla="*/ 121057 h 154211"/>
                <a:gd name="connsiteX3" fmla="*/ 110751 w 140948"/>
                <a:gd name="connsiteY3" fmla="*/ 132588 h 154211"/>
                <a:gd name="connsiteX4" fmla="*/ 81964 w 140948"/>
                <a:gd name="connsiteY4" fmla="*/ 149898 h 154211"/>
                <a:gd name="connsiteX5" fmla="*/ 53204 w 140948"/>
                <a:gd name="connsiteY5" fmla="*/ 154211 h 154211"/>
                <a:gd name="connsiteX6" fmla="*/ 0 w 140948"/>
                <a:gd name="connsiteY6" fmla="*/ 110964 h 154211"/>
                <a:gd name="connsiteX7" fmla="*/ 12942 w 140948"/>
                <a:gd name="connsiteY7" fmla="*/ 85027 h 154211"/>
                <a:gd name="connsiteX8" fmla="*/ 1438 w 140948"/>
                <a:gd name="connsiteY8" fmla="*/ 76372 h 154211"/>
                <a:gd name="connsiteX9" fmla="*/ 12942 w 140948"/>
                <a:gd name="connsiteY9" fmla="*/ 53311 h 154211"/>
                <a:gd name="connsiteX10" fmla="*/ 2876 w 140948"/>
                <a:gd name="connsiteY10" fmla="*/ 40343 h 154211"/>
                <a:gd name="connsiteX11" fmla="*/ 20131 w 140948"/>
                <a:gd name="connsiteY11" fmla="*/ 0 h 154211"/>
                <a:gd name="connsiteX12" fmla="*/ 25883 w 140948"/>
                <a:gd name="connsiteY12" fmla="*/ 21623 h 154211"/>
                <a:gd name="connsiteX13" fmla="*/ 116503 w 140948"/>
                <a:gd name="connsiteY13" fmla="*/ 12968 h 154211"/>
                <a:gd name="connsiteX14" fmla="*/ 113627 w 140948"/>
                <a:gd name="connsiteY14" fmla="*/ 41780 h 15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948" h="154211">
                  <a:moveTo>
                    <a:pt x="140949" y="74935"/>
                  </a:moveTo>
                  <a:lnTo>
                    <a:pt x="113627" y="90807"/>
                  </a:lnTo>
                  <a:lnTo>
                    <a:pt x="102124" y="121057"/>
                  </a:lnTo>
                  <a:lnTo>
                    <a:pt x="110751" y="132588"/>
                  </a:lnTo>
                  <a:lnTo>
                    <a:pt x="81964" y="149898"/>
                  </a:lnTo>
                  <a:lnTo>
                    <a:pt x="53204" y="154211"/>
                  </a:lnTo>
                  <a:lnTo>
                    <a:pt x="0" y="110964"/>
                  </a:lnTo>
                  <a:lnTo>
                    <a:pt x="12942" y="85027"/>
                  </a:lnTo>
                  <a:lnTo>
                    <a:pt x="1438" y="76372"/>
                  </a:lnTo>
                  <a:lnTo>
                    <a:pt x="12942" y="53311"/>
                  </a:lnTo>
                  <a:lnTo>
                    <a:pt x="2876" y="40343"/>
                  </a:lnTo>
                  <a:lnTo>
                    <a:pt x="20131" y="0"/>
                  </a:lnTo>
                  <a:lnTo>
                    <a:pt x="25883" y="21623"/>
                  </a:lnTo>
                  <a:lnTo>
                    <a:pt x="116503" y="12968"/>
                  </a:lnTo>
                  <a:lnTo>
                    <a:pt x="113627" y="41780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 57">
              <a:extLst>
                <a:ext uri="{FF2B5EF4-FFF2-40B4-BE49-F238E27FC236}">
                  <a16:creationId xmlns:a16="http://schemas.microsoft.com/office/drawing/2014/main" id="{41355FC7-77FB-F549-B29E-8FDCB58577F9}"/>
                </a:ext>
              </a:extLst>
            </p:cNvPr>
            <p:cNvSpPr/>
            <p:nvPr/>
          </p:nvSpPr>
          <p:spPr>
            <a:xfrm>
              <a:off x="6091773" y="5970625"/>
              <a:ext cx="169707" cy="109526"/>
            </a:xfrm>
            <a:custGeom>
              <a:avLst/>
              <a:gdLst>
                <a:gd name="connsiteX0" fmla="*/ 125131 w 169707"/>
                <a:gd name="connsiteY0" fmla="*/ 0 h 109526"/>
                <a:gd name="connsiteX1" fmla="*/ 158204 w 169707"/>
                <a:gd name="connsiteY1" fmla="*/ 11531 h 109526"/>
                <a:gd name="connsiteX2" fmla="*/ 169708 w 169707"/>
                <a:gd name="connsiteY2" fmla="*/ 82153 h 109526"/>
                <a:gd name="connsiteX3" fmla="*/ 102095 w 169707"/>
                <a:gd name="connsiteY3" fmla="*/ 109527 h 109526"/>
                <a:gd name="connsiteX4" fmla="*/ 47453 w 169707"/>
                <a:gd name="connsiteY4" fmla="*/ 64842 h 109526"/>
                <a:gd name="connsiteX5" fmla="*/ 0 w 169707"/>
                <a:gd name="connsiteY5" fmla="*/ 44656 h 109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07" h="109526">
                  <a:moveTo>
                    <a:pt x="125131" y="0"/>
                  </a:moveTo>
                  <a:lnTo>
                    <a:pt x="158204" y="11531"/>
                  </a:lnTo>
                  <a:lnTo>
                    <a:pt x="169708" y="82153"/>
                  </a:lnTo>
                  <a:lnTo>
                    <a:pt x="102095" y="109527"/>
                  </a:lnTo>
                  <a:lnTo>
                    <a:pt x="47453" y="64842"/>
                  </a:lnTo>
                  <a:lnTo>
                    <a:pt x="0" y="44656"/>
                  </a:lnTo>
                  <a:close/>
                </a:path>
              </a:pathLst>
            </a:custGeom>
            <a:solidFill>
              <a:srgbClr val="E4E9E7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8" name="Полилиния 58">
              <a:extLst>
                <a:ext uri="{FF2B5EF4-FFF2-40B4-BE49-F238E27FC236}">
                  <a16:creationId xmlns:a16="http://schemas.microsoft.com/office/drawing/2014/main" id="{6C35F004-E2D4-B346-A8E0-413902C6183F}"/>
                </a:ext>
              </a:extLst>
            </p:cNvPr>
            <p:cNvSpPr/>
            <p:nvPr/>
          </p:nvSpPr>
          <p:spPr>
            <a:xfrm>
              <a:off x="4012045" y="1538569"/>
              <a:ext cx="1468460" cy="1341864"/>
            </a:xfrm>
            <a:custGeom>
              <a:avLst/>
              <a:gdLst>
                <a:gd name="connsiteX0" fmla="*/ 212861 w 1468460"/>
                <a:gd name="connsiteY0" fmla="*/ 487162 h 1341864"/>
                <a:gd name="connsiteX1" fmla="*/ 212861 w 1468460"/>
                <a:gd name="connsiteY1" fmla="*/ 461217 h 1341864"/>
                <a:gd name="connsiteX2" fmla="*/ 212861 w 1468460"/>
                <a:gd name="connsiteY2" fmla="*/ 455455 h 1341864"/>
                <a:gd name="connsiteX3" fmla="*/ 258887 w 1468460"/>
                <a:gd name="connsiteY3" fmla="*/ 462661 h 1341864"/>
                <a:gd name="connsiteX4" fmla="*/ 289087 w 1468460"/>
                <a:gd name="connsiteY4" fmla="*/ 402126 h 1341864"/>
                <a:gd name="connsiteX5" fmla="*/ 388327 w 1468460"/>
                <a:gd name="connsiteY5" fmla="*/ 371856 h 1341864"/>
                <a:gd name="connsiteX6" fmla="*/ 493321 w 1468460"/>
                <a:gd name="connsiteY6" fmla="*/ 275292 h 1341864"/>
                <a:gd name="connsiteX7" fmla="*/ 512020 w 1468460"/>
                <a:gd name="connsiteY7" fmla="*/ 308437 h 1341864"/>
                <a:gd name="connsiteX8" fmla="*/ 647214 w 1468460"/>
                <a:gd name="connsiteY8" fmla="*/ 312765 h 1341864"/>
                <a:gd name="connsiteX9" fmla="*/ 648655 w 1468460"/>
                <a:gd name="connsiteY9" fmla="*/ 243581 h 1341864"/>
                <a:gd name="connsiteX10" fmla="*/ 717691 w 1468460"/>
                <a:gd name="connsiteY10" fmla="*/ 245022 h 1341864"/>
                <a:gd name="connsiteX11" fmla="*/ 747894 w 1468460"/>
                <a:gd name="connsiteY11" fmla="*/ 197462 h 1341864"/>
                <a:gd name="connsiteX12" fmla="*/ 826999 w 1468460"/>
                <a:gd name="connsiteY12" fmla="*/ 253671 h 1341864"/>
                <a:gd name="connsiteX13" fmla="*/ 805421 w 1468460"/>
                <a:gd name="connsiteY13" fmla="*/ 185931 h 1341864"/>
                <a:gd name="connsiteX14" fmla="*/ 1035546 w 1468460"/>
                <a:gd name="connsiteY14" fmla="*/ 54766 h 1341864"/>
                <a:gd name="connsiteX15" fmla="*/ 1019723 w 1468460"/>
                <a:gd name="connsiteY15" fmla="*/ 0 h 1341864"/>
                <a:gd name="connsiteX16" fmla="*/ 1133344 w 1468460"/>
                <a:gd name="connsiteY16" fmla="*/ 49004 h 1341864"/>
                <a:gd name="connsiteX17" fmla="*/ 1143413 w 1468460"/>
                <a:gd name="connsiteY17" fmla="*/ 23061 h 1341864"/>
                <a:gd name="connsiteX18" fmla="*/ 1163547 w 1468460"/>
                <a:gd name="connsiteY18" fmla="*/ 57650 h 1341864"/>
                <a:gd name="connsiteX19" fmla="*/ 1281486 w 1468460"/>
                <a:gd name="connsiteY19" fmla="*/ 85034 h 1341864"/>
                <a:gd name="connsiteX20" fmla="*/ 1255597 w 1468460"/>
                <a:gd name="connsiteY20" fmla="*/ 128275 h 1341864"/>
                <a:gd name="connsiteX21" fmla="*/ 1399422 w 1468460"/>
                <a:gd name="connsiteY21" fmla="*/ 152780 h 1341864"/>
                <a:gd name="connsiteX22" fmla="*/ 1451200 w 1468460"/>
                <a:gd name="connsiteY22" fmla="*/ 168632 h 1341864"/>
                <a:gd name="connsiteX23" fmla="*/ 1468461 w 1468460"/>
                <a:gd name="connsiteY23" fmla="*/ 196018 h 1341864"/>
                <a:gd name="connsiteX24" fmla="*/ 1428189 w 1468460"/>
                <a:gd name="connsiteY24" fmla="*/ 229167 h 1341864"/>
                <a:gd name="connsiteX25" fmla="*/ 1354836 w 1468460"/>
                <a:gd name="connsiteY25" fmla="*/ 230610 h 1341864"/>
                <a:gd name="connsiteX26" fmla="*/ 1327509 w 1468460"/>
                <a:gd name="connsiteY26" fmla="*/ 286823 h 1341864"/>
                <a:gd name="connsiteX27" fmla="*/ 1268541 w 1468460"/>
                <a:gd name="connsiteY27" fmla="*/ 344473 h 1341864"/>
                <a:gd name="connsiteX28" fmla="*/ 1350522 w 1468460"/>
                <a:gd name="connsiteY28" fmla="*/ 423744 h 1341864"/>
                <a:gd name="connsiteX29" fmla="*/ 1340454 w 1468460"/>
                <a:gd name="connsiteY29" fmla="*/ 469869 h 1341864"/>
                <a:gd name="connsiteX30" fmla="*/ 1372094 w 1468460"/>
                <a:gd name="connsiteY30" fmla="*/ 494368 h 1341864"/>
                <a:gd name="connsiteX31" fmla="*/ 1327509 w 1468460"/>
                <a:gd name="connsiteY31" fmla="*/ 503018 h 1341864"/>
                <a:gd name="connsiteX32" fmla="*/ 1328950 w 1468460"/>
                <a:gd name="connsiteY32" fmla="*/ 524639 h 1341864"/>
                <a:gd name="connsiteX33" fmla="*/ 1351960 w 1468460"/>
                <a:gd name="connsiteY33" fmla="*/ 527520 h 1341864"/>
                <a:gd name="connsiteX34" fmla="*/ 1334699 w 1468460"/>
                <a:gd name="connsiteY34" fmla="*/ 544816 h 1341864"/>
                <a:gd name="connsiteX35" fmla="*/ 1340454 w 1468460"/>
                <a:gd name="connsiteY35" fmla="*/ 586614 h 1341864"/>
                <a:gd name="connsiteX36" fmla="*/ 1303058 w 1468460"/>
                <a:gd name="connsiteY36" fmla="*/ 590938 h 1341864"/>
                <a:gd name="connsiteX37" fmla="*/ 1333264 w 1468460"/>
                <a:gd name="connsiteY37" fmla="*/ 663006 h 1341864"/>
                <a:gd name="connsiteX38" fmla="*/ 1257038 w 1468460"/>
                <a:gd name="connsiteY38" fmla="*/ 664444 h 1341864"/>
                <a:gd name="connsiteX39" fmla="*/ 1323195 w 1468460"/>
                <a:gd name="connsiteY39" fmla="*/ 713451 h 1341864"/>
                <a:gd name="connsiteX40" fmla="*/ 1317440 w 1468460"/>
                <a:gd name="connsiteY40" fmla="*/ 746599 h 1341864"/>
                <a:gd name="connsiteX41" fmla="*/ 1249845 w 1468460"/>
                <a:gd name="connsiteY41" fmla="*/ 717772 h 1341864"/>
                <a:gd name="connsiteX42" fmla="*/ 1183684 w 1468460"/>
                <a:gd name="connsiteY42" fmla="*/ 732187 h 1341864"/>
                <a:gd name="connsiteX43" fmla="*/ 1183684 w 1468460"/>
                <a:gd name="connsiteY43" fmla="*/ 775426 h 1341864"/>
                <a:gd name="connsiteX44" fmla="*/ 1131906 w 1468460"/>
                <a:gd name="connsiteY44" fmla="*/ 772544 h 1341864"/>
                <a:gd name="connsiteX45" fmla="*/ 1140537 w 1468460"/>
                <a:gd name="connsiteY45" fmla="*/ 815786 h 1341864"/>
                <a:gd name="connsiteX46" fmla="*/ 1107458 w 1468460"/>
                <a:gd name="connsiteY46" fmla="*/ 857581 h 1341864"/>
                <a:gd name="connsiteX47" fmla="*/ 1103144 w 1468460"/>
                <a:gd name="connsiteY47" fmla="*/ 929646 h 1341864"/>
                <a:gd name="connsiteX48" fmla="*/ 1028353 w 1468460"/>
                <a:gd name="connsiteY48" fmla="*/ 938295 h 1341864"/>
                <a:gd name="connsiteX49" fmla="*/ 1018285 w 1468460"/>
                <a:gd name="connsiteY49" fmla="*/ 958472 h 1341864"/>
                <a:gd name="connsiteX50" fmla="*/ 937742 w 1468460"/>
                <a:gd name="connsiteY50" fmla="*/ 988740 h 1341864"/>
                <a:gd name="connsiteX51" fmla="*/ 946372 w 1468460"/>
                <a:gd name="connsiteY51" fmla="*/ 1029097 h 1341864"/>
                <a:gd name="connsiteX52" fmla="*/ 926238 w 1468460"/>
                <a:gd name="connsiteY52" fmla="*/ 1053602 h 1341864"/>
                <a:gd name="connsiteX53" fmla="*/ 942056 w 1468460"/>
                <a:gd name="connsiteY53" fmla="*/ 1065132 h 1341864"/>
                <a:gd name="connsiteX54" fmla="*/ 906101 w 1468460"/>
                <a:gd name="connsiteY54" fmla="*/ 1096840 h 1341864"/>
                <a:gd name="connsiteX55" fmla="*/ 959317 w 1468460"/>
                <a:gd name="connsiteY55" fmla="*/ 1140079 h 1341864"/>
                <a:gd name="connsiteX56" fmla="*/ 921924 w 1468460"/>
                <a:gd name="connsiteY56" fmla="*/ 1238089 h 1341864"/>
                <a:gd name="connsiteX57" fmla="*/ 914729 w 1468460"/>
                <a:gd name="connsiteY57" fmla="*/ 1215028 h 1341864"/>
                <a:gd name="connsiteX58" fmla="*/ 890278 w 1468460"/>
                <a:gd name="connsiteY58" fmla="*/ 1222234 h 1341864"/>
                <a:gd name="connsiteX59" fmla="*/ 870143 w 1468460"/>
                <a:gd name="connsiteY59" fmla="*/ 1203497 h 1341864"/>
                <a:gd name="connsiteX60" fmla="*/ 850012 w 1468460"/>
                <a:gd name="connsiteY60" fmla="*/ 1217912 h 1341864"/>
                <a:gd name="connsiteX61" fmla="*/ 873019 w 1468460"/>
                <a:gd name="connsiteY61" fmla="*/ 1233764 h 1341864"/>
                <a:gd name="connsiteX62" fmla="*/ 861516 w 1468460"/>
                <a:gd name="connsiteY62" fmla="*/ 1259710 h 1341864"/>
                <a:gd name="connsiteX63" fmla="*/ 791038 w 1468460"/>
                <a:gd name="connsiteY63" fmla="*/ 1233764 h 1341864"/>
                <a:gd name="connsiteX64" fmla="*/ 806862 w 1468460"/>
                <a:gd name="connsiteY64" fmla="*/ 1295742 h 1341864"/>
                <a:gd name="connsiteX65" fmla="*/ 768031 w 1468460"/>
                <a:gd name="connsiteY65" fmla="*/ 1289977 h 1341864"/>
                <a:gd name="connsiteX66" fmla="*/ 755084 w 1468460"/>
                <a:gd name="connsiteY66" fmla="*/ 1311598 h 1341864"/>
                <a:gd name="connsiteX67" fmla="*/ 701868 w 1468460"/>
                <a:gd name="connsiteY67" fmla="*/ 1292858 h 1341864"/>
                <a:gd name="connsiteX68" fmla="*/ 578177 w 1468460"/>
                <a:gd name="connsiteY68" fmla="*/ 1330334 h 1341864"/>
                <a:gd name="connsiteX69" fmla="*/ 537906 w 1468460"/>
                <a:gd name="connsiteY69" fmla="*/ 1304389 h 1341864"/>
                <a:gd name="connsiteX70" fmla="*/ 514893 w 1468460"/>
                <a:gd name="connsiteY70" fmla="*/ 1337540 h 1341864"/>
                <a:gd name="connsiteX71" fmla="*/ 362440 w 1468460"/>
                <a:gd name="connsiteY71" fmla="*/ 1341865 h 1341864"/>
                <a:gd name="connsiteX72" fmla="*/ 342303 w 1468460"/>
                <a:gd name="connsiteY72" fmla="*/ 1220796 h 1341864"/>
                <a:gd name="connsiteX73" fmla="*/ 378258 w 1468460"/>
                <a:gd name="connsiteY73" fmla="*/ 1105490 h 1341864"/>
                <a:gd name="connsiteX74" fmla="*/ 251692 w 1468460"/>
                <a:gd name="connsiteY74" fmla="*/ 1037743 h 1341864"/>
                <a:gd name="connsiteX75" fmla="*/ 258887 w 1468460"/>
                <a:gd name="connsiteY75" fmla="*/ 985858 h 1341864"/>
                <a:gd name="connsiteX76" fmla="*/ 175466 w 1468460"/>
                <a:gd name="connsiteY76" fmla="*/ 988740 h 1341864"/>
                <a:gd name="connsiteX77" fmla="*/ 126566 w 1468460"/>
                <a:gd name="connsiteY77" fmla="*/ 899379 h 1341864"/>
                <a:gd name="connsiteX78" fmla="*/ 186972 w 1468460"/>
                <a:gd name="connsiteY78" fmla="*/ 889289 h 1341864"/>
                <a:gd name="connsiteX79" fmla="*/ 133756 w 1468460"/>
                <a:gd name="connsiteY79" fmla="*/ 827314 h 1341864"/>
                <a:gd name="connsiteX80" fmla="*/ 158207 w 1468460"/>
                <a:gd name="connsiteY80" fmla="*/ 786956 h 1341864"/>
                <a:gd name="connsiteX81" fmla="*/ 94925 w 1468460"/>
                <a:gd name="connsiteY81" fmla="*/ 786956 h 1341864"/>
                <a:gd name="connsiteX82" fmla="*/ 57530 w 1468460"/>
                <a:gd name="connsiteY82" fmla="*/ 713451 h 1341864"/>
                <a:gd name="connsiteX83" fmla="*/ 0 w 1468460"/>
                <a:gd name="connsiteY83" fmla="*/ 658681 h 1341864"/>
                <a:gd name="connsiteX84" fmla="*/ 14382 w 1468460"/>
                <a:gd name="connsiteY84" fmla="*/ 527520 h 1341864"/>
                <a:gd name="connsiteX85" fmla="*/ 48899 w 1468460"/>
                <a:gd name="connsiteY85" fmla="*/ 537610 h 1341864"/>
                <a:gd name="connsiteX86" fmla="*/ 77664 w 1468460"/>
                <a:gd name="connsiteY86" fmla="*/ 454014 h 1341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468460" h="1341864">
                  <a:moveTo>
                    <a:pt x="212861" y="487162"/>
                  </a:moveTo>
                  <a:lnTo>
                    <a:pt x="212861" y="461217"/>
                  </a:lnTo>
                  <a:lnTo>
                    <a:pt x="212861" y="455455"/>
                  </a:lnTo>
                  <a:lnTo>
                    <a:pt x="258887" y="462661"/>
                  </a:lnTo>
                  <a:lnTo>
                    <a:pt x="289087" y="402126"/>
                  </a:lnTo>
                  <a:lnTo>
                    <a:pt x="388327" y="371856"/>
                  </a:lnTo>
                  <a:lnTo>
                    <a:pt x="493321" y="275292"/>
                  </a:lnTo>
                  <a:lnTo>
                    <a:pt x="512020" y="308437"/>
                  </a:lnTo>
                  <a:lnTo>
                    <a:pt x="647214" y="312765"/>
                  </a:lnTo>
                  <a:lnTo>
                    <a:pt x="648655" y="243581"/>
                  </a:lnTo>
                  <a:lnTo>
                    <a:pt x="717691" y="245022"/>
                  </a:lnTo>
                  <a:lnTo>
                    <a:pt x="747894" y="197462"/>
                  </a:lnTo>
                  <a:lnTo>
                    <a:pt x="826999" y="253671"/>
                  </a:lnTo>
                  <a:lnTo>
                    <a:pt x="805421" y="185931"/>
                  </a:lnTo>
                  <a:lnTo>
                    <a:pt x="1035546" y="54766"/>
                  </a:lnTo>
                  <a:lnTo>
                    <a:pt x="1019723" y="0"/>
                  </a:lnTo>
                  <a:lnTo>
                    <a:pt x="1133344" y="49004"/>
                  </a:lnTo>
                  <a:lnTo>
                    <a:pt x="1143413" y="23061"/>
                  </a:lnTo>
                  <a:lnTo>
                    <a:pt x="1163547" y="57650"/>
                  </a:lnTo>
                  <a:lnTo>
                    <a:pt x="1281486" y="85034"/>
                  </a:lnTo>
                  <a:lnTo>
                    <a:pt x="1255597" y="128275"/>
                  </a:lnTo>
                  <a:lnTo>
                    <a:pt x="1399422" y="152780"/>
                  </a:lnTo>
                  <a:lnTo>
                    <a:pt x="1451200" y="168632"/>
                  </a:lnTo>
                  <a:lnTo>
                    <a:pt x="1468461" y="196018"/>
                  </a:lnTo>
                  <a:lnTo>
                    <a:pt x="1428189" y="229167"/>
                  </a:lnTo>
                  <a:lnTo>
                    <a:pt x="1354836" y="230610"/>
                  </a:lnTo>
                  <a:lnTo>
                    <a:pt x="1327509" y="286823"/>
                  </a:lnTo>
                  <a:lnTo>
                    <a:pt x="1268541" y="344473"/>
                  </a:lnTo>
                  <a:lnTo>
                    <a:pt x="1350522" y="423744"/>
                  </a:lnTo>
                  <a:lnTo>
                    <a:pt x="1340454" y="469869"/>
                  </a:lnTo>
                  <a:lnTo>
                    <a:pt x="1372094" y="494368"/>
                  </a:lnTo>
                  <a:lnTo>
                    <a:pt x="1327509" y="503018"/>
                  </a:lnTo>
                  <a:lnTo>
                    <a:pt x="1328950" y="524639"/>
                  </a:lnTo>
                  <a:lnTo>
                    <a:pt x="1351960" y="527520"/>
                  </a:lnTo>
                  <a:lnTo>
                    <a:pt x="1334699" y="544816"/>
                  </a:lnTo>
                  <a:lnTo>
                    <a:pt x="1340454" y="586614"/>
                  </a:lnTo>
                  <a:lnTo>
                    <a:pt x="1303058" y="590938"/>
                  </a:lnTo>
                  <a:lnTo>
                    <a:pt x="1333264" y="663006"/>
                  </a:lnTo>
                  <a:lnTo>
                    <a:pt x="1257038" y="664444"/>
                  </a:lnTo>
                  <a:lnTo>
                    <a:pt x="1323195" y="713451"/>
                  </a:lnTo>
                  <a:lnTo>
                    <a:pt x="1317440" y="746599"/>
                  </a:lnTo>
                  <a:lnTo>
                    <a:pt x="1249845" y="717772"/>
                  </a:lnTo>
                  <a:lnTo>
                    <a:pt x="1183684" y="732187"/>
                  </a:lnTo>
                  <a:lnTo>
                    <a:pt x="1183684" y="775426"/>
                  </a:lnTo>
                  <a:lnTo>
                    <a:pt x="1131906" y="772544"/>
                  </a:lnTo>
                  <a:lnTo>
                    <a:pt x="1140537" y="815786"/>
                  </a:lnTo>
                  <a:lnTo>
                    <a:pt x="1107458" y="857581"/>
                  </a:lnTo>
                  <a:lnTo>
                    <a:pt x="1103144" y="929646"/>
                  </a:lnTo>
                  <a:lnTo>
                    <a:pt x="1028353" y="938295"/>
                  </a:lnTo>
                  <a:lnTo>
                    <a:pt x="1018285" y="958472"/>
                  </a:lnTo>
                  <a:lnTo>
                    <a:pt x="937742" y="988740"/>
                  </a:lnTo>
                  <a:lnTo>
                    <a:pt x="946372" y="1029097"/>
                  </a:lnTo>
                  <a:lnTo>
                    <a:pt x="926238" y="1053602"/>
                  </a:lnTo>
                  <a:lnTo>
                    <a:pt x="942056" y="1065132"/>
                  </a:lnTo>
                  <a:lnTo>
                    <a:pt x="906101" y="1096840"/>
                  </a:lnTo>
                  <a:lnTo>
                    <a:pt x="959317" y="1140079"/>
                  </a:lnTo>
                  <a:lnTo>
                    <a:pt x="921924" y="1238089"/>
                  </a:lnTo>
                  <a:lnTo>
                    <a:pt x="914729" y="1215028"/>
                  </a:lnTo>
                  <a:lnTo>
                    <a:pt x="890278" y="1222234"/>
                  </a:lnTo>
                  <a:lnTo>
                    <a:pt x="870143" y="1203497"/>
                  </a:lnTo>
                  <a:lnTo>
                    <a:pt x="850012" y="1217912"/>
                  </a:lnTo>
                  <a:lnTo>
                    <a:pt x="873019" y="1233764"/>
                  </a:lnTo>
                  <a:lnTo>
                    <a:pt x="861516" y="1259710"/>
                  </a:lnTo>
                  <a:lnTo>
                    <a:pt x="791038" y="1233764"/>
                  </a:lnTo>
                  <a:lnTo>
                    <a:pt x="806862" y="1295742"/>
                  </a:lnTo>
                  <a:lnTo>
                    <a:pt x="768031" y="1289977"/>
                  </a:lnTo>
                  <a:lnTo>
                    <a:pt x="755084" y="1311598"/>
                  </a:lnTo>
                  <a:lnTo>
                    <a:pt x="701868" y="1292858"/>
                  </a:lnTo>
                  <a:lnTo>
                    <a:pt x="578177" y="1330334"/>
                  </a:lnTo>
                  <a:lnTo>
                    <a:pt x="537906" y="1304389"/>
                  </a:lnTo>
                  <a:lnTo>
                    <a:pt x="514893" y="1337540"/>
                  </a:lnTo>
                  <a:lnTo>
                    <a:pt x="362440" y="1341865"/>
                  </a:lnTo>
                  <a:lnTo>
                    <a:pt x="342303" y="1220796"/>
                  </a:lnTo>
                  <a:lnTo>
                    <a:pt x="378258" y="1105490"/>
                  </a:lnTo>
                  <a:lnTo>
                    <a:pt x="251692" y="1037743"/>
                  </a:lnTo>
                  <a:lnTo>
                    <a:pt x="258887" y="985858"/>
                  </a:lnTo>
                  <a:lnTo>
                    <a:pt x="175466" y="988740"/>
                  </a:lnTo>
                  <a:lnTo>
                    <a:pt x="126566" y="899379"/>
                  </a:lnTo>
                  <a:lnTo>
                    <a:pt x="186972" y="889289"/>
                  </a:lnTo>
                  <a:lnTo>
                    <a:pt x="133756" y="827314"/>
                  </a:lnTo>
                  <a:lnTo>
                    <a:pt x="158207" y="786956"/>
                  </a:lnTo>
                  <a:lnTo>
                    <a:pt x="94925" y="786956"/>
                  </a:lnTo>
                  <a:lnTo>
                    <a:pt x="57530" y="713451"/>
                  </a:lnTo>
                  <a:lnTo>
                    <a:pt x="0" y="658681"/>
                  </a:lnTo>
                  <a:lnTo>
                    <a:pt x="14382" y="527520"/>
                  </a:lnTo>
                  <a:lnTo>
                    <a:pt x="48899" y="537610"/>
                  </a:lnTo>
                  <a:lnTo>
                    <a:pt x="77664" y="454014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9" name="Полилиния 59">
              <a:extLst>
                <a:ext uri="{FF2B5EF4-FFF2-40B4-BE49-F238E27FC236}">
                  <a16:creationId xmlns:a16="http://schemas.microsoft.com/office/drawing/2014/main" id="{5E4125CE-F52F-8147-B80C-7B0F7AEC4CDB}"/>
                </a:ext>
              </a:extLst>
            </p:cNvPr>
            <p:cNvSpPr/>
            <p:nvPr/>
          </p:nvSpPr>
          <p:spPr>
            <a:xfrm>
              <a:off x="2815415" y="3507410"/>
              <a:ext cx="1456951" cy="1498954"/>
            </a:xfrm>
            <a:custGeom>
              <a:avLst/>
              <a:gdLst>
                <a:gd name="connsiteX0" fmla="*/ 248816 w 1456951"/>
                <a:gd name="connsiteY0" fmla="*/ 144118 h 1498954"/>
                <a:gd name="connsiteX1" fmla="*/ 299156 w 1456951"/>
                <a:gd name="connsiteY1" fmla="*/ 152774 h 1498954"/>
                <a:gd name="connsiteX2" fmla="*/ 323605 w 1456951"/>
                <a:gd name="connsiteY2" fmla="*/ 97996 h 1498954"/>
                <a:gd name="connsiteX3" fmla="*/ 386889 w 1456951"/>
                <a:gd name="connsiteY3" fmla="*/ 85027 h 1498954"/>
                <a:gd name="connsiteX4" fmla="*/ 409902 w 1456951"/>
                <a:gd name="connsiteY4" fmla="*/ 60529 h 1498954"/>
                <a:gd name="connsiteX5" fmla="*/ 447295 w 1456951"/>
                <a:gd name="connsiteY5" fmla="*/ 60529 h 1498954"/>
                <a:gd name="connsiteX6" fmla="*/ 465994 w 1456951"/>
                <a:gd name="connsiteY6" fmla="*/ 0 h 1498954"/>
                <a:gd name="connsiteX7" fmla="*/ 542220 w 1456951"/>
                <a:gd name="connsiteY7" fmla="*/ 10093 h 1498954"/>
                <a:gd name="connsiteX8" fmla="*/ 522086 w 1456951"/>
                <a:gd name="connsiteY8" fmla="*/ 56215 h 1498954"/>
                <a:gd name="connsiteX9" fmla="*/ 576737 w 1456951"/>
                <a:gd name="connsiteY9" fmla="*/ 167180 h 1498954"/>
                <a:gd name="connsiteX10" fmla="*/ 506266 w 1456951"/>
                <a:gd name="connsiteY10" fmla="*/ 219082 h 1498954"/>
                <a:gd name="connsiteX11" fmla="*/ 578178 w 1456951"/>
                <a:gd name="connsiteY11" fmla="*/ 208989 h 1498954"/>
                <a:gd name="connsiteX12" fmla="*/ 581057 w 1456951"/>
                <a:gd name="connsiteY12" fmla="*/ 239268 h 1498954"/>
                <a:gd name="connsiteX13" fmla="*/ 722005 w 1456951"/>
                <a:gd name="connsiteY13" fmla="*/ 227737 h 1498954"/>
                <a:gd name="connsiteX14" fmla="*/ 742140 w 1456951"/>
                <a:gd name="connsiteY14" fmla="*/ 276735 h 1498954"/>
                <a:gd name="connsiteX15" fmla="*/ 778094 w 1456951"/>
                <a:gd name="connsiteY15" fmla="*/ 286828 h 1498954"/>
                <a:gd name="connsiteX16" fmla="*/ 791039 w 1456951"/>
                <a:gd name="connsiteY16" fmla="*/ 236364 h 1498954"/>
                <a:gd name="connsiteX17" fmla="*/ 844258 w 1456951"/>
                <a:gd name="connsiteY17" fmla="*/ 216207 h 1498954"/>
                <a:gd name="connsiteX18" fmla="*/ 875899 w 1456951"/>
                <a:gd name="connsiteY18" fmla="*/ 214740 h 1498954"/>
                <a:gd name="connsiteX19" fmla="*/ 871585 w 1456951"/>
                <a:gd name="connsiteY19" fmla="*/ 281048 h 1498954"/>
                <a:gd name="connsiteX20" fmla="*/ 913291 w 1456951"/>
                <a:gd name="connsiteY20" fmla="*/ 309889 h 1498954"/>
                <a:gd name="connsiteX21" fmla="*/ 1025478 w 1456951"/>
                <a:gd name="connsiteY21" fmla="*/ 263767 h 1498954"/>
                <a:gd name="connsiteX22" fmla="*/ 1111773 w 1456951"/>
                <a:gd name="connsiteY22" fmla="*/ 331513 h 1498954"/>
                <a:gd name="connsiteX23" fmla="*/ 1087322 w 1456951"/>
                <a:gd name="connsiteY23" fmla="*/ 381949 h 1498954"/>
                <a:gd name="connsiteX24" fmla="*/ 1144852 w 1456951"/>
                <a:gd name="connsiteY24" fmla="*/ 370418 h 1498954"/>
                <a:gd name="connsiteX25" fmla="*/ 1131907 w 1456951"/>
                <a:gd name="connsiteY25" fmla="*/ 420854 h 1498954"/>
                <a:gd name="connsiteX26" fmla="*/ 1180806 w 1456951"/>
                <a:gd name="connsiteY26" fmla="*/ 443915 h 1498954"/>
                <a:gd name="connsiteX27" fmla="*/ 1160672 w 1456951"/>
                <a:gd name="connsiteY27" fmla="*/ 484287 h 1498954"/>
                <a:gd name="connsiteX28" fmla="*/ 1205257 w 1456951"/>
                <a:gd name="connsiteY28" fmla="*/ 491475 h 1498954"/>
                <a:gd name="connsiteX29" fmla="*/ 1223957 w 1456951"/>
                <a:gd name="connsiteY29" fmla="*/ 590938 h 1498954"/>
                <a:gd name="connsiteX30" fmla="*/ 1264228 w 1456951"/>
                <a:gd name="connsiteY30" fmla="*/ 554909 h 1498954"/>
                <a:gd name="connsiteX31" fmla="*/ 1318882 w 1456951"/>
                <a:gd name="connsiteY31" fmla="*/ 632719 h 1498954"/>
                <a:gd name="connsiteX32" fmla="*/ 1351961 w 1456951"/>
                <a:gd name="connsiteY32" fmla="*/ 606782 h 1498954"/>
                <a:gd name="connsiteX33" fmla="*/ 1456952 w 1456951"/>
                <a:gd name="connsiteY33" fmla="*/ 788397 h 1498954"/>
                <a:gd name="connsiteX34" fmla="*/ 1433939 w 1456951"/>
                <a:gd name="connsiteY34" fmla="*/ 820113 h 1498954"/>
                <a:gd name="connsiteX35" fmla="*/ 1363467 w 1456951"/>
                <a:gd name="connsiteY35" fmla="*/ 812896 h 1498954"/>
                <a:gd name="connsiteX36" fmla="*/ 1385040 w 1456951"/>
                <a:gd name="connsiteY36" fmla="*/ 870549 h 1498954"/>
                <a:gd name="connsiteX37" fmla="*/ 1277170 w 1456951"/>
                <a:gd name="connsiteY37" fmla="*/ 929640 h 1498954"/>
                <a:gd name="connsiteX38" fmla="*/ 1297307 w 1456951"/>
                <a:gd name="connsiteY38" fmla="*/ 954139 h 1498954"/>
                <a:gd name="connsiteX39" fmla="*/ 1284360 w 1456951"/>
                <a:gd name="connsiteY39" fmla="*/ 981542 h 1498954"/>
                <a:gd name="connsiteX40" fmla="*/ 1222516 w 1456951"/>
                <a:gd name="connsiteY40" fmla="*/ 990169 h 1498954"/>
                <a:gd name="connsiteX41" fmla="*/ 1120401 w 1456951"/>
                <a:gd name="connsiteY41" fmla="*/ 1086756 h 1498954"/>
                <a:gd name="connsiteX42" fmla="*/ 1106018 w 1456951"/>
                <a:gd name="connsiteY42" fmla="*/ 1171783 h 1498954"/>
                <a:gd name="connsiteX43" fmla="*/ 1130466 w 1456951"/>
                <a:gd name="connsiteY43" fmla="*/ 1129974 h 1498954"/>
                <a:gd name="connsiteX44" fmla="*/ 1166427 w 1456951"/>
                <a:gd name="connsiteY44" fmla="*/ 1141505 h 1498954"/>
                <a:gd name="connsiteX45" fmla="*/ 1143414 w 1456951"/>
                <a:gd name="connsiteY45" fmla="*/ 1240967 h 1498954"/>
                <a:gd name="connsiteX46" fmla="*/ 1057119 w 1456951"/>
                <a:gd name="connsiteY46" fmla="*/ 1274122 h 1498954"/>
                <a:gd name="connsiteX47" fmla="*/ 1025478 w 1456951"/>
                <a:gd name="connsiteY47" fmla="*/ 1240967 h 1498954"/>
                <a:gd name="connsiteX48" fmla="*/ 917605 w 1456951"/>
                <a:gd name="connsiteY48" fmla="*/ 1264028 h 1498954"/>
                <a:gd name="connsiteX49" fmla="*/ 911853 w 1456951"/>
                <a:gd name="connsiteY49" fmla="*/ 1360587 h 1498954"/>
                <a:gd name="connsiteX50" fmla="*/ 884526 w 1456951"/>
                <a:gd name="connsiteY50" fmla="*/ 1363491 h 1498954"/>
                <a:gd name="connsiteX51" fmla="*/ 920484 w 1456951"/>
                <a:gd name="connsiteY51" fmla="*/ 1445643 h 1498954"/>
                <a:gd name="connsiteX52" fmla="*/ 903226 w 1456951"/>
                <a:gd name="connsiteY52" fmla="*/ 1470142 h 1498954"/>
                <a:gd name="connsiteX53" fmla="*/ 844258 w 1456951"/>
                <a:gd name="connsiteY53" fmla="*/ 1484549 h 1498954"/>
                <a:gd name="connsiteX54" fmla="*/ 802546 w 1456951"/>
                <a:gd name="connsiteY54" fmla="*/ 1454270 h 1498954"/>
                <a:gd name="connsiteX55" fmla="*/ 811176 w 1456951"/>
                <a:gd name="connsiteY55" fmla="*/ 1419678 h 1498954"/>
                <a:gd name="connsiteX56" fmla="*/ 775219 w 1456951"/>
                <a:gd name="connsiteY56" fmla="*/ 1421144 h 1498954"/>
                <a:gd name="connsiteX57" fmla="*/ 701868 w 1456951"/>
                <a:gd name="connsiteY57" fmla="*/ 1324557 h 1498954"/>
                <a:gd name="connsiteX58" fmla="*/ 664473 w 1456951"/>
                <a:gd name="connsiteY58" fmla="*/ 1369242 h 1498954"/>
                <a:gd name="connsiteX59" fmla="*/ 650090 w 1456951"/>
                <a:gd name="connsiteY59" fmla="*/ 1338963 h 1498954"/>
                <a:gd name="connsiteX60" fmla="*/ 583930 w 1456951"/>
                <a:gd name="connsiteY60" fmla="*/ 1375022 h 1498954"/>
                <a:gd name="connsiteX61" fmla="*/ 543661 w 1456951"/>
                <a:gd name="connsiteY61" fmla="*/ 1346181 h 1498954"/>
                <a:gd name="connsiteX62" fmla="*/ 463118 w 1456951"/>
                <a:gd name="connsiteY62" fmla="*/ 1341868 h 1498954"/>
                <a:gd name="connsiteX63" fmla="*/ 448736 w 1456951"/>
                <a:gd name="connsiteY63" fmla="*/ 1383648 h 1498954"/>
                <a:gd name="connsiteX64" fmla="*/ 465994 w 1456951"/>
                <a:gd name="connsiteY64" fmla="*/ 1400959 h 1498954"/>
                <a:gd name="connsiteX65" fmla="*/ 440105 w 1456951"/>
                <a:gd name="connsiteY65" fmla="*/ 1444206 h 1498954"/>
                <a:gd name="connsiteX66" fmla="*/ 404150 w 1456951"/>
                <a:gd name="connsiteY66" fmla="*/ 1424020 h 1498954"/>
                <a:gd name="connsiteX67" fmla="*/ 349496 w 1456951"/>
                <a:gd name="connsiteY67" fmla="*/ 1444206 h 1498954"/>
                <a:gd name="connsiteX68" fmla="*/ 369631 w 1456951"/>
                <a:gd name="connsiteY68" fmla="*/ 1468705 h 1498954"/>
                <a:gd name="connsiteX69" fmla="*/ 299156 w 1456951"/>
                <a:gd name="connsiteY69" fmla="*/ 1478798 h 1498954"/>
                <a:gd name="connsiteX70" fmla="*/ 274705 w 1456951"/>
                <a:gd name="connsiteY70" fmla="*/ 1498955 h 1498954"/>
                <a:gd name="connsiteX71" fmla="*/ 220051 w 1456951"/>
                <a:gd name="connsiteY71" fmla="*/ 1477331 h 1498954"/>
                <a:gd name="connsiteX72" fmla="*/ 201352 w 1456951"/>
                <a:gd name="connsiteY72" fmla="*/ 1485986 h 1498954"/>
                <a:gd name="connsiteX73" fmla="*/ 174025 w 1456951"/>
                <a:gd name="connsiteY73" fmla="*/ 1461487 h 1498954"/>
                <a:gd name="connsiteX74" fmla="*/ 152453 w 1456951"/>
                <a:gd name="connsiteY74" fmla="*/ 1460049 h 1498954"/>
                <a:gd name="connsiteX75" fmla="*/ 145263 w 1456951"/>
                <a:gd name="connsiteY75" fmla="*/ 1419678 h 1498954"/>
                <a:gd name="connsiteX76" fmla="*/ 140949 w 1456951"/>
                <a:gd name="connsiteY76" fmla="*/ 1398083 h 1498954"/>
                <a:gd name="connsiteX77" fmla="*/ 84855 w 1456951"/>
                <a:gd name="connsiteY77" fmla="*/ 1390866 h 1498954"/>
                <a:gd name="connsiteX78" fmla="*/ 46023 w 1456951"/>
                <a:gd name="connsiteY78" fmla="*/ 1330337 h 1498954"/>
                <a:gd name="connsiteX79" fmla="*/ 67596 w 1456951"/>
                <a:gd name="connsiteY79" fmla="*/ 1302934 h 1498954"/>
                <a:gd name="connsiteX80" fmla="*/ 0 w 1456951"/>
                <a:gd name="connsiteY80" fmla="*/ 1245280 h 1498954"/>
                <a:gd name="connsiteX81" fmla="*/ 27327 w 1456951"/>
                <a:gd name="connsiteY81" fmla="*/ 1240967 h 1498954"/>
                <a:gd name="connsiteX82" fmla="*/ 50337 w 1456951"/>
                <a:gd name="connsiteY82" fmla="*/ 1189094 h 1498954"/>
                <a:gd name="connsiteX83" fmla="*/ 44586 w 1456951"/>
                <a:gd name="connsiteY83" fmla="*/ 1089631 h 1498954"/>
                <a:gd name="connsiteX84" fmla="*/ 73350 w 1456951"/>
                <a:gd name="connsiteY84" fmla="*/ 1080976 h 1498954"/>
                <a:gd name="connsiteX85" fmla="*/ 61845 w 1456951"/>
                <a:gd name="connsiteY85" fmla="*/ 1033416 h 1498954"/>
                <a:gd name="connsiteX86" fmla="*/ 109308 w 1456951"/>
                <a:gd name="connsiteY86" fmla="*/ 993073 h 1498954"/>
                <a:gd name="connsiteX87" fmla="*/ 71913 w 1456951"/>
                <a:gd name="connsiteY87" fmla="*/ 974325 h 1498954"/>
                <a:gd name="connsiteX88" fmla="*/ 86295 w 1456951"/>
                <a:gd name="connsiteY88" fmla="*/ 931078 h 1498954"/>
                <a:gd name="connsiteX89" fmla="*/ 51777 w 1456951"/>
                <a:gd name="connsiteY89" fmla="*/ 906579 h 1498954"/>
                <a:gd name="connsiteX90" fmla="*/ 54654 w 1456951"/>
                <a:gd name="connsiteY90" fmla="*/ 867674 h 1498954"/>
                <a:gd name="connsiteX91" fmla="*/ 96363 w 1456951"/>
                <a:gd name="connsiteY91" fmla="*/ 846050 h 1498954"/>
                <a:gd name="connsiteX92" fmla="*/ 87732 w 1456951"/>
                <a:gd name="connsiteY92" fmla="*/ 833081 h 1498954"/>
                <a:gd name="connsiteX93" fmla="*/ 100676 w 1456951"/>
                <a:gd name="connsiteY93" fmla="*/ 811458 h 1498954"/>
                <a:gd name="connsiteX94" fmla="*/ 84855 w 1456951"/>
                <a:gd name="connsiteY94" fmla="*/ 769649 h 1498954"/>
                <a:gd name="connsiteX95" fmla="*/ 135195 w 1456951"/>
                <a:gd name="connsiteY95" fmla="*/ 743712 h 1498954"/>
                <a:gd name="connsiteX96" fmla="*/ 56091 w 1456951"/>
                <a:gd name="connsiteY96" fmla="*/ 678841 h 1498954"/>
                <a:gd name="connsiteX97" fmla="*/ 63282 w 1456951"/>
                <a:gd name="connsiteY97" fmla="*/ 609657 h 1498954"/>
                <a:gd name="connsiteX98" fmla="*/ 125126 w 1456951"/>
                <a:gd name="connsiteY98" fmla="*/ 603906 h 1498954"/>
                <a:gd name="connsiteX99" fmla="*/ 132319 w 1456951"/>
                <a:gd name="connsiteY99" fmla="*/ 632719 h 1498954"/>
                <a:gd name="connsiteX100" fmla="*/ 165397 w 1456951"/>
                <a:gd name="connsiteY100" fmla="*/ 619750 h 1498954"/>
                <a:gd name="connsiteX101" fmla="*/ 158208 w 1456951"/>
                <a:gd name="connsiteY101" fmla="*/ 582283 h 1498954"/>
                <a:gd name="connsiteX102" fmla="*/ 197038 w 1456951"/>
                <a:gd name="connsiteY102" fmla="*/ 579408 h 1498954"/>
                <a:gd name="connsiteX103" fmla="*/ 185535 w 1456951"/>
                <a:gd name="connsiteY103" fmla="*/ 485724 h 1498954"/>
                <a:gd name="connsiteX104" fmla="*/ 138071 w 1456951"/>
                <a:gd name="connsiteY104" fmla="*/ 466977 h 1498954"/>
                <a:gd name="connsiteX105" fmla="*/ 130881 w 1456951"/>
                <a:gd name="connsiteY105" fmla="*/ 406448 h 1498954"/>
                <a:gd name="connsiteX106" fmla="*/ 94922 w 1456951"/>
                <a:gd name="connsiteY106" fmla="*/ 392042 h 1498954"/>
                <a:gd name="connsiteX107" fmla="*/ 120812 w 1456951"/>
                <a:gd name="connsiteY107" fmla="*/ 306985 h 1498954"/>
                <a:gd name="connsiteX108" fmla="*/ 97799 w 1456951"/>
                <a:gd name="connsiteY108" fmla="*/ 291142 h 1498954"/>
                <a:gd name="connsiteX109" fmla="*/ 73350 w 1456951"/>
                <a:gd name="connsiteY109" fmla="*/ 220520 h 1498954"/>
                <a:gd name="connsiteX110" fmla="*/ 79104 w 1456951"/>
                <a:gd name="connsiteY110" fmla="*/ 187366 h 1498954"/>
                <a:gd name="connsiteX111" fmla="*/ 130881 w 1456951"/>
                <a:gd name="connsiteY111" fmla="*/ 200334 h 1498954"/>
                <a:gd name="connsiteX112" fmla="*/ 104990 w 1456951"/>
                <a:gd name="connsiteY112" fmla="*/ 135492 h 1498954"/>
                <a:gd name="connsiteX113" fmla="*/ 120812 w 1456951"/>
                <a:gd name="connsiteY113" fmla="*/ 121057 h 1498954"/>
                <a:gd name="connsiteX114" fmla="*/ 112181 w 1456951"/>
                <a:gd name="connsiteY114" fmla="*/ 82152 h 1498954"/>
                <a:gd name="connsiteX115" fmla="*/ 201352 w 1456951"/>
                <a:gd name="connsiteY115" fmla="*/ 86465 h 1498954"/>
                <a:gd name="connsiteX116" fmla="*/ 188411 w 1456951"/>
                <a:gd name="connsiteY116" fmla="*/ 141243 h 1498954"/>
                <a:gd name="connsiteX117" fmla="*/ 227244 w 1456951"/>
                <a:gd name="connsiteY117" fmla="*/ 158553 h 149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456951" h="1498954">
                  <a:moveTo>
                    <a:pt x="248816" y="144118"/>
                  </a:moveTo>
                  <a:lnTo>
                    <a:pt x="299156" y="152774"/>
                  </a:lnTo>
                  <a:lnTo>
                    <a:pt x="323605" y="97996"/>
                  </a:lnTo>
                  <a:lnTo>
                    <a:pt x="386889" y="85027"/>
                  </a:lnTo>
                  <a:lnTo>
                    <a:pt x="409902" y="60529"/>
                  </a:lnTo>
                  <a:lnTo>
                    <a:pt x="447295" y="60529"/>
                  </a:lnTo>
                  <a:lnTo>
                    <a:pt x="465994" y="0"/>
                  </a:lnTo>
                  <a:lnTo>
                    <a:pt x="542220" y="10093"/>
                  </a:lnTo>
                  <a:lnTo>
                    <a:pt x="522086" y="56215"/>
                  </a:lnTo>
                  <a:lnTo>
                    <a:pt x="576737" y="167180"/>
                  </a:lnTo>
                  <a:lnTo>
                    <a:pt x="506266" y="219082"/>
                  </a:lnTo>
                  <a:lnTo>
                    <a:pt x="578178" y="208989"/>
                  </a:lnTo>
                  <a:lnTo>
                    <a:pt x="581057" y="239268"/>
                  </a:lnTo>
                  <a:lnTo>
                    <a:pt x="722005" y="227737"/>
                  </a:lnTo>
                  <a:lnTo>
                    <a:pt x="742140" y="276735"/>
                  </a:lnTo>
                  <a:lnTo>
                    <a:pt x="778094" y="286828"/>
                  </a:lnTo>
                  <a:lnTo>
                    <a:pt x="791039" y="236364"/>
                  </a:lnTo>
                  <a:lnTo>
                    <a:pt x="844258" y="216207"/>
                  </a:lnTo>
                  <a:lnTo>
                    <a:pt x="875899" y="214740"/>
                  </a:lnTo>
                  <a:lnTo>
                    <a:pt x="871585" y="281048"/>
                  </a:lnTo>
                  <a:lnTo>
                    <a:pt x="913291" y="309889"/>
                  </a:lnTo>
                  <a:lnTo>
                    <a:pt x="1025478" y="263767"/>
                  </a:lnTo>
                  <a:lnTo>
                    <a:pt x="1111773" y="331513"/>
                  </a:lnTo>
                  <a:lnTo>
                    <a:pt x="1087322" y="381949"/>
                  </a:lnTo>
                  <a:lnTo>
                    <a:pt x="1144852" y="370418"/>
                  </a:lnTo>
                  <a:lnTo>
                    <a:pt x="1131907" y="420854"/>
                  </a:lnTo>
                  <a:lnTo>
                    <a:pt x="1180806" y="443915"/>
                  </a:lnTo>
                  <a:lnTo>
                    <a:pt x="1160672" y="484287"/>
                  </a:lnTo>
                  <a:lnTo>
                    <a:pt x="1205257" y="491475"/>
                  </a:lnTo>
                  <a:lnTo>
                    <a:pt x="1223957" y="590938"/>
                  </a:lnTo>
                  <a:lnTo>
                    <a:pt x="1264228" y="554909"/>
                  </a:lnTo>
                  <a:lnTo>
                    <a:pt x="1318882" y="632719"/>
                  </a:lnTo>
                  <a:lnTo>
                    <a:pt x="1351961" y="606782"/>
                  </a:lnTo>
                  <a:lnTo>
                    <a:pt x="1456952" y="788397"/>
                  </a:lnTo>
                  <a:lnTo>
                    <a:pt x="1433939" y="820113"/>
                  </a:lnTo>
                  <a:lnTo>
                    <a:pt x="1363467" y="812896"/>
                  </a:lnTo>
                  <a:lnTo>
                    <a:pt x="1385040" y="870549"/>
                  </a:lnTo>
                  <a:lnTo>
                    <a:pt x="1277170" y="929640"/>
                  </a:lnTo>
                  <a:lnTo>
                    <a:pt x="1297307" y="954139"/>
                  </a:lnTo>
                  <a:lnTo>
                    <a:pt x="1284360" y="981542"/>
                  </a:lnTo>
                  <a:lnTo>
                    <a:pt x="1222516" y="990169"/>
                  </a:lnTo>
                  <a:lnTo>
                    <a:pt x="1120401" y="1086756"/>
                  </a:lnTo>
                  <a:lnTo>
                    <a:pt x="1106018" y="1171783"/>
                  </a:lnTo>
                  <a:lnTo>
                    <a:pt x="1130466" y="1129974"/>
                  </a:lnTo>
                  <a:lnTo>
                    <a:pt x="1166427" y="1141505"/>
                  </a:lnTo>
                  <a:lnTo>
                    <a:pt x="1143414" y="1240967"/>
                  </a:lnTo>
                  <a:lnTo>
                    <a:pt x="1057119" y="1274122"/>
                  </a:lnTo>
                  <a:lnTo>
                    <a:pt x="1025478" y="1240967"/>
                  </a:lnTo>
                  <a:lnTo>
                    <a:pt x="917605" y="1264028"/>
                  </a:lnTo>
                  <a:lnTo>
                    <a:pt x="911853" y="1360587"/>
                  </a:lnTo>
                  <a:lnTo>
                    <a:pt x="884526" y="1363491"/>
                  </a:lnTo>
                  <a:lnTo>
                    <a:pt x="920484" y="1445643"/>
                  </a:lnTo>
                  <a:lnTo>
                    <a:pt x="903226" y="1470142"/>
                  </a:lnTo>
                  <a:lnTo>
                    <a:pt x="844258" y="1484549"/>
                  </a:lnTo>
                  <a:lnTo>
                    <a:pt x="802546" y="1454270"/>
                  </a:lnTo>
                  <a:lnTo>
                    <a:pt x="811176" y="1419678"/>
                  </a:lnTo>
                  <a:lnTo>
                    <a:pt x="775219" y="1421144"/>
                  </a:lnTo>
                  <a:lnTo>
                    <a:pt x="701868" y="1324557"/>
                  </a:lnTo>
                  <a:lnTo>
                    <a:pt x="664473" y="1369242"/>
                  </a:lnTo>
                  <a:lnTo>
                    <a:pt x="650090" y="1338963"/>
                  </a:lnTo>
                  <a:lnTo>
                    <a:pt x="583930" y="1375022"/>
                  </a:lnTo>
                  <a:lnTo>
                    <a:pt x="543661" y="1346181"/>
                  </a:lnTo>
                  <a:lnTo>
                    <a:pt x="463118" y="1341868"/>
                  </a:lnTo>
                  <a:lnTo>
                    <a:pt x="448736" y="1383648"/>
                  </a:lnTo>
                  <a:lnTo>
                    <a:pt x="465994" y="1400959"/>
                  </a:lnTo>
                  <a:lnTo>
                    <a:pt x="440105" y="1444206"/>
                  </a:lnTo>
                  <a:lnTo>
                    <a:pt x="404150" y="1424020"/>
                  </a:lnTo>
                  <a:lnTo>
                    <a:pt x="349496" y="1444206"/>
                  </a:lnTo>
                  <a:lnTo>
                    <a:pt x="369631" y="1468705"/>
                  </a:lnTo>
                  <a:lnTo>
                    <a:pt x="299156" y="1478798"/>
                  </a:lnTo>
                  <a:lnTo>
                    <a:pt x="274705" y="1498955"/>
                  </a:lnTo>
                  <a:lnTo>
                    <a:pt x="220051" y="1477331"/>
                  </a:lnTo>
                  <a:lnTo>
                    <a:pt x="201352" y="1485986"/>
                  </a:lnTo>
                  <a:lnTo>
                    <a:pt x="174025" y="1461487"/>
                  </a:lnTo>
                  <a:lnTo>
                    <a:pt x="152453" y="1460049"/>
                  </a:lnTo>
                  <a:lnTo>
                    <a:pt x="145263" y="1419678"/>
                  </a:lnTo>
                  <a:lnTo>
                    <a:pt x="140949" y="1398083"/>
                  </a:lnTo>
                  <a:lnTo>
                    <a:pt x="84855" y="1390866"/>
                  </a:lnTo>
                  <a:lnTo>
                    <a:pt x="46023" y="1330337"/>
                  </a:lnTo>
                  <a:lnTo>
                    <a:pt x="67596" y="1302934"/>
                  </a:lnTo>
                  <a:lnTo>
                    <a:pt x="0" y="1245280"/>
                  </a:lnTo>
                  <a:lnTo>
                    <a:pt x="27327" y="1240967"/>
                  </a:lnTo>
                  <a:lnTo>
                    <a:pt x="50337" y="1189094"/>
                  </a:lnTo>
                  <a:lnTo>
                    <a:pt x="44586" y="1089631"/>
                  </a:lnTo>
                  <a:lnTo>
                    <a:pt x="73350" y="1080976"/>
                  </a:lnTo>
                  <a:lnTo>
                    <a:pt x="61845" y="1033416"/>
                  </a:lnTo>
                  <a:lnTo>
                    <a:pt x="109308" y="993073"/>
                  </a:lnTo>
                  <a:lnTo>
                    <a:pt x="71913" y="974325"/>
                  </a:lnTo>
                  <a:lnTo>
                    <a:pt x="86295" y="931078"/>
                  </a:lnTo>
                  <a:lnTo>
                    <a:pt x="51777" y="906579"/>
                  </a:lnTo>
                  <a:lnTo>
                    <a:pt x="54654" y="867674"/>
                  </a:lnTo>
                  <a:lnTo>
                    <a:pt x="96363" y="846050"/>
                  </a:lnTo>
                  <a:lnTo>
                    <a:pt x="87732" y="833081"/>
                  </a:lnTo>
                  <a:lnTo>
                    <a:pt x="100676" y="811458"/>
                  </a:lnTo>
                  <a:lnTo>
                    <a:pt x="84855" y="769649"/>
                  </a:lnTo>
                  <a:lnTo>
                    <a:pt x="135195" y="743712"/>
                  </a:lnTo>
                  <a:lnTo>
                    <a:pt x="56091" y="678841"/>
                  </a:lnTo>
                  <a:lnTo>
                    <a:pt x="63282" y="609657"/>
                  </a:lnTo>
                  <a:lnTo>
                    <a:pt x="125126" y="603906"/>
                  </a:lnTo>
                  <a:lnTo>
                    <a:pt x="132319" y="632719"/>
                  </a:lnTo>
                  <a:lnTo>
                    <a:pt x="165397" y="619750"/>
                  </a:lnTo>
                  <a:lnTo>
                    <a:pt x="158208" y="582283"/>
                  </a:lnTo>
                  <a:lnTo>
                    <a:pt x="197038" y="579408"/>
                  </a:lnTo>
                  <a:lnTo>
                    <a:pt x="185535" y="485724"/>
                  </a:lnTo>
                  <a:lnTo>
                    <a:pt x="138071" y="466977"/>
                  </a:lnTo>
                  <a:lnTo>
                    <a:pt x="130881" y="406448"/>
                  </a:lnTo>
                  <a:lnTo>
                    <a:pt x="94922" y="392042"/>
                  </a:lnTo>
                  <a:lnTo>
                    <a:pt x="120812" y="306985"/>
                  </a:lnTo>
                  <a:lnTo>
                    <a:pt x="97799" y="291142"/>
                  </a:lnTo>
                  <a:lnTo>
                    <a:pt x="73350" y="220520"/>
                  </a:lnTo>
                  <a:lnTo>
                    <a:pt x="79104" y="187366"/>
                  </a:lnTo>
                  <a:lnTo>
                    <a:pt x="130881" y="200334"/>
                  </a:lnTo>
                  <a:lnTo>
                    <a:pt x="104990" y="135492"/>
                  </a:lnTo>
                  <a:lnTo>
                    <a:pt x="120812" y="121057"/>
                  </a:lnTo>
                  <a:lnTo>
                    <a:pt x="112181" y="82152"/>
                  </a:lnTo>
                  <a:lnTo>
                    <a:pt x="201352" y="86465"/>
                  </a:lnTo>
                  <a:lnTo>
                    <a:pt x="188411" y="141243"/>
                  </a:lnTo>
                  <a:lnTo>
                    <a:pt x="227244" y="158553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0" name="Полилиния 60">
              <a:extLst>
                <a:ext uri="{FF2B5EF4-FFF2-40B4-BE49-F238E27FC236}">
                  <a16:creationId xmlns:a16="http://schemas.microsoft.com/office/drawing/2014/main" id="{8D11F6C0-1F2E-C340-9A87-A105BA7B54E0}"/>
                </a:ext>
              </a:extLst>
            </p:cNvPr>
            <p:cNvSpPr/>
            <p:nvPr/>
          </p:nvSpPr>
          <p:spPr>
            <a:xfrm>
              <a:off x="3032591" y="1838360"/>
              <a:ext cx="1036983" cy="916677"/>
            </a:xfrm>
            <a:custGeom>
              <a:avLst/>
              <a:gdLst>
                <a:gd name="connsiteX0" fmla="*/ 90612 w 1036983"/>
                <a:gd name="connsiteY0" fmla="*/ 485728 h 916677"/>
                <a:gd name="connsiteX1" fmla="*/ 123690 w 1036983"/>
                <a:gd name="connsiteY1" fmla="*/ 484284 h 916677"/>
                <a:gd name="connsiteX2" fmla="*/ 84857 w 1036983"/>
                <a:gd name="connsiteY2" fmla="*/ 428072 h 916677"/>
                <a:gd name="connsiteX3" fmla="*/ 136635 w 1036983"/>
                <a:gd name="connsiteY3" fmla="*/ 410775 h 916677"/>
                <a:gd name="connsiteX4" fmla="*/ 102115 w 1036983"/>
                <a:gd name="connsiteY4" fmla="*/ 390598 h 916677"/>
                <a:gd name="connsiteX5" fmla="*/ 113622 w 1036983"/>
                <a:gd name="connsiteY5" fmla="*/ 262324 h 916677"/>
                <a:gd name="connsiteX6" fmla="*/ 133756 w 1036983"/>
                <a:gd name="connsiteY6" fmla="*/ 288266 h 916677"/>
                <a:gd name="connsiteX7" fmla="*/ 171152 w 1036983"/>
                <a:gd name="connsiteY7" fmla="*/ 211873 h 916677"/>
                <a:gd name="connsiteX8" fmla="*/ 159648 w 1036983"/>
                <a:gd name="connsiteY8" fmla="*/ 207551 h 916677"/>
                <a:gd name="connsiteX9" fmla="*/ 132321 w 1036983"/>
                <a:gd name="connsiteY9" fmla="*/ 197462 h 916677"/>
                <a:gd name="connsiteX10" fmla="*/ 109308 w 1036983"/>
                <a:gd name="connsiteY10" fmla="*/ 239259 h 916677"/>
                <a:gd name="connsiteX11" fmla="*/ 18699 w 1036983"/>
                <a:gd name="connsiteY11" fmla="*/ 242141 h 916677"/>
                <a:gd name="connsiteX12" fmla="*/ 35958 w 1036983"/>
                <a:gd name="connsiteY12" fmla="*/ 125396 h 916677"/>
                <a:gd name="connsiteX13" fmla="*/ 74788 w 1036983"/>
                <a:gd name="connsiteY13" fmla="*/ 123953 h 916677"/>
                <a:gd name="connsiteX14" fmla="*/ 28768 w 1036983"/>
                <a:gd name="connsiteY14" fmla="*/ 82155 h 916677"/>
                <a:gd name="connsiteX15" fmla="*/ 37396 w 1036983"/>
                <a:gd name="connsiteY15" fmla="*/ 47566 h 916677"/>
                <a:gd name="connsiteX16" fmla="*/ 87736 w 1036983"/>
                <a:gd name="connsiteY16" fmla="*/ 47566 h 916677"/>
                <a:gd name="connsiteX17" fmla="*/ 112184 w 1036983"/>
                <a:gd name="connsiteY17" fmla="*/ 77833 h 916677"/>
                <a:gd name="connsiteX18" fmla="*/ 94925 w 1036983"/>
                <a:gd name="connsiteY18" fmla="*/ 96570 h 916677"/>
                <a:gd name="connsiteX19" fmla="*/ 128007 w 1036983"/>
                <a:gd name="connsiteY19" fmla="*/ 118191 h 916677"/>
                <a:gd name="connsiteX20" fmla="*/ 168276 w 1036983"/>
                <a:gd name="connsiteY20" fmla="*/ 118191 h 916677"/>
                <a:gd name="connsiteX21" fmla="*/ 280460 w 1036983"/>
                <a:gd name="connsiteY21" fmla="*/ 0 h 916677"/>
                <a:gd name="connsiteX22" fmla="*/ 306348 w 1036983"/>
                <a:gd name="connsiteY22" fmla="*/ 0 h 916677"/>
                <a:gd name="connsiteX23" fmla="*/ 316417 w 1036983"/>
                <a:gd name="connsiteY23" fmla="*/ 59097 h 916677"/>
                <a:gd name="connsiteX24" fmla="*/ 362440 w 1036983"/>
                <a:gd name="connsiteY24" fmla="*/ 43241 h 916677"/>
                <a:gd name="connsiteX25" fmla="*/ 356686 w 1036983"/>
                <a:gd name="connsiteY25" fmla="*/ 69187 h 916677"/>
                <a:gd name="connsiteX26" fmla="*/ 407026 w 1036983"/>
                <a:gd name="connsiteY26" fmla="*/ 77833 h 916677"/>
                <a:gd name="connsiteX27" fmla="*/ 395522 w 1036983"/>
                <a:gd name="connsiteY27" fmla="*/ 112422 h 916677"/>
                <a:gd name="connsiteX28" fmla="*/ 442983 w 1036983"/>
                <a:gd name="connsiteY28" fmla="*/ 170078 h 916677"/>
                <a:gd name="connsiteX29" fmla="*/ 463121 w 1036983"/>
                <a:gd name="connsiteY29" fmla="*/ 162870 h 916677"/>
                <a:gd name="connsiteX30" fmla="*/ 467434 w 1036983"/>
                <a:gd name="connsiteY30" fmla="*/ 221966 h 916677"/>
                <a:gd name="connsiteX31" fmla="*/ 516334 w 1036983"/>
                <a:gd name="connsiteY31" fmla="*/ 223404 h 916677"/>
                <a:gd name="connsiteX32" fmla="*/ 568112 w 1036983"/>
                <a:gd name="connsiteY32" fmla="*/ 181606 h 916677"/>
                <a:gd name="connsiteX33" fmla="*/ 586808 w 1036983"/>
                <a:gd name="connsiteY33" fmla="*/ 184490 h 916677"/>
                <a:gd name="connsiteX34" fmla="*/ 586808 w 1036983"/>
                <a:gd name="connsiteY34" fmla="*/ 200346 h 916677"/>
                <a:gd name="connsiteX35" fmla="*/ 654409 w 1036983"/>
                <a:gd name="connsiteY35" fmla="*/ 210436 h 916677"/>
                <a:gd name="connsiteX36" fmla="*/ 615573 w 1036983"/>
                <a:gd name="connsiteY36" fmla="*/ 224848 h 916677"/>
                <a:gd name="connsiteX37" fmla="*/ 625642 w 1036983"/>
                <a:gd name="connsiteY37" fmla="*/ 246465 h 916677"/>
                <a:gd name="connsiteX38" fmla="*/ 655844 w 1036983"/>
                <a:gd name="connsiteY38" fmla="*/ 232051 h 916677"/>
                <a:gd name="connsiteX39" fmla="*/ 665913 w 1036983"/>
                <a:gd name="connsiteY39" fmla="*/ 268086 h 916677"/>
                <a:gd name="connsiteX40" fmla="*/ 785289 w 1036983"/>
                <a:gd name="connsiteY40" fmla="*/ 272408 h 916677"/>
                <a:gd name="connsiteX41" fmla="*/ 792479 w 1036983"/>
                <a:gd name="connsiteY41" fmla="*/ 253671 h 916677"/>
                <a:gd name="connsiteX42" fmla="*/ 924800 w 1036983"/>
                <a:gd name="connsiteY42" fmla="*/ 260880 h 916677"/>
                <a:gd name="connsiteX43" fmla="*/ 959317 w 1036983"/>
                <a:gd name="connsiteY43" fmla="*/ 302675 h 916677"/>
                <a:gd name="connsiteX44" fmla="*/ 939183 w 1036983"/>
                <a:gd name="connsiteY44" fmla="*/ 311327 h 916677"/>
                <a:gd name="connsiteX45" fmla="*/ 942059 w 1036983"/>
                <a:gd name="connsiteY45" fmla="*/ 357447 h 916677"/>
                <a:gd name="connsiteX46" fmla="*/ 979454 w 1036983"/>
                <a:gd name="connsiteY46" fmla="*/ 358890 h 916677"/>
                <a:gd name="connsiteX47" fmla="*/ 1036984 w 1036983"/>
                <a:gd name="connsiteY47" fmla="*/ 413660 h 916677"/>
                <a:gd name="connsiteX48" fmla="*/ 980892 w 1036983"/>
                <a:gd name="connsiteY48" fmla="*/ 422309 h 916677"/>
                <a:gd name="connsiteX49" fmla="*/ 976578 w 1036983"/>
                <a:gd name="connsiteY49" fmla="*/ 582295 h 916677"/>
                <a:gd name="connsiteX50" fmla="*/ 897473 w 1036983"/>
                <a:gd name="connsiteY50" fmla="*/ 563558 h 916677"/>
                <a:gd name="connsiteX51" fmla="*/ 877336 w 1036983"/>
                <a:gd name="connsiteY51" fmla="*/ 626977 h 916677"/>
                <a:gd name="connsiteX52" fmla="*/ 898911 w 1036983"/>
                <a:gd name="connsiteY52" fmla="*/ 681743 h 916677"/>
                <a:gd name="connsiteX53" fmla="*/ 772345 w 1036983"/>
                <a:gd name="connsiteY53" fmla="*/ 703363 h 916677"/>
                <a:gd name="connsiteX54" fmla="*/ 765152 w 1036983"/>
                <a:gd name="connsiteY54" fmla="*/ 736515 h 916677"/>
                <a:gd name="connsiteX55" fmla="*/ 604069 w 1036983"/>
                <a:gd name="connsiteY55" fmla="*/ 720659 h 916677"/>
                <a:gd name="connsiteX56" fmla="*/ 432915 w 1036983"/>
                <a:gd name="connsiteY56" fmla="*/ 794165 h 916677"/>
                <a:gd name="connsiteX57" fmla="*/ 441542 w 1036983"/>
                <a:gd name="connsiteY57" fmla="*/ 890732 h 916677"/>
                <a:gd name="connsiteX58" fmla="*/ 392643 w 1036983"/>
                <a:gd name="connsiteY58" fmla="*/ 916677 h 916677"/>
                <a:gd name="connsiteX59" fmla="*/ 381140 w 1036983"/>
                <a:gd name="connsiteY59" fmla="*/ 890732 h 916677"/>
                <a:gd name="connsiteX60" fmla="*/ 399836 w 1036983"/>
                <a:gd name="connsiteY60" fmla="*/ 863349 h 916677"/>
                <a:gd name="connsiteX61" fmla="*/ 359562 w 1036983"/>
                <a:gd name="connsiteY61" fmla="*/ 848937 h 916677"/>
                <a:gd name="connsiteX62" fmla="*/ 325045 w 1036983"/>
                <a:gd name="connsiteY62" fmla="*/ 886410 h 916677"/>
                <a:gd name="connsiteX63" fmla="*/ 279022 w 1036983"/>
                <a:gd name="connsiteY63" fmla="*/ 814345 h 916677"/>
                <a:gd name="connsiteX64" fmla="*/ 185534 w 1036983"/>
                <a:gd name="connsiteY64" fmla="*/ 828760 h 916677"/>
                <a:gd name="connsiteX65" fmla="*/ 174028 w 1036983"/>
                <a:gd name="connsiteY65" fmla="*/ 811461 h 916677"/>
                <a:gd name="connsiteX66" fmla="*/ 201355 w 1036983"/>
                <a:gd name="connsiteY66" fmla="*/ 758135 h 916677"/>
                <a:gd name="connsiteX67" fmla="*/ 195603 w 1036983"/>
                <a:gd name="connsiteY67" fmla="*/ 749483 h 916677"/>
                <a:gd name="connsiteX68" fmla="*/ 165400 w 1036983"/>
                <a:gd name="connsiteY68" fmla="*/ 755251 h 916677"/>
                <a:gd name="connsiteX69" fmla="*/ 129442 w 1036983"/>
                <a:gd name="connsiteY69" fmla="*/ 742280 h 916677"/>
                <a:gd name="connsiteX70" fmla="*/ 162524 w 1036983"/>
                <a:gd name="connsiteY70" fmla="*/ 709129 h 916677"/>
                <a:gd name="connsiteX71" fmla="*/ 116498 w 1036983"/>
                <a:gd name="connsiteY71" fmla="*/ 671656 h 916677"/>
                <a:gd name="connsiteX72" fmla="*/ 87736 w 1036983"/>
                <a:gd name="connsiteY72" fmla="*/ 680302 h 916677"/>
                <a:gd name="connsiteX73" fmla="*/ 90612 w 1036983"/>
                <a:gd name="connsiteY73" fmla="*/ 688949 h 916677"/>
                <a:gd name="connsiteX74" fmla="*/ 66158 w 1036983"/>
                <a:gd name="connsiteY74" fmla="*/ 703363 h 916677"/>
                <a:gd name="connsiteX75" fmla="*/ 14382 w 1036983"/>
                <a:gd name="connsiteY75" fmla="*/ 638504 h 916677"/>
                <a:gd name="connsiteX76" fmla="*/ 12945 w 1036983"/>
                <a:gd name="connsiteY76" fmla="*/ 616886 h 916677"/>
                <a:gd name="connsiteX77" fmla="*/ 0 w 1036983"/>
                <a:gd name="connsiteY77" fmla="*/ 595266 h 916677"/>
                <a:gd name="connsiteX78" fmla="*/ 4314 w 1036983"/>
                <a:gd name="connsiteY78" fmla="*/ 580851 h 916677"/>
                <a:gd name="connsiteX79" fmla="*/ 80543 w 1036983"/>
                <a:gd name="connsiteY79" fmla="*/ 605356 h 916677"/>
                <a:gd name="connsiteX80" fmla="*/ 142387 w 1036983"/>
                <a:gd name="connsiteY80" fmla="*/ 556352 h 9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036983" h="916677">
                  <a:moveTo>
                    <a:pt x="90612" y="485728"/>
                  </a:moveTo>
                  <a:lnTo>
                    <a:pt x="123690" y="484284"/>
                  </a:lnTo>
                  <a:lnTo>
                    <a:pt x="84857" y="428072"/>
                  </a:lnTo>
                  <a:lnTo>
                    <a:pt x="136635" y="410775"/>
                  </a:lnTo>
                  <a:lnTo>
                    <a:pt x="102115" y="390598"/>
                  </a:lnTo>
                  <a:lnTo>
                    <a:pt x="113622" y="262324"/>
                  </a:lnTo>
                  <a:lnTo>
                    <a:pt x="133756" y="288266"/>
                  </a:lnTo>
                  <a:lnTo>
                    <a:pt x="171152" y="211873"/>
                  </a:lnTo>
                  <a:lnTo>
                    <a:pt x="159648" y="207551"/>
                  </a:lnTo>
                  <a:lnTo>
                    <a:pt x="132321" y="197462"/>
                  </a:lnTo>
                  <a:lnTo>
                    <a:pt x="109308" y="239259"/>
                  </a:lnTo>
                  <a:lnTo>
                    <a:pt x="18699" y="242141"/>
                  </a:lnTo>
                  <a:lnTo>
                    <a:pt x="35958" y="125396"/>
                  </a:lnTo>
                  <a:lnTo>
                    <a:pt x="74788" y="123953"/>
                  </a:lnTo>
                  <a:lnTo>
                    <a:pt x="28768" y="82155"/>
                  </a:lnTo>
                  <a:lnTo>
                    <a:pt x="37396" y="47566"/>
                  </a:lnTo>
                  <a:lnTo>
                    <a:pt x="87736" y="47566"/>
                  </a:lnTo>
                  <a:lnTo>
                    <a:pt x="112184" y="77833"/>
                  </a:lnTo>
                  <a:lnTo>
                    <a:pt x="94925" y="96570"/>
                  </a:lnTo>
                  <a:lnTo>
                    <a:pt x="128007" y="118191"/>
                  </a:lnTo>
                  <a:lnTo>
                    <a:pt x="168276" y="118191"/>
                  </a:lnTo>
                  <a:lnTo>
                    <a:pt x="280460" y="0"/>
                  </a:lnTo>
                  <a:lnTo>
                    <a:pt x="306348" y="0"/>
                  </a:lnTo>
                  <a:lnTo>
                    <a:pt x="316417" y="59097"/>
                  </a:lnTo>
                  <a:lnTo>
                    <a:pt x="362440" y="43241"/>
                  </a:lnTo>
                  <a:lnTo>
                    <a:pt x="356686" y="69187"/>
                  </a:lnTo>
                  <a:lnTo>
                    <a:pt x="407026" y="77833"/>
                  </a:lnTo>
                  <a:lnTo>
                    <a:pt x="395522" y="112422"/>
                  </a:lnTo>
                  <a:lnTo>
                    <a:pt x="442983" y="170078"/>
                  </a:lnTo>
                  <a:lnTo>
                    <a:pt x="463121" y="162870"/>
                  </a:lnTo>
                  <a:lnTo>
                    <a:pt x="467434" y="221966"/>
                  </a:lnTo>
                  <a:lnTo>
                    <a:pt x="516334" y="223404"/>
                  </a:lnTo>
                  <a:lnTo>
                    <a:pt x="568112" y="181606"/>
                  </a:lnTo>
                  <a:lnTo>
                    <a:pt x="586808" y="184490"/>
                  </a:lnTo>
                  <a:lnTo>
                    <a:pt x="586808" y="200346"/>
                  </a:lnTo>
                  <a:lnTo>
                    <a:pt x="654409" y="210436"/>
                  </a:lnTo>
                  <a:lnTo>
                    <a:pt x="615573" y="224848"/>
                  </a:lnTo>
                  <a:lnTo>
                    <a:pt x="625642" y="246465"/>
                  </a:lnTo>
                  <a:lnTo>
                    <a:pt x="655844" y="232051"/>
                  </a:lnTo>
                  <a:lnTo>
                    <a:pt x="665913" y="268086"/>
                  </a:lnTo>
                  <a:lnTo>
                    <a:pt x="785289" y="272408"/>
                  </a:lnTo>
                  <a:lnTo>
                    <a:pt x="792479" y="253671"/>
                  </a:lnTo>
                  <a:lnTo>
                    <a:pt x="924800" y="260880"/>
                  </a:lnTo>
                  <a:lnTo>
                    <a:pt x="959317" y="302675"/>
                  </a:lnTo>
                  <a:lnTo>
                    <a:pt x="939183" y="311327"/>
                  </a:lnTo>
                  <a:lnTo>
                    <a:pt x="942059" y="357447"/>
                  </a:lnTo>
                  <a:lnTo>
                    <a:pt x="979454" y="358890"/>
                  </a:lnTo>
                  <a:lnTo>
                    <a:pt x="1036984" y="413660"/>
                  </a:lnTo>
                  <a:lnTo>
                    <a:pt x="980892" y="422309"/>
                  </a:lnTo>
                  <a:lnTo>
                    <a:pt x="976578" y="582295"/>
                  </a:lnTo>
                  <a:lnTo>
                    <a:pt x="897473" y="563558"/>
                  </a:lnTo>
                  <a:lnTo>
                    <a:pt x="877336" y="626977"/>
                  </a:lnTo>
                  <a:lnTo>
                    <a:pt x="898911" y="681743"/>
                  </a:lnTo>
                  <a:lnTo>
                    <a:pt x="772345" y="703363"/>
                  </a:lnTo>
                  <a:lnTo>
                    <a:pt x="765152" y="736515"/>
                  </a:lnTo>
                  <a:lnTo>
                    <a:pt x="604069" y="720659"/>
                  </a:lnTo>
                  <a:lnTo>
                    <a:pt x="432915" y="794165"/>
                  </a:lnTo>
                  <a:lnTo>
                    <a:pt x="441542" y="890732"/>
                  </a:lnTo>
                  <a:lnTo>
                    <a:pt x="392643" y="916677"/>
                  </a:lnTo>
                  <a:lnTo>
                    <a:pt x="381140" y="890732"/>
                  </a:lnTo>
                  <a:lnTo>
                    <a:pt x="399836" y="863349"/>
                  </a:lnTo>
                  <a:lnTo>
                    <a:pt x="359562" y="848937"/>
                  </a:lnTo>
                  <a:lnTo>
                    <a:pt x="325045" y="886410"/>
                  </a:lnTo>
                  <a:lnTo>
                    <a:pt x="279022" y="814345"/>
                  </a:lnTo>
                  <a:lnTo>
                    <a:pt x="185534" y="828760"/>
                  </a:lnTo>
                  <a:lnTo>
                    <a:pt x="174028" y="811461"/>
                  </a:lnTo>
                  <a:lnTo>
                    <a:pt x="201355" y="758135"/>
                  </a:lnTo>
                  <a:lnTo>
                    <a:pt x="195603" y="749483"/>
                  </a:lnTo>
                  <a:lnTo>
                    <a:pt x="165400" y="755251"/>
                  </a:lnTo>
                  <a:lnTo>
                    <a:pt x="129442" y="742280"/>
                  </a:lnTo>
                  <a:lnTo>
                    <a:pt x="162524" y="709129"/>
                  </a:lnTo>
                  <a:lnTo>
                    <a:pt x="116498" y="671656"/>
                  </a:lnTo>
                  <a:lnTo>
                    <a:pt x="87736" y="680302"/>
                  </a:lnTo>
                  <a:lnTo>
                    <a:pt x="90612" y="688949"/>
                  </a:lnTo>
                  <a:lnTo>
                    <a:pt x="66158" y="703363"/>
                  </a:lnTo>
                  <a:lnTo>
                    <a:pt x="14382" y="638504"/>
                  </a:lnTo>
                  <a:lnTo>
                    <a:pt x="12945" y="616886"/>
                  </a:lnTo>
                  <a:lnTo>
                    <a:pt x="0" y="595266"/>
                  </a:lnTo>
                  <a:lnTo>
                    <a:pt x="4314" y="580851"/>
                  </a:lnTo>
                  <a:lnTo>
                    <a:pt x="80543" y="605356"/>
                  </a:lnTo>
                  <a:lnTo>
                    <a:pt x="142387" y="556352"/>
                  </a:lnTo>
                  <a:close/>
                </a:path>
              </a:pathLst>
            </a:custGeom>
            <a:solidFill>
              <a:schemeClr val="accent1"/>
            </a:solidFill>
            <a:ln w="1270" cap="flat">
              <a:solidFill>
                <a:srgbClr val="E5E9EE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1" name="Полилиния 61">
              <a:extLst>
                <a:ext uri="{FF2B5EF4-FFF2-40B4-BE49-F238E27FC236}">
                  <a16:creationId xmlns:a16="http://schemas.microsoft.com/office/drawing/2014/main" id="{58E0A84B-7719-4F41-A10E-B377958B1C82}"/>
                </a:ext>
              </a:extLst>
            </p:cNvPr>
            <p:cNvSpPr/>
            <p:nvPr/>
          </p:nvSpPr>
          <p:spPr>
            <a:xfrm>
              <a:off x="3605019" y="3057715"/>
              <a:ext cx="1137661" cy="1537888"/>
            </a:xfrm>
            <a:custGeom>
              <a:avLst/>
              <a:gdLst>
                <a:gd name="connsiteX0" fmla="*/ 80540 w 1137661"/>
                <a:gd name="connsiteY0" fmla="*/ 528972 h 1537888"/>
                <a:gd name="connsiteX1" fmla="*/ 120811 w 1137661"/>
                <a:gd name="connsiteY1" fmla="*/ 612562 h 1537888"/>
                <a:gd name="connsiteX2" fmla="*/ 161083 w 1137661"/>
                <a:gd name="connsiteY2" fmla="*/ 491476 h 1537888"/>
                <a:gd name="connsiteX3" fmla="*/ 254568 w 1137661"/>
                <a:gd name="connsiteY3" fmla="*/ 468414 h 1537888"/>
                <a:gd name="connsiteX4" fmla="*/ 264636 w 1137661"/>
                <a:gd name="connsiteY4" fmla="*/ 438164 h 1537888"/>
                <a:gd name="connsiteX5" fmla="*/ 414216 w 1137661"/>
                <a:gd name="connsiteY5" fmla="*/ 420865 h 1537888"/>
                <a:gd name="connsiteX6" fmla="*/ 430036 w 1137661"/>
                <a:gd name="connsiteY6" fmla="*/ 327180 h 1537888"/>
                <a:gd name="connsiteX7" fmla="*/ 455925 w 1137661"/>
                <a:gd name="connsiteY7" fmla="*/ 422303 h 1537888"/>
                <a:gd name="connsiteX8" fmla="*/ 480376 w 1137661"/>
                <a:gd name="connsiteY8" fmla="*/ 416541 h 1537888"/>
                <a:gd name="connsiteX9" fmla="*/ 477497 w 1137661"/>
                <a:gd name="connsiteY9" fmla="*/ 344473 h 1537888"/>
                <a:gd name="connsiteX10" fmla="*/ 579615 w 1137661"/>
                <a:gd name="connsiteY10" fmla="*/ 270964 h 1537888"/>
                <a:gd name="connsiteX11" fmla="*/ 513455 w 1137661"/>
                <a:gd name="connsiteY11" fmla="*/ 249349 h 1537888"/>
                <a:gd name="connsiteX12" fmla="*/ 563795 w 1137661"/>
                <a:gd name="connsiteY12" fmla="*/ 219082 h 1537888"/>
                <a:gd name="connsiteX13" fmla="*/ 536468 w 1137661"/>
                <a:gd name="connsiteY13" fmla="*/ 175841 h 1537888"/>
                <a:gd name="connsiteX14" fmla="*/ 640021 w 1137661"/>
                <a:gd name="connsiteY14" fmla="*/ 110982 h 1537888"/>
                <a:gd name="connsiteX15" fmla="*/ 635707 w 1137661"/>
                <a:gd name="connsiteY15" fmla="*/ 82155 h 1537888"/>
                <a:gd name="connsiteX16" fmla="*/ 582491 w 1137661"/>
                <a:gd name="connsiteY16" fmla="*/ 60534 h 1537888"/>
                <a:gd name="connsiteX17" fmla="*/ 604063 w 1137661"/>
                <a:gd name="connsiteY17" fmla="*/ 12971 h 1537888"/>
                <a:gd name="connsiteX18" fmla="*/ 730630 w 1137661"/>
                <a:gd name="connsiteY18" fmla="*/ 30267 h 1537888"/>
                <a:gd name="connsiteX19" fmla="*/ 723440 w 1137661"/>
                <a:gd name="connsiteY19" fmla="*/ 0 h 1537888"/>
                <a:gd name="connsiteX20" fmla="*/ 747894 w 1137661"/>
                <a:gd name="connsiteY20" fmla="*/ 2881 h 1537888"/>
                <a:gd name="connsiteX21" fmla="*/ 757957 w 1137661"/>
                <a:gd name="connsiteY21" fmla="*/ 110982 h 1537888"/>
                <a:gd name="connsiteX22" fmla="*/ 799669 w 1137661"/>
                <a:gd name="connsiteY22" fmla="*/ 86480 h 1537888"/>
                <a:gd name="connsiteX23" fmla="*/ 788163 w 1137661"/>
                <a:gd name="connsiteY23" fmla="*/ 38914 h 1537888"/>
                <a:gd name="connsiteX24" fmla="*/ 900346 w 1137661"/>
                <a:gd name="connsiteY24" fmla="*/ 54769 h 1537888"/>
                <a:gd name="connsiteX25" fmla="*/ 890278 w 1137661"/>
                <a:gd name="connsiteY25" fmla="*/ 95126 h 1537888"/>
                <a:gd name="connsiteX26" fmla="*/ 906101 w 1137661"/>
                <a:gd name="connsiteY26" fmla="*/ 95126 h 1537888"/>
                <a:gd name="connsiteX27" fmla="*/ 923359 w 1137661"/>
                <a:gd name="connsiteY27" fmla="*/ 168632 h 1537888"/>
                <a:gd name="connsiteX28" fmla="*/ 919046 w 1137661"/>
                <a:gd name="connsiteY28" fmla="*/ 214754 h 1537888"/>
                <a:gd name="connsiteX29" fmla="*/ 962190 w 1137661"/>
                <a:gd name="connsiteY29" fmla="*/ 211873 h 1537888"/>
                <a:gd name="connsiteX30" fmla="*/ 1048490 w 1137661"/>
                <a:gd name="connsiteY30" fmla="*/ 351679 h 1537888"/>
                <a:gd name="connsiteX31" fmla="*/ 950686 w 1137661"/>
                <a:gd name="connsiteY31" fmla="*/ 383389 h 1537888"/>
                <a:gd name="connsiteX32" fmla="*/ 988082 w 1137661"/>
                <a:gd name="connsiteY32" fmla="*/ 413657 h 1537888"/>
                <a:gd name="connsiteX33" fmla="*/ 950686 w 1137661"/>
                <a:gd name="connsiteY33" fmla="*/ 456884 h 1537888"/>
                <a:gd name="connsiteX34" fmla="*/ 913291 w 1137661"/>
                <a:gd name="connsiteY34" fmla="*/ 455446 h 1537888"/>
                <a:gd name="connsiteX35" fmla="*/ 917605 w 1137661"/>
                <a:gd name="connsiteY35" fmla="*/ 536160 h 1537888"/>
                <a:gd name="connsiteX36" fmla="*/ 965069 w 1137661"/>
                <a:gd name="connsiteY36" fmla="*/ 513099 h 1537888"/>
                <a:gd name="connsiteX37" fmla="*/ 970823 w 1137661"/>
                <a:gd name="connsiteY37" fmla="*/ 556346 h 1537888"/>
                <a:gd name="connsiteX38" fmla="*/ 1002464 w 1137661"/>
                <a:gd name="connsiteY38" fmla="*/ 576532 h 1537888"/>
                <a:gd name="connsiteX39" fmla="*/ 1008216 w 1137661"/>
                <a:gd name="connsiteY39" fmla="*/ 550595 h 1537888"/>
                <a:gd name="connsiteX40" fmla="*/ 1034105 w 1137661"/>
                <a:gd name="connsiteY40" fmla="*/ 562126 h 1537888"/>
                <a:gd name="connsiteX41" fmla="*/ 1074377 w 1137661"/>
                <a:gd name="connsiteY41" fmla="*/ 606782 h 1537888"/>
                <a:gd name="connsiteX42" fmla="*/ 1052804 w 1137661"/>
                <a:gd name="connsiteY42" fmla="*/ 621217 h 1537888"/>
                <a:gd name="connsiteX43" fmla="*/ 1065749 w 1137661"/>
                <a:gd name="connsiteY43" fmla="*/ 677433 h 1537888"/>
                <a:gd name="connsiteX44" fmla="*/ 1047050 w 1137661"/>
                <a:gd name="connsiteY44" fmla="*/ 714900 h 1537888"/>
                <a:gd name="connsiteX45" fmla="*/ 1127593 w 1137661"/>
                <a:gd name="connsiteY45" fmla="*/ 827302 h 1537888"/>
                <a:gd name="connsiteX46" fmla="*/ 1093076 w 1137661"/>
                <a:gd name="connsiteY46" fmla="*/ 854705 h 1537888"/>
                <a:gd name="connsiteX47" fmla="*/ 1088756 w 1137661"/>
                <a:gd name="connsiteY47" fmla="*/ 932544 h 1537888"/>
                <a:gd name="connsiteX48" fmla="*/ 1137661 w 1137661"/>
                <a:gd name="connsiteY48" fmla="*/ 974325 h 1537888"/>
                <a:gd name="connsiteX49" fmla="*/ 1062870 w 1137661"/>
                <a:gd name="connsiteY49" fmla="*/ 1003166 h 1537888"/>
                <a:gd name="connsiteX50" fmla="*/ 998150 w 1137661"/>
                <a:gd name="connsiteY50" fmla="*/ 1073787 h 1537888"/>
                <a:gd name="connsiteX51" fmla="*/ 880209 w 1137661"/>
                <a:gd name="connsiteY51" fmla="*/ 1093973 h 1537888"/>
                <a:gd name="connsiteX52" fmla="*/ 837065 w 1137661"/>
                <a:gd name="connsiteY52" fmla="*/ 1134316 h 1537888"/>
                <a:gd name="connsiteX53" fmla="*/ 852885 w 1137661"/>
                <a:gd name="connsiteY53" fmla="*/ 1171783 h 1537888"/>
                <a:gd name="connsiteX54" fmla="*/ 826996 w 1137661"/>
                <a:gd name="connsiteY54" fmla="*/ 1200625 h 1537888"/>
                <a:gd name="connsiteX55" fmla="*/ 885964 w 1137661"/>
                <a:gd name="connsiteY55" fmla="*/ 1219344 h 1537888"/>
                <a:gd name="connsiteX56" fmla="*/ 931987 w 1137661"/>
                <a:gd name="connsiteY56" fmla="*/ 1275559 h 1537888"/>
                <a:gd name="connsiteX57" fmla="*/ 930549 w 1137661"/>
                <a:gd name="connsiteY57" fmla="*/ 1336088 h 1537888"/>
                <a:gd name="connsiteX58" fmla="*/ 975137 w 1137661"/>
                <a:gd name="connsiteY58" fmla="*/ 1393741 h 1537888"/>
                <a:gd name="connsiteX59" fmla="*/ 893157 w 1137661"/>
                <a:gd name="connsiteY59" fmla="*/ 1422582 h 1537888"/>
                <a:gd name="connsiteX60" fmla="*/ 897470 w 1137661"/>
                <a:gd name="connsiteY60" fmla="*/ 1506172 h 1537888"/>
                <a:gd name="connsiteX61" fmla="*/ 848571 w 1137661"/>
                <a:gd name="connsiteY61" fmla="*/ 1494642 h 1537888"/>
                <a:gd name="connsiteX62" fmla="*/ 747894 w 1137661"/>
                <a:gd name="connsiteY62" fmla="*/ 1532109 h 1537888"/>
                <a:gd name="connsiteX63" fmla="*/ 730630 w 1137661"/>
                <a:gd name="connsiteY63" fmla="*/ 1480235 h 1537888"/>
                <a:gd name="connsiteX64" fmla="*/ 648649 w 1137661"/>
                <a:gd name="connsiteY64" fmla="*/ 1537889 h 1537888"/>
                <a:gd name="connsiteX65" fmla="*/ 619887 w 1137661"/>
                <a:gd name="connsiteY65" fmla="*/ 1485986 h 1537888"/>
                <a:gd name="connsiteX66" fmla="*/ 517769 w 1137661"/>
                <a:gd name="connsiteY66" fmla="*/ 1480235 h 1537888"/>
                <a:gd name="connsiteX67" fmla="*/ 494756 w 1137661"/>
                <a:gd name="connsiteY67" fmla="*/ 1431237 h 1537888"/>
                <a:gd name="connsiteX68" fmla="*/ 507703 w 1137661"/>
                <a:gd name="connsiteY68" fmla="*/ 1403834 h 1537888"/>
                <a:gd name="connsiteX69" fmla="*/ 487566 w 1137661"/>
                <a:gd name="connsiteY69" fmla="*/ 1379335 h 1537888"/>
                <a:gd name="connsiteX70" fmla="*/ 595436 w 1137661"/>
                <a:gd name="connsiteY70" fmla="*/ 1320244 h 1537888"/>
                <a:gd name="connsiteX71" fmla="*/ 573864 w 1137661"/>
                <a:gd name="connsiteY71" fmla="*/ 1262591 h 1537888"/>
                <a:gd name="connsiteX72" fmla="*/ 644335 w 1137661"/>
                <a:gd name="connsiteY72" fmla="*/ 1269808 h 1537888"/>
                <a:gd name="connsiteX73" fmla="*/ 667348 w 1137661"/>
                <a:gd name="connsiteY73" fmla="*/ 1238092 h 1537888"/>
                <a:gd name="connsiteX74" fmla="*/ 562357 w 1137661"/>
                <a:gd name="connsiteY74" fmla="*/ 1056477 h 1537888"/>
                <a:gd name="connsiteX75" fmla="*/ 529278 w 1137661"/>
                <a:gd name="connsiteY75" fmla="*/ 1082414 h 1537888"/>
                <a:gd name="connsiteX76" fmla="*/ 474624 w 1137661"/>
                <a:gd name="connsiteY76" fmla="*/ 1004604 h 1537888"/>
                <a:gd name="connsiteX77" fmla="*/ 434353 w 1137661"/>
                <a:gd name="connsiteY77" fmla="*/ 1040633 h 1537888"/>
                <a:gd name="connsiteX78" fmla="*/ 415654 w 1137661"/>
                <a:gd name="connsiteY78" fmla="*/ 941171 h 1537888"/>
                <a:gd name="connsiteX79" fmla="*/ 371068 w 1137661"/>
                <a:gd name="connsiteY79" fmla="*/ 933982 h 1537888"/>
                <a:gd name="connsiteX80" fmla="*/ 391202 w 1137661"/>
                <a:gd name="connsiteY80" fmla="*/ 893610 h 1537888"/>
                <a:gd name="connsiteX81" fmla="*/ 342303 w 1137661"/>
                <a:gd name="connsiteY81" fmla="*/ 870549 h 1537888"/>
                <a:gd name="connsiteX82" fmla="*/ 355248 w 1137661"/>
                <a:gd name="connsiteY82" fmla="*/ 820113 h 1537888"/>
                <a:gd name="connsiteX83" fmla="*/ 297718 w 1137661"/>
                <a:gd name="connsiteY83" fmla="*/ 831644 h 1537888"/>
                <a:gd name="connsiteX84" fmla="*/ 322169 w 1137661"/>
                <a:gd name="connsiteY84" fmla="*/ 781208 h 1537888"/>
                <a:gd name="connsiteX85" fmla="*/ 235874 w 1137661"/>
                <a:gd name="connsiteY85" fmla="*/ 713462 h 1537888"/>
                <a:gd name="connsiteX86" fmla="*/ 123687 w 1137661"/>
                <a:gd name="connsiteY86" fmla="*/ 759585 h 1537888"/>
                <a:gd name="connsiteX87" fmla="*/ 81981 w 1137661"/>
                <a:gd name="connsiteY87" fmla="*/ 730744 h 1537888"/>
                <a:gd name="connsiteX88" fmla="*/ 86295 w 1137661"/>
                <a:gd name="connsiteY88" fmla="*/ 664435 h 1537888"/>
                <a:gd name="connsiteX89" fmla="*/ 54654 w 1137661"/>
                <a:gd name="connsiteY89" fmla="*/ 665902 h 1537888"/>
                <a:gd name="connsiteX90" fmla="*/ 87730 w 1137661"/>
                <a:gd name="connsiteY90" fmla="*/ 639936 h 1537888"/>
                <a:gd name="connsiteX91" fmla="*/ 73347 w 1137661"/>
                <a:gd name="connsiteY91" fmla="*/ 615437 h 1537888"/>
                <a:gd name="connsiteX92" fmla="*/ 0 w 1137661"/>
                <a:gd name="connsiteY92" fmla="*/ 577970 h 153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137661" h="1537888">
                  <a:moveTo>
                    <a:pt x="80540" y="528972"/>
                  </a:moveTo>
                  <a:lnTo>
                    <a:pt x="120811" y="612562"/>
                  </a:lnTo>
                  <a:lnTo>
                    <a:pt x="161083" y="491476"/>
                  </a:lnTo>
                  <a:lnTo>
                    <a:pt x="254568" y="468414"/>
                  </a:lnTo>
                  <a:lnTo>
                    <a:pt x="264636" y="438164"/>
                  </a:lnTo>
                  <a:lnTo>
                    <a:pt x="414216" y="420865"/>
                  </a:lnTo>
                  <a:lnTo>
                    <a:pt x="430036" y="327180"/>
                  </a:lnTo>
                  <a:lnTo>
                    <a:pt x="455925" y="422303"/>
                  </a:lnTo>
                  <a:lnTo>
                    <a:pt x="480376" y="416541"/>
                  </a:lnTo>
                  <a:lnTo>
                    <a:pt x="477497" y="344473"/>
                  </a:lnTo>
                  <a:lnTo>
                    <a:pt x="579615" y="270964"/>
                  </a:lnTo>
                  <a:lnTo>
                    <a:pt x="513455" y="249349"/>
                  </a:lnTo>
                  <a:lnTo>
                    <a:pt x="563795" y="219082"/>
                  </a:lnTo>
                  <a:lnTo>
                    <a:pt x="536468" y="175841"/>
                  </a:lnTo>
                  <a:lnTo>
                    <a:pt x="640021" y="110982"/>
                  </a:lnTo>
                  <a:lnTo>
                    <a:pt x="635707" y="82155"/>
                  </a:lnTo>
                  <a:lnTo>
                    <a:pt x="582491" y="60534"/>
                  </a:lnTo>
                  <a:lnTo>
                    <a:pt x="604063" y="12971"/>
                  </a:lnTo>
                  <a:lnTo>
                    <a:pt x="730630" y="30267"/>
                  </a:lnTo>
                  <a:lnTo>
                    <a:pt x="723440" y="0"/>
                  </a:lnTo>
                  <a:lnTo>
                    <a:pt x="747894" y="2881"/>
                  </a:lnTo>
                  <a:lnTo>
                    <a:pt x="757957" y="110982"/>
                  </a:lnTo>
                  <a:lnTo>
                    <a:pt x="799669" y="86480"/>
                  </a:lnTo>
                  <a:lnTo>
                    <a:pt x="788163" y="38914"/>
                  </a:lnTo>
                  <a:lnTo>
                    <a:pt x="900346" y="54769"/>
                  </a:lnTo>
                  <a:lnTo>
                    <a:pt x="890278" y="95126"/>
                  </a:lnTo>
                  <a:lnTo>
                    <a:pt x="906101" y="95126"/>
                  </a:lnTo>
                  <a:lnTo>
                    <a:pt x="923359" y="168632"/>
                  </a:lnTo>
                  <a:lnTo>
                    <a:pt x="919046" y="214754"/>
                  </a:lnTo>
                  <a:lnTo>
                    <a:pt x="962190" y="211873"/>
                  </a:lnTo>
                  <a:lnTo>
                    <a:pt x="1048490" y="351679"/>
                  </a:lnTo>
                  <a:lnTo>
                    <a:pt x="950686" y="383389"/>
                  </a:lnTo>
                  <a:lnTo>
                    <a:pt x="988082" y="413657"/>
                  </a:lnTo>
                  <a:lnTo>
                    <a:pt x="950686" y="456884"/>
                  </a:lnTo>
                  <a:lnTo>
                    <a:pt x="913291" y="455446"/>
                  </a:lnTo>
                  <a:lnTo>
                    <a:pt x="917605" y="536160"/>
                  </a:lnTo>
                  <a:lnTo>
                    <a:pt x="965069" y="513099"/>
                  </a:lnTo>
                  <a:lnTo>
                    <a:pt x="970823" y="556346"/>
                  </a:lnTo>
                  <a:lnTo>
                    <a:pt x="1002464" y="576532"/>
                  </a:lnTo>
                  <a:lnTo>
                    <a:pt x="1008216" y="550595"/>
                  </a:lnTo>
                  <a:lnTo>
                    <a:pt x="1034105" y="562126"/>
                  </a:lnTo>
                  <a:lnTo>
                    <a:pt x="1074377" y="606782"/>
                  </a:lnTo>
                  <a:lnTo>
                    <a:pt x="1052804" y="621217"/>
                  </a:lnTo>
                  <a:lnTo>
                    <a:pt x="1065749" y="677433"/>
                  </a:lnTo>
                  <a:lnTo>
                    <a:pt x="1047050" y="714900"/>
                  </a:lnTo>
                  <a:lnTo>
                    <a:pt x="1127593" y="827302"/>
                  </a:lnTo>
                  <a:lnTo>
                    <a:pt x="1093076" y="854705"/>
                  </a:lnTo>
                  <a:lnTo>
                    <a:pt x="1088756" y="932544"/>
                  </a:lnTo>
                  <a:lnTo>
                    <a:pt x="1137661" y="974325"/>
                  </a:lnTo>
                  <a:lnTo>
                    <a:pt x="1062870" y="1003166"/>
                  </a:lnTo>
                  <a:lnTo>
                    <a:pt x="998150" y="1073787"/>
                  </a:lnTo>
                  <a:lnTo>
                    <a:pt x="880209" y="1093973"/>
                  </a:lnTo>
                  <a:lnTo>
                    <a:pt x="837065" y="1134316"/>
                  </a:lnTo>
                  <a:lnTo>
                    <a:pt x="852885" y="1171783"/>
                  </a:lnTo>
                  <a:lnTo>
                    <a:pt x="826996" y="1200625"/>
                  </a:lnTo>
                  <a:lnTo>
                    <a:pt x="885964" y="1219344"/>
                  </a:lnTo>
                  <a:lnTo>
                    <a:pt x="931987" y="1275559"/>
                  </a:lnTo>
                  <a:lnTo>
                    <a:pt x="930549" y="1336088"/>
                  </a:lnTo>
                  <a:lnTo>
                    <a:pt x="975137" y="1393741"/>
                  </a:lnTo>
                  <a:lnTo>
                    <a:pt x="893157" y="1422582"/>
                  </a:lnTo>
                  <a:lnTo>
                    <a:pt x="897470" y="1506172"/>
                  </a:lnTo>
                  <a:lnTo>
                    <a:pt x="848571" y="1494642"/>
                  </a:lnTo>
                  <a:lnTo>
                    <a:pt x="747894" y="1532109"/>
                  </a:lnTo>
                  <a:lnTo>
                    <a:pt x="730630" y="1480235"/>
                  </a:lnTo>
                  <a:lnTo>
                    <a:pt x="648649" y="1537889"/>
                  </a:lnTo>
                  <a:lnTo>
                    <a:pt x="619887" y="1485986"/>
                  </a:lnTo>
                  <a:lnTo>
                    <a:pt x="517769" y="1480235"/>
                  </a:lnTo>
                  <a:lnTo>
                    <a:pt x="494756" y="1431237"/>
                  </a:lnTo>
                  <a:lnTo>
                    <a:pt x="507703" y="1403834"/>
                  </a:lnTo>
                  <a:lnTo>
                    <a:pt x="487566" y="1379335"/>
                  </a:lnTo>
                  <a:lnTo>
                    <a:pt x="595436" y="1320244"/>
                  </a:lnTo>
                  <a:lnTo>
                    <a:pt x="573864" y="1262591"/>
                  </a:lnTo>
                  <a:lnTo>
                    <a:pt x="644335" y="1269808"/>
                  </a:lnTo>
                  <a:lnTo>
                    <a:pt x="667348" y="1238092"/>
                  </a:lnTo>
                  <a:lnTo>
                    <a:pt x="562357" y="1056477"/>
                  </a:lnTo>
                  <a:lnTo>
                    <a:pt x="529278" y="1082414"/>
                  </a:lnTo>
                  <a:lnTo>
                    <a:pt x="474624" y="1004604"/>
                  </a:lnTo>
                  <a:lnTo>
                    <a:pt x="434353" y="1040633"/>
                  </a:lnTo>
                  <a:lnTo>
                    <a:pt x="415654" y="941171"/>
                  </a:lnTo>
                  <a:lnTo>
                    <a:pt x="371068" y="933982"/>
                  </a:lnTo>
                  <a:lnTo>
                    <a:pt x="391202" y="893610"/>
                  </a:lnTo>
                  <a:lnTo>
                    <a:pt x="342303" y="870549"/>
                  </a:lnTo>
                  <a:lnTo>
                    <a:pt x="355248" y="820113"/>
                  </a:lnTo>
                  <a:lnTo>
                    <a:pt x="297718" y="831644"/>
                  </a:lnTo>
                  <a:lnTo>
                    <a:pt x="322169" y="781208"/>
                  </a:lnTo>
                  <a:lnTo>
                    <a:pt x="235874" y="713462"/>
                  </a:lnTo>
                  <a:lnTo>
                    <a:pt x="123687" y="759585"/>
                  </a:lnTo>
                  <a:lnTo>
                    <a:pt x="81981" y="730744"/>
                  </a:lnTo>
                  <a:lnTo>
                    <a:pt x="86295" y="664435"/>
                  </a:lnTo>
                  <a:lnTo>
                    <a:pt x="54654" y="665902"/>
                  </a:lnTo>
                  <a:lnTo>
                    <a:pt x="87730" y="639936"/>
                  </a:lnTo>
                  <a:lnTo>
                    <a:pt x="73347" y="615437"/>
                  </a:lnTo>
                  <a:lnTo>
                    <a:pt x="0" y="577970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" name="Полилиния 62">
              <a:extLst>
                <a:ext uri="{FF2B5EF4-FFF2-40B4-BE49-F238E27FC236}">
                  <a16:creationId xmlns:a16="http://schemas.microsoft.com/office/drawing/2014/main" id="{952B1B70-B480-D34C-AA64-63912AB2C673}"/>
                </a:ext>
              </a:extLst>
            </p:cNvPr>
            <p:cNvSpPr/>
            <p:nvPr/>
          </p:nvSpPr>
          <p:spPr>
            <a:xfrm>
              <a:off x="2652891" y="2433625"/>
              <a:ext cx="878775" cy="1232338"/>
            </a:xfrm>
            <a:custGeom>
              <a:avLst/>
              <a:gdLst>
                <a:gd name="connsiteX0" fmla="*/ 251696 w 878775"/>
                <a:gd name="connsiteY0" fmla="*/ 405010 h 1232338"/>
                <a:gd name="connsiteX1" fmla="*/ 287650 w 878775"/>
                <a:gd name="connsiteY1" fmla="*/ 379065 h 1232338"/>
                <a:gd name="connsiteX2" fmla="*/ 256010 w 878775"/>
                <a:gd name="connsiteY2" fmla="*/ 350238 h 1232338"/>
                <a:gd name="connsiteX3" fmla="*/ 209984 w 878775"/>
                <a:gd name="connsiteY3" fmla="*/ 357444 h 1232338"/>
                <a:gd name="connsiteX4" fmla="*/ 202793 w 878775"/>
                <a:gd name="connsiteY4" fmla="*/ 304119 h 1232338"/>
                <a:gd name="connsiteX5" fmla="*/ 250256 w 878775"/>
                <a:gd name="connsiteY5" fmla="*/ 278173 h 1232338"/>
                <a:gd name="connsiteX6" fmla="*/ 221492 w 878775"/>
                <a:gd name="connsiteY6" fmla="*/ 249347 h 1232338"/>
                <a:gd name="connsiteX7" fmla="*/ 316418 w 878775"/>
                <a:gd name="connsiteY7" fmla="*/ 167191 h 1232338"/>
                <a:gd name="connsiteX8" fmla="*/ 296281 w 878775"/>
                <a:gd name="connsiteY8" fmla="*/ 149895 h 1232338"/>
                <a:gd name="connsiteX9" fmla="*/ 317853 w 878775"/>
                <a:gd name="connsiteY9" fmla="*/ 121072 h 1232338"/>
                <a:gd name="connsiteX10" fmla="*/ 261764 w 878775"/>
                <a:gd name="connsiteY10" fmla="*/ 92245 h 1232338"/>
                <a:gd name="connsiteX11" fmla="*/ 248819 w 878775"/>
                <a:gd name="connsiteY11" fmla="*/ 37473 h 1232338"/>
                <a:gd name="connsiteX12" fmla="*/ 379700 w 878775"/>
                <a:gd name="connsiteY12" fmla="*/ 0 h 1232338"/>
                <a:gd name="connsiteX13" fmla="*/ 392644 w 878775"/>
                <a:gd name="connsiteY13" fmla="*/ 21621 h 1232338"/>
                <a:gd name="connsiteX14" fmla="*/ 394082 w 878775"/>
                <a:gd name="connsiteY14" fmla="*/ 43239 h 1232338"/>
                <a:gd name="connsiteX15" fmla="*/ 445858 w 878775"/>
                <a:gd name="connsiteY15" fmla="*/ 108098 h 1232338"/>
                <a:gd name="connsiteX16" fmla="*/ 470312 w 878775"/>
                <a:gd name="connsiteY16" fmla="*/ 93683 h 1232338"/>
                <a:gd name="connsiteX17" fmla="*/ 467436 w 878775"/>
                <a:gd name="connsiteY17" fmla="*/ 85036 h 1232338"/>
                <a:gd name="connsiteX18" fmla="*/ 496198 w 878775"/>
                <a:gd name="connsiteY18" fmla="*/ 76390 h 1232338"/>
                <a:gd name="connsiteX19" fmla="*/ 542224 w 878775"/>
                <a:gd name="connsiteY19" fmla="*/ 113863 h 1232338"/>
                <a:gd name="connsiteX20" fmla="*/ 509142 w 878775"/>
                <a:gd name="connsiteY20" fmla="*/ 147014 h 1232338"/>
                <a:gd name="connsiteX21" fmla="*/ 545100 w 878775"/>
                <a:gd name="connsiteY21" fmla="*/ 159986 h 1232338"/>
                <a:gd name="connsiteX22" fmla="*/ 575303 w 878775"/>
                <a:gd name="connsiteY22" fmla="*/ 154217 h 1232338"/>
                <a:gd name="connsiteX23" fmla="*/ 581054 w 878775"/>
                <a:gd name="connsiteY23" fmla="*/ 162870 h 1232338"/>
                <a:gd name="connsiteX24" fmla="*/ 553728 w 878775"/>
                <a:gd name="connsiteY24" fmla="*/ 216195 h 1232338"/>
                <a:gd name="connsiteX25" fmla="*/ 565234 w 878775"/>
                <a:gd name="connsiteY25" fmla="*/ 233494 h 1232338"/>
                <a:gd name="connsiteX26" fmla="*/ 658722 w 878775"/>
                <a:gd name="connsiteY26" fmla="*/ 219079 h 1232338"/>
                <a:gd name="connsiteX27" fmla="*/ 704745 w 878775"/>
                <a:gd name="connsiteY27" fmla="*/ 291144 h 1232338"/>
                <a:gd name="connsiteX28" fmla="*/ 739262 w 878775"/>
                <a:gd name="connsiteY28" fmla="*/ 253671 h 1232338"/>
                <a:gd name="connsiteX29" fmla="*/ 779536 w 878775"/>
                <a:gd name="connsiteY29" fmla="*/ 268083 h 1232338"/>
                <a:gd name="connsiteX30" fmla="*/ 760840 w 878775"/>
                <a:gd name="connsiteY30" fmla="*/ 295466 h 1232338"/>
                <a:gd name="connsiteX31" fmla="*/ 772343 w 878775"/>
                <a:gd name="connsiteY31" fmla="*/ 321412 h 1232338"/>
                <a:gd name="connsiteX32" fmla="*/ 821242 w 878775"/>
                <a:gd name="connsiteY32" fmla="*/ 295466 h 1232338"/>
                <a:gd name="connsiteX33" fmla="*/ 839942 w 878775"/>
                <a:gd name="connsiteY33" fmla="*/ 334386 h 1232338"/>
                <a:gd name="connsiteX34" fmla="*/ 793916 w 878775"/>
                <a:gd name="connsiteY34" fmla="*/ 366091 h 1232338"/>
                <a:gd name="connsiteX35" fmla="*/ 749330 w 878775"/>
                <a:gd name="connsiteY35" fmla="*/ 510224 h 1232338"/>
                <a:gd name="connsiteX36" fmla="*/ 842820 w 878775"/>
                <a:gd name="connsiteY36" fmla="*/ 510224 h 1232338"/>
                <a:gd name="connsiteX37" fmla="*/ 801108 w 878775"/>
                <a:gd name="connsiteY37" fmla="*/ 554906 h 1232338"/>
                <a:gd name="connsiteX38" fmla="*/ 822683 w 878775"/>
                <a:gd name="connsiteY38" fmla="*/ 645710 h 1232338"/>
                <a:gd name="connsiteX39" fmla="*/ 878775 w 878775"/>
                <a:gd name="connsiteY39" fmla="*/ 664447 h 1232338"/>
                <a:gd name="connsiteX40" fmla="*/ 868707 w 878775"/>
                <a:gd name="connsiteY40" fmla="*/ 739396 h 1232338"/>
                <a:gd name="connsiteX41" fmla="*/ 822683 w 878775"/>
                <a:gd name="connsiteY41" fmla="*/ 779753 h 1232338"/>
                <a:gd name="connsiteX42" fmla="*/ 845694 w 878775"/>
                <a:gd name="connsiteY42" fmla="*/ 838844 h 1232338"/>
                <a:gd name="connsiteX43" fmla="*/ 733513 w 878775"/>
                <a:gd name="connsiteY43" fmla="*/ 942620 h 1232338"/>
                <a:gd name="connsiteX44" fmla="*/ 766589 w 878775"/>
                <a:gd name="connsiteY44" fmla="*/ 1029100 h 1232338"/>
                <a:gd name="connsiteX45" fmla="*/ 704745 w 878775"/>
                <a:gd name="connsiteY45" fmla="*/ 1083878 h 1232338"/>
                <a:gd name="connsiteX46" fmla="*/ 628519 w 878775"/>
                <a:gd name="connsiteY46" fmla="*/ 1073785 h 1232338"/>
                <a:gd name="connsiteX47" fmla="*/ 609819 w 878775"/>
                <a:gd name="connsiteY47" fmla="*/ 1134313 h 1232338"/>
                <a:gd name="connsiteX48" fmla="*/ 572427 w 878775"/>
                <a:gd name="connsiteY48" fmla="*/ 1134313 h 1232338"/>
                <a:gd name="connsiteX49" fmla="*/ 549414 w 878775"/>
                <a:gd name="connsiteY49" fmla="*/ 1158812 h 1232338"/>
                <a:gd name="connsiteX50" fmla="*/ 486129 w 878775"/>
                <a:gd name="connsiteY50" fmla="*/ 1171781 h 1232338"/>
                <a:gd name="connsiteX51" fmla="*/ 461681 w 878775"/>
                <a:gd name="connsiteY51" fmla="*/ 1226558 h 1232338"/>
                <a:gd name="connsiteX52" fmla="*/ 411341 w 878775"/>
                <a:gd name="connsiteY52" fmla="*/ 1217903 h 1232338"/>
                <a:gd name="connsiteX53" fmla="*/ 389769 w 878775"/>
                <a:gd name="connsiteY53" fmla="*/ 1232338 h 1232338"/>
                <a:gd name="connsiteX54" fmla="*/ 350935 w 878775"/>
                <a:gd name="connsiteY54" fmla="*/ 1215028 h 1232338"/>
                <a:gd name="connsiteX55" fmla="*/ 363877 w 878775"/>
                <a:gd name="connsiteY55" fmla="*/ 1160250 h 1232338"/>
                <a:gd name="connsiteX56" fmla="*/ 274706 w 878775"/>
                <a:gd name="connsiteY56" fmla="*/ 1155937 h 1232338"/>
                <a:gd name="connsiteX57" fmla="*/ 270392 w 878775"/>
                <a:gd name="connsiteY57" fmla="*/ 1137189 h 1232338"/>
                <a:gd name="connsiteX58" fmla="*/ 202793 w 878775"/>
                <a:gd name="connsiteY58" fmla="*/ 1125658 h 1232338"/>
                <a:gd name="connsiteX59" fmla="*/ 212861 w 878775"/>
                <a:gd name="connsiteY59" fmla="*/ 1080973 h 1232338"/>
                <a:gd name="connsiteX60" fmla="*/ 151016 w 878775"/>
                <a:gd name="connsiteY60" fmla="*/ 997389 h 1232338"/>
                <a:gd name="connsiteX61" fmla="*/ 145262 w 878775"/>
                <a:gd name="connsiteY61" fmla="*/ 959916 h 1232338"/>
                <a:gd name="connsiteX62" fmla="*/ 94926 w 878775"/>
                <a:gd name="connsiteY62" fmla="*/ 883523 h 1232338"/>
                <a:gd name="connsiteX63" fmla="*/ 125130 w 878775"/>
                <a:gd name="connsiteY63" fmla="*/ 844610 h 1232338"/>
                <a:gd name="connsiteX64" fmla="*/ 89172 w 878775"/>
                <a:gd name="connsiteY64" fmla="*/ 863346 h 1232338"/>
                <a:gd name="connsiteX65" fmla="*/ 79104 w 878775"/>
                <a:gd name="connsiteY65" fmla="*/ 810021 h 1232338"/>
                <a:gd name="connsiteX66" fmla="*/ 0 w 878775"/>
                <a:gd name="connsiteY66" fmla="*/ 722097 h 1232338"/>
                <a:gd name="connsiteX67" fmla="*/ 77667 w 878775"/>
                <a:gd name="connsiteY67" fmla="*/ 585173 h 1232338"/>
                <a:gd name="connsiteX68" fmla="*/ 109308 w 878775"/>
                <a:gd name="connsiteY68" fmla="*/ 590938 h 1232338"/>
                <a:gd name="connsiteX69" fmla="*/ 140948 w 878775"/>
                <a:gd name="connsiteY69" fmla="*/ 536169 h 1232338"/>
                <a:gd name="connsiteX70" fmla="*/ 132321 w 878775"/>
                <a:gd name="connsiteY70" fmla="*/ 497255 h 1232338"/>
                <a:gd name="connsiteX71" fmla="*/ 179783 w 878775"/>
                <a:gd name="connsiteY71" fmla="*/ 515992 h 1232338"/>
                <a:gd name="connsiteX72" fmla="*/ 191288 w 878775"/>
                <a:gd name="connsiteY72" fmla="*/ 490047 h 1232338"/>
                <a:gd name="connsiteX73" fmla="*/ 208547 w 878775"/>
                <a:gd name="connsiteY73" fmla="*/ 454014 h 1232338"/>
                <a:gd name="connsiteX74" fmla="*/ 241628 w 878775"/>
                <a:gd name="connsiteY74" fmla="*/ 472751 h 1232338"/>
                <a:gd name="connsiteX75" fmla="*/ 263201 w 878775"/>
                <a:gd name="connsiteY75" fmla="*/ 419422 h 12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878775" h="1232338">
                  <a:moveTo>
                    <a:pt x="251696" y="405010"/>
                  </a:moveTo>
                  <a:lnTo>
                    <a:pt x="287650" y="379065"/>
                  </a:lnTo>
                  <a:lnTo>
                    <a:pt x="256010" y="350238"/>
                  </a:lnTo>
                  <a:lnTo>
                    <a:pt x="209984" y="357444"/>
                  </a:lnTo>
                  <a:lnTo>
                    <a:pt x="202793" y="304119"/>
                  </a:lnTo>
                  <a:lnTo>
                    <a:pt x="250256" y="278173"/>
                  </a:lnTo>
                  <a:lnTo>
                    <a:pt x="221492" y="249347"/>
                  </a:lnTo>
                  <a:lnTo>
                    <a:pt x="316418" y="167191"/>
                  </a:lnTo>
                  <a:lnTo>
                    <a:pt x="296281" y="149895"/>
                  </a:lnTo>
                  <a:lnTo>
                    <a:pt x="317853" y="121072"/>
                  </a:lnTo>
                  <a:lnTo>
                    <a:pt x="261764" y="92245"/>
                  </a:lnTo>
                  <a:lnTo>
                    <a:pt x="248819" y="37473"/>
                  </a:lnTo>
                  <a:lnTo>
                    <a:pt x="379700" y="0"/>
                  </a:lnTo>
                  <a:lnTo>
                    <a:pt x="392644" y="21621"/>
                  </a:lnTo>
                  <a:lnTo>
                    <a:pt x="394082" y="43239"/>
                  </a:lnTo>
                  <a:lnTo>
                    <a:pt x="445858" y="108098"/>
                  </a:lnTo>
                  <a:lnTo>
                    <a:pt x="470312" y="93683"/>
                  </a:lnTo>
                  <a:lnTo>
                    <a:pt x="467436" y="85036"/>
                  </a:lnTo>
                  <a:lnTo>
                    <a:pt x="496198" y="76390"/>
                  </a:lnTo>
                  <a:lnTo>
                    <a:pt x="542224" y="113863"/>
                  </a:lnTo>
                  <a:lnTo>
                    <a:pt x="509142" y="147014"/>
                  </a:lnTo>
                  <a:lnTo>
                    <a:pt x="545100" y="159986"/>
                  </a:lnTo>
                  <a:lnTo>
                    <a:pt x="575303" y="154217"/>
                  </a:lnTo>
                  <a:lnTo>
                    <a:pt x="581054" y="162870"/>
                  </a:lnTo>
                  <a:lnTo>
                    <a:pt x="553728" y="216195"/>
                  </a:lnTo>
                  <a:lnTo>
                    <a:pt x="565234" y="233494"/>
                  </a:lnTo>
                  <a:lnTo>
                    <a:pt x="658722" y="219079"/>
                  </a:lnTo>
                  <a:lnTo>
                    <a:pt x="704745" y="291144"/>
                  </a:lnTo>
                  <a:lnTo>
                    <a:pt x="739262" y="253671"/>
                  </a:lnTo>
                  <a:lnTo>
                    <a:pt x="779536" y="268083"/>
                  </a:lnTo>
                  <a:lnTo>
                    <a:pt x="760840" y="295466"/>
                  </a:lnTo>
                  <a:lnTo>
                    <a:pt x="772343" y="321412"/>
                  </a:lnTo>
                  <a:lnTo>
                    <a:pt x="821242" y="295466"/>
                  </a:lnTo>
                  <a:lnTo>
                    <a:pt x="839942" y="334386"/>
                  </a:lnTo>
                  <a:lnTo>
                    <a:pt x="793916" y="366091"/>
                  </a:lnTo>
                  <a:lnTo>
                    <a:pt x="749330" y="510224"/>
                  </a:lnTo>
                  <a:lnTo>
                    <a:pt x="842820" y="510224"/>
                  </a:lnTo>
                  <a:lnTo>
                    <a:pt x="801108" y="554906"/>
                  </a:lnTo>
                  <a:lnTo>
                    <a:pt x="822683" y="645710"/>
                  </a:lnTo>
                  <a:lnTo>
                    <a:pt x="878775" y="664447"/>
                  </a:lnTo>
                  <a:lnTo>
                    <a:pt x="868707" y="739396"/>
                  </a:lnTo>
                  <a:lnTo>
                    <a:pt x="822683" y="779753"/>
                  </a:lnTo>
                  <a:lnTo>
                    <a:pt x="845694" y="838844"/>
                  </a:lnTo>
                  <a:lnTo>
                    <a:pt x="733513" y="942620"/>
                  </a:lnTo>
                  <a:lnTo>
                    <a:pt x="766589" y="1029100"/>
                  </a:lnTo>
                  <a:lnTo>
                    <a:pt x="704745" y="1083878"/>
                  </a:lnTo>
                  <a:lnTo>
                    <a:pt x="628519" y="1073785"/>
                  </a:lnTo>
                  <a:lnTo>
                    <a:pt x="609819" y="1134313"/>
                  </a:lnTo>
                  <a:lnTo>
                    <a:pt x="572427" y="1134313"/>
                  </a:lnTo>
                  <a:lnTo>
                    <a:pt x="549414" y="1158812"/>
                  </a:lnTo>
                  <a:lnTo>
                    <a:pt x="486129" y="1171781"/>
                  </a:lnTo>
                  <a:lnTo>
                    <a:pt x="461681" y="1226558"/>
                  </a:lnTo>
                  <a:lnTo>
                    <a:pt x="411341" y="1217903"/>
                  </a:lnTo>
                  <a:lnTo>
                    <a:pt x="389769" y="1232338"/>
                  </a:lnTo>
                  <a:lnTo>
                    <a:pt x="350935" y="1215028"/>
                  </a:lnTo>
                  <a:lnTo>
                    <a:pt x="363877" y="1160250"/>
                  </a:lnTo>
                  <a:lnTo>
                    <a:pt x="274706" y="1155937"/>
                  </a:lnTo>
                  <a:lnTo>
                    <a:pt x="270392" y="1137189"/>
                  </a:lnTo>
                  <a:lnTo>
                    <a:pt x="202793" y="1125658"/>
                  </a:lnTo>
                  <a:lnTo>
                    <a:pt x="212861" y="1080973"/>
                  </a:lnTo>
                  <a:lnTo>
                    <a:pt x="151016" y="997389"/>
                  </a:lnTo>
                  <a:lnTo>
                    <a:pt x="145262" y="959916"/>
                  </a:lnTo>
                  <a:lnTo>
                    <a:pt x="94926" y="883523"/>
                  </a:lnTo>
                  <a:lnTo>
                    <a:pt x="125130" y="844610"/>
                  </a:lnTo>
                  <a:lnTo>
                    <a:pt x="89172" y="863346"/>
                  </a:lnTo>
                  <a:lnTo>
                    <a:pt x="79104" y="810021"/>
                  </a:lnTo>
                  <a:lnTo>
                    <a:pt x="0" y="722097"/>
                  </a:lnTo>
                  <a:lnTo>
                    <a:pt x="77667" y="585173"/>
                  </a:lnTo>
                  <a:lnTo>
                    <a:pt x="109308" y="590938"/>
                  </a:lnTo>
                  <a:lnTo>
                    <a:pt x="140948" y="536169"/>
                  </a:lnTo>
                  <a:lnTo>
                    <a:pt x="132321" y="497255"/>
                  </a:lnTo>
                  <a:lnTo>
                    <a:pt x="179783" y="515992"/>
                  </a:lnTo>
                  <a:lnTo>
                    <a:pt x="191288" y="490047"/>
                  </a:lnTo>
                  <a:lnTo>
                    <a:pt x="208547" y="454014"/>
                  </a:lnTo>
                  <a:lnTo>
                    <a:pt x="241628" y="472751"/>
                  </a:lnTo>
                  <a:lnTo>
                    <a:pt x="263201" y="419422"/>
                  </a:lnTo>
                  <a:close/>
                </a:path>
              </a:pathLst>
            </a:custGeom>
            <a:solidFill>
              <a:schemeClr val="accent1"/>
            </a:solidFill>
            <a:ln w="1270" cap="flat">
              <a:solidFill>
                <a:srgbClr val="E5E9EE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3" name="Полилиния 127">
              <a:extLst>
                <a:ext uri="{FF2B5EF4-FFF2-40B4-BE49-F238E27FC236}">
                  <a16:creationId xmlns:a16="http://schemas.microsoft.com/office/drawing/2014/main" id="{DD0AF61B-CEC7-5A41-AB8E-F3E73F1B9644}"/>
                </a:ext>
              </a:extLst>
            </p:cNvPr>
            <p:cNvSpPr/>
            <p:nvPr/>
          </p:nvSpPr>
          <p:spPr>
            <a:xfrm>
              <a:off x="3321681" y="2252019"/>
              <a:ext cx="1068621" cy="1542219"/>
            </a:xfrm>
            <a:custGeom>
              <a:avLst/>
              <a:gdLst>
                <a:gd name="connsiteX0" fmla="*/ 153893 w 1068621"/>
                <a:gd name="connsiteY0" fmla="*/ 961359 h 1542219"/>
                <a:gd name="connsiteX1" fmla="*/ 199917 w 1068621"/>
                <a:gd name="connsiteY1" fmla="*/ 921002 h 1542219"/>
                <a:gd name="connsiteX2" fmla="*/ 209985 w 1068621"/>
                <a:gd name="connsiteY2" fmla="*/ 846053 h 1542219"/>
                <a:gd name="connsiteX3" fmla="*/ 153893 w 1068621"/>
                <a:gd name="connsiteY3" fmla="*/ 827316 h 1542219"/>
                <a:gd name="connsiteX4" fmla="*/ 132318 w 1068621"/>
                <a:gd name="connsiteY4" fmla="*/ 736512 h 1542219"/>
                <a:gd name="connsiteX5" fmla="*/ 174030 w 1068621"/>
                <a:gd name="connsiteY5" fmla="*/ 691830 h 1542219"/>
                <a:gd name="connsiteX6" fmla="*/ 80540 w 1068621"/>
                <a:gd name="connsiteY6" fmla="*/ 691830 h 1542219"/>
                <a:gd name="connsiteX7" fmla="*/ 125125 w 1068621"/>
                <a:gd name="connsiteY7" fmla="*/ 547697 h 1542219"/>
                <a:gd name="connsiteX8" fmla="*/ 171152 w 1068621"/>
                <a:gd name="connsiteY8" fmla="*/ 515992 h 1542219"/>
                <a:gd name="connsiteX9" fmla="*/ 152452 w 1068621"/>
                <a:gd name="connsiteY9" fmla="*/ 477072 h 1542219"/>
                <a:gd name="connsiteX10" fmla="*/ 143825 w 1068621"/>
                <a:gd name="connsiteY10" fmla="*/ 380505 h 1542219"/>
                <a:gd name="connsiteX11" fmla="*/ 314979 w 1068621"/>
                <a:gd name="connsiteY11" fmla="*/ 307000 h 1542219"/>
                <a:gd name="connsiteX12" fmla="*/ 476062 w 1068621"/>
                <a:gd name="connsiteY12" fmla="*/ 322855 h 1542219"/>
                <a:gd name="connsiteX13" fmla="*/ 483255 w 1068621"/>
                <a:gd name="connsiteY13" fmla="*/ 289704 h 1542219"/>
                <a:gd name="connsiteX14" fmla="*/ 609821 w 1068621"/>
                <a:gd name="connsiteY14" fmla="*/ 268083 h 1542219"/>
                <a:gd name="connsiteX15" fmla="*/ 588246 w 1068621"/>
                <a:gd name="connsiteY15" fmla="*/ 213317 h 1542219"/>
                <a:gd name="connsiteX16" fmla="*/ 608383 w 1068621"/>
                <a:gd name="connsiteY16" fmla="*/ 149898 h 1542219"/>
                <a:gd name="connsiteX17" fmla="*/ 687488 w 1068621"/>
                <a:gd name="connsiteY17" fmla="*/ 168635 h 1542219"/>
                <a:gd name="connsiteX18" fmla="*/ 691802 w 1068621"/>
                <a:gd name="connsiteY18" fmla="*/ 8649 h 1542219"/>
                <a:gd name="connsiteX19" fmla="*/ 747894 w 1068621"/>
                <a:gd name="connsiteY19" fmla="*/ 0 h 1542219"/>
                <a:gd name="connsiteX20" fmla="*/ 785289 w 1068621"/>
                <a:gd name="connsiteY20" fmla="*/ 73506 h 1542219"/>
                <a:gd name="connsiteX21" fmla="*/ 848571 w 1068621"/>
                <a:gd name="connsiteY21" fmla="*/ 73506 h 1542219"/>
                <a:gd name="connsiteX22" fmla="*/ 824120 w 1068621"/>
                <a:gd name="connsiteY22" fmla="*/ 113863 h 1542219"/>
                <a:gd name="connsiteX23" fmla="*/ 877336 w 1068621"/>
                <a:gd name="connsiteY23" fmla="*/ 175838 h 1542219"/>
                <a:gd name="connsiteX24" fmla="*/ 816930 w 1068621"/>
                <a:gd name="connsiteY24" fmla="*/ 185928 h 1542219"/>
                <a:gd name="connsiteX25" fmla="*/ 865830 w 1068621"/>
                <a:gd name="connsiteY25" fmla="*/ 275289 h 1542219"/>
                <a:gd name="connsiteX26" fmla="*/ 949251 w 1068621"/>
                <a:gd name="connsiteY26" fmla="*/ 272408 h 1542219"/>
                <a:gd name="connsiteX27" fmla="*/ 942056 w 1068621"/>
                <a:gd name="connsiteY27" fmla="*/ 324293 h 1542219"/>
                <a:gd name="connsiteX28" fmla="*/ 1068622 w 1068621"/>
                <a:gd name="connsiteY28" fmla="*/ 392039 h 1542219"/>
                <a:gd name="connsiteX29" fmla="*/ 1032667 w 1068621"/>
                <a:gd name="connsiteY29" fmla="*/ 507345 h 1542219"/>
                <a:gd name="connsiteX30" fmla="*/ 1052804 w 1068621"/>
                <a:gd name="connsiteY30" fmla="*/ 628414 h 1542219"/>
                <a:gd name="connsiteX31" fmla="*/ 1019723 w 1068621"/>
                <a:gd name="connsiteY31" fmla="*/ 658681 h 1542219"/>
                <a:gd name="connsiteX32" fmla="*/ 983768 w 1068621"/>
                <a:gd name="connsiteY32" fmla="*/ 603909 h 1542219"/>
                <a:gd name="connsiteX33" fmla="*/ 933428 w 1068621"/>
                <a:gd name="connsiteY33" fmla="*/ 626974 h 1542219"/>
                <a:gd name="connsiteX34" fmla="*/ 942056 w 1068621"/>
                <a:gd name="connsiteY34" fmla="*/ 719216 h 1542219"/>
                <a:gd name="connsiteX35" fmla="*/ 975137 w 1068621"/>
                <a:gd name="connsiteY35" fmla="*/ 742277 h 1542219"/>
                <a:gd name="connsiteX36" fmla="*/ 976578 w 1068621"/>
                <a:gd name="connsiteY36" fmla="*/ 779753 h 1542219"/>
                <a:gd name="connsiteX37" fmla="*/ 995274 w 1068621"/>
                <a:gd name="connsiteY37" fmla="*/ 771101 h 1542219"/>
                <a:gd name="connsiteX38" fmla="*/ 1006778 w 1068621"/>
                <a:gd name="connsiteY38" fmla="*/ 805696 h 1542219"/>
                <a:gd name="connsiteX39" fmla="*/ 1013968 w 1068621"/>
                <a:gd name="connsiteY39" fmla="*/ 835963 h 1542219"/>
                <a:gd name="connsiteX40" fmla="*/ 887402 w 1068621"/>
                <a:gd name="connsiteY40" fmla="*/ 818667 h 1542219"/>
                <a:gd name="connsiteX41" fmla="*/ 865830 w 1068621"/>
                <a:gd name="connsiteY41" fmla="*/ 866230 h 1542219"/>
                <a:gd name="connsiteX42" fmla="*/ 919045 w 1068621"/>
                <a:gd name="connsiteY42" fmla="*/ 887851 h 1542219"/>
                <a:gd name="connsiteX43" fmla="*/ 923359 w 1068621"/>
                <a:gd name="connsiteY43" fmla="*/ 916677 h 1542219"/>
                <a:gd name="connsiteX44" fmla="*/ 819806 w 1068621"/>
                <a:gd name="connsiteY44" fmla="*/ 981536 h 1542219"/>
                <a:gd name="connsiteX45" fmla="*/ 847133 w 1068621"/>
                <a:gd name="connsiteY45" fmla="*/ 1024778 h 1542219"/>
                <a:gd name="connsiteX46" fmla="*/ 796793 w 1068621"/>
                <a:gd name="connsiteY46" fmla="*/ 1055045 h 1542219"/>
                <a:gd name="connsiteX47" fmla="*/ 862954 w 1068621"/>
                <a:gd name="connsiteY47" fmla="*/ 1076660 h 1542219"/>
                <a:gd name="connsiteX48" fmla="*/ 760836 w 1068621"/>
                <a:gd name="connsiteY48" fmla="*/ 1150169 h 1542219"/>
                <a:gd name="connsiteX49" fmla="*/ 763714 w 1068621"/>
                <a:gd name="connsiteY49" fmla="*/ 1222236 h 1542219"/>
                <a:gd name="connsiteX50" fmla="*/ 739263 w 1068621"/>
                <a:gd name="connsiteY50" fmla="*/ 1227999 h 1542219"/>
                <a:gd name="connsiteX51" fmla="*/ 713374 w 1068621"/>
                <a:gd name="connsiteY51" fmla="*/ 1132876 h 1542219"/>
                <a:gd name="connsiteX52" fmla="*/ 697554 w 1068621"/>
                <a:gd name="connsiteY52" fmla="*/ 1226561 h 1542219"/>
                <a:gd name="connsiteX53" fmla="*/ 547974 w 1068621"/>
                <a:gd name="connsiteY53" fmla="*/ 1243860 h 1542219"/>
                <a:gd name="connsiteX54" fmla="*/ 537906 w 1068621"/>
                <a:gd name="connsiteY54" fmla="*/ 1274110 h 1542219"/>
                <a:gd name="connsiteX55" fmla="*/ 444421 w 1068621"/>
                <a:gd name="connsiteY55" fmla="*/ 1297171 h 1542219"/>
                <a:gd name="connsiteX56" fmla="*/ 404150 w 1068621"/>
                <a:gd name="connsiteY56" fmla="*/ 1418257 h 1542219"/>
                <a:gd name="connsiteX57" fmla="*/ 363878 w 1068621"/>
                <a:gd name="connsiteY57" fmla="*/ 1334667 h 1542219"/>
                <a:gd name="connsiteX58" fmla="*/ 283338 w 1068621"/>
                <a:gd name="connsiteY58" fmla="*/ 1383666 h 1542219"/>
                <a:gd name="connsiteX59" fmla="*/ 356686 w 1068621"/>
                <a:gd name="connsiteY59" fmla="*/ 1421133 h 1542219"/>
                <a:gd name="connsiteX60" fmla="*/ 371068 w 1068621"/>
                <a:gd name="connsiteY60" fmla="*/ 1445632 h 1542219"/>
                <a:gd name="connsiteX61" fmla="*/ 337992 w 1068621"/>
                <a:gd name="connsiteY61" fmla="*/ 1471597 h 1542219"/>
                <a:gd name="connsiteX62" fmla="*/ 284773 w 1068621"/>
                <a:gd name="connsiteY62" fmla="*/ 1491755 h 1542219"/>
                <a:gd name="connsiteX63" fmla="*/ 271829 w 1068621"/>
                <a:gd name="connsiteY63" fmla="*/ 1542219 h 1542219"/>
                <a:gd name="connsiteX64" fmla="*/ 235874 w 1068621"/>
                <a:gd name="connsiteY64" fmla="*/ 1532126 h 1542219"/>
                <a:gd name="connsiteX65" fmla="*/ 215740 w 1068621"/>
                <a:gd name="connsiteY65" fmla="*/ 1483128 h 1542219"/>
                <a:gd name="connsiteX66" fmla="*/ 74791 w 1068621"/>
                <a:gd name="connsiteY66" fmla="*/ 1494659 h 1542219"/>
                <a:gd name="connsiteX67" fmla="*/ 71912 w 1068621"/>
                <a:gd name="connsiteY67" fmla="*/ 1464380 h 1542219"/>
                <a:gd name="connsiteX68" fmla="*/ 0 w 1068621"/>
                <a:gd name="connsiteY68" fmla="*/ 1474473 h 1542219"/>
                <a:gd name="connsiteX69" fmla="*/ 70471 w 1068621"/>
                <a:gd name="connsiteY69" fmla="*/ 1422571 h 1542219"/>
                <a:gd name="connsiteX70" fmla="*/ 15820 w 1068621"/>
                <a:gd name="connsiteY70" fmla="*/ 1311606 h 1542219"/>
                <a:gd name="connsiteX71" fmla="*/ 35955 w 1068621"/>
                <a:gd name="connsiteY71" fmla="*/ 1265484 h 1542219"/>
                <a:gd name="connsiteX72" fmla="*/ 97798 w 1068621"/>
                <a:gd name="connsiteY72" fmla="*/ 1210706 h 1542219"/>
                <a:gd name="connsiteX73" fmla="*/ 64722 w 1068621"/>
                <a:gd name="connsiteY73" fmla="*/ 1124226 h 1542219"/>
                <a:gd name="connsiteX74" fmla="*/ 176903 w 1068621"/>
                <a:gd name="connsiteY74" fmla="*/ 1020450 h 154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068621" h="1542219">
                  <a:moveTo>
                    <a:pt x="153893" y="961359"/>
                  </a:moveTo>
                  <a:lnTo>
                    <a:pt x="199917" y="921002"/>
                  </a:lnTo>
                  <a:lnTo>
                    <a:pt x="209985" y="846053"/>
                  </a:lnTo>
                  <a:lnTo>
                    <a:pt x="153893" y="827316"/>
                  </a:lnTo>
                  <a:lnTo>
                    <a:pt x="132318" y="736512"/>
                  </a:lnTo>
                  <a:lnTo>
                    <a:pt x="174030" y="691830"/>
                  </a:lnTo>
                  <a:lnTo>
                    <a:pt x="80540" y="691830"/>
                  </a:lnTo>
                  <a:lnTo>
                    <a:pt x="125125" y="547697"/>
                  </a:lnTo>
                  <a:lnTo>
                    <a:pt x="171152" y="515992"/>
                  </a:lnTo>
                  <a:lnTo>
                    <a:pt x="152452" y="477072"/>
                  </a:lnTo>
                  <a:lnTo>
                    <a:pt x="143825" y="380505"/>
                  </a:lnTo>
                  <a:lnTo>
                    <a:pt x="314979" y="307000"/>
                  </a:lnTo>
                  <a:lnTo>
                    <a:pt x="476062" y="322855"/>
                  </a:lnTo>
                  <a:lnTo>
                    <a:pt x="483255" y="289704"/>
                  </a:lnTo>
                  <a:lnTo>
                    <a:pt x="609821" y="268083"/>
                  </a:lnTo>
                  <a:lnTo>
                    <a:pt x="588246" y="213317"/>
                  </a:lnTo>
                  <a:lnTo>
                    <a:pt x="608383" y="149898"/>
                  </a:lnTo>
                  <a:lnTo>
                    <a:pt x="687488" y="168635"/>
                  </a:lnTo>
                  <a:lnTo>
                    <a:pt x="691802" y="8649"/>
                  </a:lnTo>
                  <a:lnTo>
                    <a:pt x="747894" y="0"/>
                  </a:lnTo>
                  <a:lnTo>
                    <a:pt x="785289" y="73506"/>
                  </a:lnTo>
                  <a:lnTo>
                    <a:pt x="848571" y="73506"/>
                  </a:lnTo>
                  <a:lnTo>
                    <a:pt x="824120" y="113863"/>
                  </a:lnTo>
                  <a:lnTo>
                    <a:pt x="877336" y="175838"/>
                  </a:lnTo>
                  <a:lnTo>
                    <a:pt x="816930" y="185928"/>
                  </a:lnTo>
                  <a:lnTo>
                    <a:pt x="865830" y="275289"/>
                  </a:lnTo>
                  <a:lnTo>
                    <a:pt x="949251" y="272408"/>
                  </a:lnTo>
                  <a:lnTo>
                    <a:pt x="942056" y="324293"/>
                  </a:lnTo>
                  <a:lnTo>
                    <a:pt x="1068622" y="392039"/>
                  </a:lnTo>
                  <a:lnTo>
                    <a:pt x="1032667" y="507345"/>
                  </a:lnTo>
                  <a:lnTo>
                    <a:pt x="1052804" y="628414"/>
                  </a:lnTo>
                  <a:lnTo>
                    <a:pt x="1019723" y="658681"/>
                  </a:lnTo>
                  <a:lnTo>
                    <a:pt x="983768" y="603909"/>
                  </a:lnTo>
                  <a:lnTo>
                    <a:pt x="933428" y="626974"/>
                  </a:lnTo>
                  <a:lnTo>
                    <a:pt x="942056" y="719216"/>
                  </a:lnTo>
                  <a:lnTo>
                    <a:pt x="975137" y="742277"/>
                  </a:lnTo>
                  <a:lnTo>
                    <a:pt x="976578" y="779753"/>
                  </a:lnTo>
                  <a:lnTo>
                    <a:pt x="995274" y="771101"/>
                  </a:lnTo>
                  <a:lnTo>
                    <a:pt x="1006778" y="805696"/>
                  </a:lnTo>
                  <a:lnTo>
                    <a:pt x="1013968" y="835963"/>
                  </a:lnTo>
                  <a:lnTo>
                    <a:pt x="887402" y="818667"/>
                  </a:lnTo>
                  <a:lnTo>
                    <a:pt x="865830" y="866230"/>
                  </a:lnTo>
                  <a:lnTo>
                    <a:pt x="919045" y="887851"/>
                  </a:lnTo>
                  <a:lnTo>
                    <a:pt x="923359" y="916677"/>
                  </a:lnTo>
                  <a:lnTo>
                    <a:pt x="819806" y="981536"/>
                  </a:lnTo>
                  <a:lnTo>
                    <a:pt x="847133" y="1024778"/>
                  </a:lnTo>
                  <a:lnTo>
                    <a:pt x="796793" y="1055045"/>
                  </a:lnTo>
                  <a:lnTo>
                    <a:pt x="862954" y="1076660"/>
                  </a:lnTo>
                  <a:lnTo>
                    <a:pt x="760836" y="1150169"/>
                  </a:lnTo>
                  <a:lnTo>
                    <a:pt x="763714" y="1222236"/>
                  </a:lnTo>
                  <a:lnTo>
                    <a:pt x="739263" y="1227999"/>
                  </a:lnTo>
                  <a:lnTo>
                    <a:pt x="713374" y="1132876"/>
                  </a:lnTo>
                  <a:lnTo>
                    <a:pt x="697554" y="1226561"/>
                  </a:lnTo>
                  <a:lnTo>
                    <a:pt x="547974" y="1243860"/>
                  </a:lnTo>
                  <a:lnTo>
                    <a:pt x="537906" y="1274110"/>
                  </a:lnTo>
                  <a:lnTo>
                    <a:pt x="444421" y="1297171"/>
                  </a:lnTo>
                  <a:lnTo>
                    <a:pt x="404150" y="1418257"/>
                  </a:lnTo>
                  <a:lnTo>
                    <a:pt x="363878" y="1334667"/>
                  </a:lnTo>
                  <a:lnTo>
                    <a:pt x="283338" y="1383666"/>
                  </a:lnTo>
                  <a:lnTo>
                    <a:pt x="356686" y="1421133"/>
                  </a:lnTo>
                  <a:lnTo>
                    <a:pt x="371068" y="1445632"/>
                  </a:lnTo>
                  <a:lnTo>
                    <a:pt x="337992" y="1471597"/>
                  </a:lnTo>
                  <a:lnTo>
                    <a:pt x="284773" y="1491755"/>
                  </a:lnTo>
                  <a:lnTo>
                    <a:pt x="271829" y="1542219"/>
                  </a:lnTo>
                  <a:lnTo>
                    <a:pt x="235874" y="1532126"/>
                  </a:lnTo>
                  <a:lnTo>
                    <a:pt x="215740" y="1483128"/>
                  </a:lnTo>
                  <a:lnTo>
                    <a:pt x="74791" y="1494659"/>
                  </a:lnTo>
                  <a:lnTo>
                    <a:pt x="71912" y="1464380"/>
                  </a:lnTo>
                  <a:lnTo>
                    <a:pt x="0" y="1474473"/>
                  </a:lnTo>
                  <a:lnTo>
                    <a:pt x="70471" y="1422571"/>
                  </a:lnTo>
                  <a:lnTo>
                    <a:pt x="15820" y="1311606"/>
                  </a:lnTo>
                  <a:lnTo>
                    <a:pt x="35955" y="1265484"/>
                  </a:lnTo>
                  <a:lnTo>
                    <a:pt x="97798" y="1210706"/>
                  </a:lnTo>
                  <a:lnTo>
                    <a:pt x="64722" y="1124226"/>
                  </a:lnTo>
                  <a:lnTo>
                    <a:pt x="176903" y="1020450"/>
                  </a:lnTo>
                  <a:close/>
                </a:path>
              </a:pathLst>
            </a:custGeom>
            <a:solidFill>
              <a:schemeClr val="accent1"/>
            </a:solidFill>
            <a:ln w="1270" cap="flat">
              <a:solidFill>
                <a:srgbClr val="E5E9EE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4" name="Полилиния 128">
              <a:extLst>
                <a:ext uri="{FF2B5EF4-FFF2-40B4-BE49-F238E27FC236}">
                  <a16:creationId xmlns:a16="http://schemas.microsoft.com/office/drawing/2014/main" id="{5EAB36D0-0E7A-A542-AFA0-B7131C8EFDA9}"/>
                </a:ext>
              </a:extLst>
            </p:cNvPr>
            <p:cNvSpPr/>
            <p:nvPr/>
          </p:nvSpPr>
          <p:spPr>
            <a:xfrm>
              <a:off x="4511120" y="3098072"/>
              <a:ext cx="83415" cy="129715"/>
            </a:xfrm>
            <a:custGeom>
              <a:avLst/>
              <a:gdLst>
                <a:gd name="connsiteX0" fmla="*/ 48899 w 83415"/>
                <a:gd name="connsiteY0" fmla="*/ 12971 h 129715"/>
                <a:gd name="connsiteX1" fmla="*/ 57530 w 83415"/>
                <a:gd name="connsiteY1" fmla="*/ 44682 h 129715"/>
                <a:gd name="connsiteX2" fmla="*/ 83416 w 83415"/>
                <a:gd name="connsiteY2" fmla="*/ 49004 h 129715"/>
                <a:gd name="connsiteX3" fmla="*/ 83416 w 83415"/>
                <a:gd name="connsiteY3" fmla="*/ 129716 h 129715"/>
                <a:gd name="connsiteX4" fmla="*/ 17258 w 83415"/>
                <a:gd name="connsiteY4" fmla="*/ 128275 h 129715"/>
                <a:gd name="connsiteX5" fmla="*/ 0 w 83415"/>
                <a:gd name="connsiteY5" fmla="*/ 54769 h 129715"/>
                <a:gd name="connsiteX6" fmla="*/ 8628 w 83415"/>
                <a:gd name="connsiteY6" fmla="*/ 40355 h 129715"/>
                <a:gd name="connsiteX7" fmla="*/ 5755 w 83415"/>
                <a:gd name="connsiteY7" fmla="*/ 23061 h 129715"/>
                <a:gd name="connsiteX8" fmla="*/ 23013 w 83415"/>
                <a:gd name="connsiteY8" fmla="*/ 0 h 12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415" h="129715">
                  <a:moveTo>
                    <a:pt x="48899" y="12971"/>
                  </a:moveTo>
                  <a:lnTo>
                    <a:pt x="57530" y="44682"/>
                  </a:lnTo>
                  <a:lnTo>
                    <a:pt x="83416" y="49004"/>
                  </a:lnTo>
                  <a:lnTo>
                    <a:pt x="83416" y="129716"/>
                  </a:lnTo>
                  <a:lnTo>
                    <a:pt x="17258" y="128275"/>
                  </a:lnTo>
                  <a:lnTo>
                    <a:pt x="0" y="54769"/>
                  </a:lnTo>
                  <a:lnTo>
                    <a:pt x="8628" y="40355"/>
                  </a:lnTo>
                  <a:lnTo>
                    <a:pt x="5755" y="23061"/>
                  </a:lnTo>
                  <a:lnTo>
                    <a:pt x="23013" y="0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5" name="Полилиния 129">
              <a:extLst>
                <a:ext uri="{FF2B5EF4-FFF2-40B4-BE49-F238E27FC236}">
                  <a16:creationId xmlns:a16="http://schemas.microsoft.com/office/drawing/2014/main" id="{71B66439-1E5D-0C43-8FC6-716FF7A7172B}"/>
                </a:ext>
              </a:extLst>
            </p:cNvPr>
            <p:cNvSpPr/>
            <p:nvPr/>
          </p:nvSpPr>
          <p:spPr>
            <a:xfrm>
              <a:off x="5317981" y="4036382"/>
              <a:ext cx="115062" cy="74934"/>
            </a:xfrm>
            <a:custGeom>
              <a:avLst/>
              <a:gdLst>
                <a:gd name="connsiteX0" fmla="*/ 48899 w 115062"/>
                <a:gd name="connsiteY0" fmla="*/ 40343 h 74934"/>
                <a:gd name="connsiteX1" fmla="*/ 20135 w 115062"/>
                <a:gd name="connsiteY1" fmla="*/ 18719 h 74934"/>
                <a:gd name="connsiteX2" fmla="*/ 99239 w 115062"/>
                <a:gd name="connsiteY2" fmla="*/ 0 h 74934"/>
                <a:gd name="connsiteX3" fmla="*/ 115063 w 115062"/>
                <a:gd name="connsiteY3" fmla="*/ 60529 h 74934"/>
                <a:gd name="connsiteX4" fmla="*/ 38831 w 115062"/>
                <a:gd name="connsiteY4" fmla="*/ 74935 h 74934"/>
                <a:gd name="connsiteX5" fmla="*/ 0 w 115062"/>
                <a:gd name="connsiteY5" fmla="*/ 69155 h 74934"/>
                <a:gd name="connsiteX6" fmla="*/ 14383 w 115062"/>
                <a:gd name="connsiteY6" fmla="*/ 38905 h 74934"/>
                <a:gd name="connsiteX7" fmla="*/ 41710 w 115062"/>
                <a:gd name="connsiteY7" fmla="*/ 50436 h 7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062" h="74934">
                  <a:moveTo>
                    <a:pt x="48899" y="40343"/>
                  </a:moveTo>
                  <a:lnTo>
                    <a:pt x="20135" y="18719"/>
                  </a:lnTo>
                  <a:lnTo>
                    <a:pt x="99239" y="0"/>
                  </a:lnTo>
                  <a:lnTo>
                    <a:pt x="115063" y="60529"/>
                  </a:lnTo>
                  <a:lnTo>
                    <a:pt x="38831" y="74935"/>
                  </a:lnTo>
                  <a:lnTo>
                    <a:pt x="0" y="69155"/>
                  </a:lnTo>
                  <a:lnTo>
                    <a:pt x="14383" y="38905"/>
                  </a:lnTo>
                  <a:lnTo>
                    <a:pt x="41710" y="50436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Полилиния 130">
              <a:extLst>
                <a:ext uri="{FF2B5EF4-FFF2-40B4-BE49-F238E27FC236}">
                  <a16:creationId xmlns:a16="http://schemas.microsoft.com/office/drawing/2014/main" id="{D9A410A2-F5B2-BF49-B851-CEA1C3FF734F}"/>
                </a:ext>
              </a:extLst>
            </p:cNvPr>
            <p:cNvSpPr/>
            <p:nvPr/>
          </p:nvSpPr>
          <p:spPr>
            <a:xfrm>
              <a:off x="6428313" y="3356068"/>
              <a:ext cx="549415" cy="465544"/>
            </a:xfrm>
            <a:custGeom>
              <a:avLst/>
              <a:gdLst>
                <a:gd name="connsiteX0" fmla="*/ 38825 w 549415"/>
                <a:gd name="connsiteY0" fmla="*/ 14412 h 465544"/>
                <a:gd name="connsiteX1" fmla="*/ 64737 w 549415"/>
                <a:gd name="connsiteY1" fmla="*/ 36032 h 465544"/>
                <a:gd name="connsiteX2" fmla="*/ 89182 w 549415"/>
                <a:gd name="connsiteY2" fmla="*/ 34589 h 465544"/>
                <a:gd name="connsiteX3" fmla="*/ 184088 w 549415"/>
                <a:gd name="connsiteY3" fmla="*/ 0 h 465544"/>
                <a:gd name="connsiteX4" fmla="*/ 194182 w 549415"/>
                <a:gd name="connsiteY4" fmla="*/ 8647 h 465544"/>
                <a:gd name="connsiteX5" fmla="*/ 233007 w 549415"/>
                <a:gd name="connsiteY5" fmla="*/ 41798 h 465544"/>
                <a:gd name="connsiteX6" fmla="*/ 277584 w 549415"/>
                <a:gd name="connsiteY6" fmla="*/ 43236 h 465544"/>
                <a:gd name="connsiteX7" fmla="*/ 280460 w 549415"/>
                <a:gd name="connsiteY7" fmla="*/ 66300 h 465544"/>
                <a:gd name="connsiteX8" fmla="*/ 273270 w 549415"/>
                <a:gd name="connsiteY8" fmla="*/ 73506 h 465544"/>
                <a:gd name="connsiteX9" fmla="*/ 297715 w 549415"/>
                <a:gd name="connsiteY9" fmla="*/ 92245 h 465544"/>
                <a:gd name="connsiteX10" fmla="*/ 333693 w 549415"/>
                <a:gd name="connsiteY10" fmla="*/ 69181 h 465544"/>
                <a:gd name="connsiteX11" fmla="*/ 388335 w 549415"/>
                <a:gd name="connsiteY11" fmla="*/ 112422 h 465544"/>
                <a:gd name="connsiteX12" fmla="*/ 409905 w 549415"/>
                <a:gd name="connsiteY12" fmla="*/ 151342 h 465544"/>
                <a:gd name="connsiteX13" fmla="*/ 424284 w 549415"/>
                <a:gd name="connsiteY13" fmla="*/ 221963 h 465544"/>
                <a:gd name="connsiteX14" fmla="*/ 402715 w 549415"/>
                <a:gd name="connsiteY14" fmla="*/ 265211 h 465544"/>
                <a:gd name="connsiteX15" fmla="*/ 480393 w 549415"/>
                <a:gd name="connsiteY15" fmla="*/ 286834 h 465544"/>
                <a:gd name="connsiteX16" fmla="*/ 481831 w 549415"/>
                <a:gd name="connsiteY16" fmla="*/ 309895 h 465544"/>
                <a:gd name="connsiteX17" fmla="*/ 532160 w 549415"/>
                <a:gd name="connsiteY17" fmla="*/ 337270 h 465544"/>
                <a:gd name="connsiteX18" fmla="*/ 519218 w 549415"/>
                <a:gd name="connsiteY18" fmla="*/ 358893 h 465544"/>
                <a:gd name="connsiteX19" fmla="*/ 473175 w 549415"/>
                <a:gd name="connsiteY19" fmla="*/ 337270 h 465544"/>
                <a:gd name="connsiteX20" fmla="*/ 450168 w 549415"/>
                <a:gd name="connsiteY20" fmla="*/ 350238 h 465544"/>
                <a:gd name="connsiteX21" fmla="*/ 455919 w 549415"/>
                <a:gd name="connsiteY21" fmla="*/ 366082 h 465544"/>
                <a:gd name="connsiteX22" fmla="*/ 471766 w 549415"/>
                <a:gd name="connsiteY22" fmla="*/ 363207 h 465544"/>
                <a:gd name="connsiteX23" fmla="*/ 496211 w 549415"/>
                <a:gd name="connsiteY23" fmla="*/ 419422 h 465544"/>
                <a:gd name="connsiteX24" fmla="*/ 549415 w 549415"/>
                <a:gd name="connsiteY24" fmla="*/ 425173 h 465544"/>
                <a:gd name="connsiteX25" fmla="*/ 543664 w 549415"/>
                <a:gd name="connsiteY25" fmla="*/ 448234 h 465544"/>
                <a:gd name="connsiteX26" fmla="*/ 501963 w 549415"/>
                <a:gd name="connsiteY26" fmla="*/ 452576 h 465544"/>
                <a:gd name="connsiteX27" fmla="*/ 480393 w 549415"/>
                <a:gd name="connsiteY27" fmla="*/ 432390 h 465544"/>
                <a:gd name="connsiteX28" fmla="*/ 438664 w 549415"/>
                <a:gd name="connsiteY28" fmla="*/ 455452 h 465544"/>
                <a:gd name="connsiteX29" fmla="*/ 438664 w 549415"/>
                <a:gd name="connsiteY29" fmla="*/ 462669 h 465544"/>
                <a:gd name="connsiteX30" fmla="*/ 417095 w 549415"/>
                <a:gd name="connsiteY30" fmla="*/ 465544 h 465544"/>
                <a:gd name="connsiteX31" fmla="*/ 353824 w 549415"/>
                <a:gd name="connsiteY31" fmla="*/ 443921 h 465544"/>
                <a:gd name="connsiteX32" fmla="*/ 345197 w 549415"/>
                <a:gd name="connsiteY32" fmla="*/ 426639 h 465544"/>
                <a:gd name="connsiteX33" fmla="*/ 306343 w 549415"/>
                <a:gd name="connsiteY33" fmla="*/ 449701 h 465544"/>
                <a:gd name="connsiteX34" fmla="*/ 290525 w 549415"/>
                <a:gd name="connsiteY34" fmla="*/ 420860 h 465544"/>
                <a:gd name="connsiteX35" fmla="*/ 258890 w 549415"/>
                <a:gd name="connsiteY35" fmla="*/ 400674 h 465544"/>
                <a:gd name="connsiteX36" fmla="*/ 248824 w 549415"/>
                <a:gd name="connsiteY36" fmla="*/ 402140 h 465544"/>
                <a:gd name="connsiteX37" fmla="*/ 205686 w 549415"/>
                <a:gd name="connsiteY37" fmla="*/ 379079 h 465544"/>
                <a:gd name="connsiteX38" fmla="*/ 195591 w 549415"/>
                <a:gd name="connsiteY38" fmla="*/ 393485 h 465544"/>
                <a:gd name="connsiteX39" fmla="*/ 138073 w 549415"/>
                <a:gd name="connsiteY39" fmla="*/ 397798 h 465544"/>
                <a:gd name="connsiteX40" fmla="*/ 132321 w 549415"/>
                <a:gd name="connsiteY40" fmla="*/ 370424 h 465544"/>
                <a:gd name="connsiteX41" fmla="*/ 130883 w 549415"/>
                <a:gd name="connsiteY41" fmla="*/ 363207 h 465544"/>
                <a:gd name="connsiteX42" fmla="*/ 159642 w 549415"/>
                <a:gd name="connsiteY42" fmla="*/ 355989 h 465544"/>
                <a:gd name="connsiteX43" fmla="*/ 163956 w 549415"/>
                <a:gd name="connsiteY43" fmla="*/ 355989 h 465544"/>
                <a:gd name="connsiteX44" fmla="*/ 159642 w 549415"/>
                <a:gd name="connsiteY44" fmla="*/ 330052 h 465544"/>
                <a:gd name="connsiteX45" fmla="*/ 161080 w 549415"/>
                <a:gd name="connsiteY45" fmla="*/ 311333 h 465544"/>
                <a:gd name="connsiteX46" fmla="*/ 153891 w 549415"/>
                <a:gd name="connsiteY46" fmla="*/ 308429 h 465544"/>
                <a:gd name="connsiteX47" fmla="*/ 148139 w 549415"/>
                <a:gd name="connsiteY47" fmla="*/ 292585 h 465544"/>
                <a:gd name="connsiteX48" fmla="*/ 159642 w 549415"/>
                <a:gd name="connsiteY48" fmla="*/ 288272 h 465544"/>
                <a:gd name="connsiteX49" fmla="*/ 156766 w 549415"/>
                <a:gd name="connsiteY49" fmla="*/ 278179 h 465544"/>
                <a:gd name="connsiteX50" fmla="*/ 130883 w 549415"/>
                <a:gd name="connsiteY50" fmla="*/ 268086 h 465544"/>
                <a:gd name="connsiteX51" fmla="*/ 132321 w 549415"/>
                <a:gd name="connsiteY51" fmla="*/ 246462 h 465544"/>
                <a:gd name="connsiteX52" fmla="*/ 97810 w 549415"/>
                <a:gd name="connsiteY52" fmla="*/ 259431 h 465544"/>
                <a:gd name="connsiteX53" fmla="*/ 95624 w 549415"/>
                <a:gd name="connsiteY53" fmla="*/ 207989 h 465544"/>
                <a:gd name="connsiteX54" fmla="*/ 86306 w 549415"/>
                <a:gd name="connsiteY54" fmla="*/ 135469 h 465544"/>
                <a:gd name="connsiteX55" fmla="*/ 0 w 549415"/>
                <a:gd name="connsiteY55" fmla="*/ 56210 h 465544"/>
                <a:gd name="connsiteX56" fmla="*/ 0 w 549415"/>
                <a:gd name="connsiteY56" fmla="*/ 17296 h 465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9415" h="465544">
                  <a:moveTo>
                    <a:pt x="38825" y="14412"/>
                  </a:moveTo>
                  <a:lnTo>
                    <a:pt x="64737" y="36032"/>
                  </a:lnTo>
                  <a:lnTo>
                    <a:pt x="89182" y="34589"/>
                  </a:lnTo>
                  <a:lnTo>
                    <a:pt x="184088" y="0"/>
                  </a:lnTo>
                  <a:lnTo>
                    <a:pt x="194182" y="8647"/>
                  </a:lnTo>
                  <a:lnTo>
                    <a:pt x="233007" y="41798"/>
                  </a:lnTo>
                  <a:lnTo>
                    <a:pt x="277584" y="43236"/>
                  </a:lnTo>
                  <a:lnTo>
                    <a:pt x="280460" y="66300"/>
                  </a:lnTo>
                  <a:lnTo>
                    <a:pt x="273270" y="73506"/>
                  </a:lnTo>
                  <a:lnTo>
                    <a:pt x="297715" y="92245"/>
                  </a:lnTo>
                  <a:lnTo>
                    <a:pt x="333693" y="69181"/>
                  </a:lnTo>
                  <a:lnTo>
                    <a:pt x="388335" y="112422"/>
                  </a:lnTo>
                  <a:lnTo>
                    <a:pt x="409905" y="151342"/>
                  </a:lnTo>
                  <a:lnTo>
                    <a:pt x="424284" y="221963"/>
                  </a:lnTo>
                  <a:lnTo>
                    <a:pt x="402715" y="265211"/>
                  </a:lnTo>
                  <a:lnTo>
                    <a:pt x="480393" y="286834"/>
                  </a:lnTo>
                  <a:lnTo>
                    <a:pt x="481831" y="309895"/>
                  </a:lnTo>
                  <a:lnTo>
                    <a:pt x="532160" y="337270"/>
                  </a:lnTo>
                  <a:lnTo>
                    <a:pt x="519218" y="358893"/>
                  </a:lnTo>
                  <a:lnTo>
                    <a:pt x="473175" y="337270"/>
                  </a:lnTo>
                  <a:lnTo>
                    <a:pt x="450168" y="350238"/>
                  </a:lnTo>
                  <a:lnTo>
                    <a:pt x="455919" y="366082"/>
                  </a:lnTo>
                  <a:lnTo>
                    <a:pt x="471766" y="363207"/>
                  </a:lnTo>
                  <a:lnTo>
                    <a:pt x="496211" y="419422"/>
                  </a:lnTo>
                  <a:lnTo>
                    <a:pt x="549415" y="425173"/>
                  </a:lnTo>
                  <a:lnTo>
                    <a:pt x="543664" y="448234"/>
                  </a:lnTo>
                  <a:lnTo>
                    <a:pt x="501963" y="452576"/>
                  </a:lnTo>
                  <a:lnTo>
                    <a:pt x="480393" y="432390"/>
                  </a:lnTo>
                  <a:lnTo>
                    <a:pt x="438664" y="455452"/>
                  </a:lnTo>
                  <a:lnTo>
                    <a:pt x="438664" y="462669"/>
                  </a:lnTo>
                  <a:lnTo>
                    <a:pt x="417095" y="465544"/>
                  </a:lnTo>
                  <a:lnTo>
                    <a:pt x="353824" y="443921"/>
                  </a:lnTo>
                  <a:lnTo>
                    <a:pt x="345197" y="426639"/>
                  </a:lnTo>
                  <a:lnTo>
                    <a:pt x="306343" y="449701"/>
                  </a:lnTo>
                  <a:lnTo>
                    <a:pt x="290525" y="420860"/>
                  </a:lnTo>
                  <a:lnTo>
                    <a:pt x="258890" y="400674"/>
                  </a:lnTo>
                  <a:lnTo>
                    <a:pt x="248824" y="402140"/>
                  </a:lnTo>
                  <a:lnTo>
                    <a:pt x="205686" y="379079"/>
                  </a:lnTo>
                  <a:lnTo>
                    <a:pt x="195591" y="393485"/>
                  </a:lnTo>
                  <a:lnTo>
                    <a:pt x="138073" y="397798"/>
                  </a:lnTo>
                  <a:lnTo>
                    <a:pt x="132321" y="370424"/>
                  </a:lnTo>
                  <a:lnTo>
                    <a:pt x="130883" y="363207"/>
                  </a:lnTo>
                  <a:lnTo>
                    <a:pt x="159642" y="355989"/>
                  </a:lnTo>
                  <a:lnTo>
                    <a:pt x="163956" y="355989"/>
                  </a:lnTo>
                  <a:lnTo>
                    <a:pt x="159642" y="330052"/>
                  </a:lnTo>
                  <a:lnTo>
                    <a:pt x="161080" y="311333"/>
                  </a:lnTo>
                  <a:lnTo>
                    <a:pt x="153891" y="308429"/>
                  </a:lnTo>
                  <a:lnTo>
                    <a:pt x="148139" y="292585"/>
                  </a:lnTo>
                  <a:lnTo>
                    <a:pt x="159642" y="288272"/>
                  </a:lnTo>
                  <a:lnTo>
                    <a:pt x="156766" y="278179"/>
                  </a:lnTo>
                  <a:lnTo>
                    <a:pt x="130883" y="268086"/>
                  </a:lnTo>
                  <a:lnTo>
                    <a:pt x="132321" y="246462"/>
                  </a:lnTo>
                  <a:lnTo>
                    <a:pt x="97810" y="259431"/>
                  </a:lnTo>
                  <a:lnTo>
                    <a:pt x="95624" y="207989"/>
                  </a:lnTo>
                  <a:lnTo>
                    <a:pt x="86306" y="135469"/>
                  </a:lnTo>
                  <a:lnTo>
                    <a:pt x="0" y="56210"/>
                  </a:lnTo>
                  <a:lnTo>
                    <a:pt x="0" y="17296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" name="Полилиния 131">
              <a:extLst>
                <a:ext uri="{FF2B5EF4-FFF2-40B4-BE49-F238E27FC236}">
                  <a16:creationId xmlns:a16="http://schemas.microsoft.com/office/drawing/2014/main" id="{78753CA6-3038-AF47-921A-A91D8ABFF076}"/>
                </a:ext>
              </a:extLst>
            </p:cNvPr>
            <p:cNvSpPr/>
            <p:nvPr/>
          </p:nvSpPr>
          <p:spPr>
            <a:xfrm>
              <a:off x="6539065" y="3756742"/>
              <a:ext cx="335101" cy="394946"/>
            </a:xfrm>
            <a:custGeom>
              <a:avLst/>
              <a:gdLst>
                <a:gd name="connsiteX0" fmla="*/ 11504 w 335101"/>
                <a:gd name="connsiteY0" fmla="*/ 82181 h 394946"/>
                <a:gd name="connsiteX1" fmla="*/ 10066 w 335101"/>
                <a:gd name="connsiteY1" fmla="*/ 80715 h 394946"/>
                <a:gd name="connsiteX2" fmla="*/ 18693 w 335101"/>
                <a:gd name="connsiteY2" fmla="*/ 73526 h 394946"/>
                <a:gd name="connsiteX3" fmla="*/ 0 w 335101"/>
                <a:gd name="connsiteY3" fmla="*/ 54778 h 394946"/>
                <a:gd name="connsiteX4" fmla="*/ 7190 w 335101"/>
                <a:gd name="connsiteY4" fmla="*/ 49027 h 394946"/>
                <a:gd name="connsiteX5" fmla="*/ 28759 w 335101"/>
                <a:gd name="connsiteY5" fmla="*/ 67746 h 394946"/>
                <a:gd name="connsiteX6" fmla="*/ 51767 w 335101"/>
                <a:gd name="connsiteY6" fmla="*/ 41809 h 394946"/>
                <a:gd name="connsiteX7" fmla="*/ 61832 w 335101"/>
                <a:gd name="connsiteY7" fmla="*/ 40372 h 394946"/>
                <a:gd name="connsiteX8" fmla="*/ 75378 w 335101"/>
                <a:gd name="connsiteY8" fmla="*/ 40113 h 394946"/>
                <a:gd name="connsiteX9" fmla="*/ 81245 w 335101"/>
                <a:gd name="connsiteY9" fmla="*/ 54806 h 394946"/>
                <a:gd name="connsiteX10" fmla="*/ 90218 w 335101"/>
                <a:gd name="connsiteY10" fmla="*/ 51758 h 394946"/>
                <a:gd name="connsiteX11" fmla="*/ 95710 w 335101"/>
                <a:gd name="connsiteY11" fmla="*/ 68724 h 394946"/>
                <a:gd name="connsiteX12" fmla="*/ 107358 w 335101"/>
                <a:gd name="connsiteY12" fmla="*/ 62196 h 394946"/>
                <a:gd name="connsiteX13" fmla="*/ 87111 w 335101"/>
                <a:gd name="connsiteY13" fmla="*/ 92303 h 394946"/>
                <a:gd name="connsiteX14" fmla="*/ 92029 w 335101"/>
                <a:gd name="connsiteY14" fmla="*/ 105990 h 394946"/>
                <a:gd name="connsiteX15" fmla="*/ 93669 w 335101"/>
                <a:gd name="connsiteY15" fmla="*/ 119160 h 394946"/>
                <a:gd name="connsiteX16" fmla="*/ 156939 w 335101"/>
                <a:gd name="connsiteY16" fmla="*/ 131294 h 394946"/>
                <a:gd name="connsiteX17" fmla="*/ 156507 w 335101"/>
                <a:gd name="connsiteY17" fmla="*/ 82526 h 394946"/>
                <a:gd name="connsiteX18" fmla="*/ 132608 w 335101"/>
                <a:gd name="connsiteY18" fmla="*/ 68752 h 394946"/>
                <a:gd name="connsiteX19" fmla="*/ 156594 w 335101"/>
                <a:gd name="connsiteY19" fmla="*/ 60960 h 394946"/>
                <a:gd name="connsiteX20" fmla="*/ 133241 w 335101"/>
                <a:gd name="connsiteY20" fmla="*/ 40141 h 394946"/>
                <a:gd name="connsiteX21" fmla="*/ 165221 w 335101"/>
                <a:gd name="connsiteY21" fmla="*/ 42845 h 394946"/>
                <a:gd name="connsiteX22" fmla="*/ 159383 w 335101"/>
                <a:gd name="connsiteY22" fmla="*/ 32550 h 394946"/>
                <a:gd name="connsiteX23" fmla="*/ 168960 w 335101"/>
                <a:gd name="connsiteY23" fmla="*/ 27116 h 394946"/>
                <a:gd name="connsiteX24" fmla="*/ 153171 w 335101"/>
                <a:gd name="connsiteY24" fmla="*/ 27259 h 394946"/>
                <a:gd name="connsiteX25" fmla="*/ 150784 w 335101"/>
                <a:gd name="connsiteY25" fmla="*/ 16620 h 394946"/>
                <a:gd name="connsiteX26" fmla="*/ 134967 w 335101"/>
                <a:gd name="connsiteY26" fmla="*/ 15125 h 394946"/>
                <a:gd name="connsiteX27" fmla="*/ 138073 w 335101"/>
                <a:gd name="connsiteY27" fmla="*/ 1466 h 394946"/>
                <a:gd name="connsiteX28" fmla="*/ 148138 w 335101"/>
                <a:gd name="connsiteY28" fmla="*/ 0 h 394946"/>
                <a:gd name="connsiteX29" fmla="*/ 179774 w 335101"/>
                <a:gd name="connsiteY29" fmla="*/ 20186 h 394946"/>
                <a:gd name="connsiteX30" fmla="*/ 195591 w 335101"/>
                <a:gd name="connsiteY30" fmla="*/ 49027 h 394946"/>
                <a:gd name="connsiteX31" fmla="*/ 234445 w 335101"/>
                <a:gd name="connsiteY31" fmla="*/ 25965 h 394946"/>
                <a:gd name="connsiteX32" fmla="*/ 243073 w 335101"/>
                <a:gd name="connsiteY32" fmla="*/ 43247 h 394946"/>
                <a:gd name="connsiteX33" fmla="*/ 306343 w 335101"/>
                <a:gd name="connsiteY33" fmla="*/ 64871 h 394946"/>
                <a:gd name="connsiteX34" fmla="*/ 303467 w 335101"/>
                <a:gd name="connsiteY34" fmla="*/ 85056 h 394946"/>
                <a:gd name="connsiteX35" fmla="*/ 335102 w 335101"/>
                <a:gd name="connsiteY35" fmla="*/ 115306 h 394946"/>
                <a:gd name="connsiteX36" fmla="*/ 323598 w 335101"/>
                <a:gd name="connsiteY36" fmla="*/ 147023 h 394946"/>
                <a:gd name="connsiteX37" fmla="*/ 309219 w 335101"/>
                <a:gd name="connsiteY37" fmla="*/ 145585 h 394946"/>
                <a:gd name="connsiteX38" fmla="*/ 290525 w 335101"/>
                <a:gd name="connsiteY38" fmla="*/ 174397 h 394946"/>
                <a:gd name="connsiteX39" fmla="*/ 271832 w 335101"/>
                <a:gd name="connsiteY39" fmla="*/ 171522 h 394946"/>
                <a:gd name="connsiteX40" fmla="*/ 277584 w 335101"/>
                <a:gd name="connsiteY40" fmla="*/ 197459 h 394946"/>
                <a:gd name="connsiteX41" fmla="*/ 247386 w 335101"/>
                <a:gd name="connsiteY41" fmla="*/ 219082 h 394946"/>
                <a:gd name="connsiteX42" fmla="*/ 250262 w 335101"/>
                <a:gd name="connsiteY42" fmla="*/ 249361 h 394946"/>
                <a:gd name="connsiteX43" fmla="*/ 209971 w 335101"/>
                <a:gd name="connsiteY43" fmla="*/ 256550 h 394946"/>
                <a:gd name="connsiteX44" fmla="*/ 156766 w 335101"/>
                <a:gd name="connsiteY44" fmla="*/ 221986 h 394946"/>
                <a:gd name="connsiteX45" fmla="*/ 143825 w 335101"/>
                <a:gd name="connsiteY45" fmla="*/ 245019 h 394946"/>
                <a:gd name="connsiteX46" fmla="*/ 178336 w 335101"/>
                <a:gd name="connsiteY46" fmla="*/ 268109 h 394946"/>
                <a:gd name="connsiteX47" fmla="*/ 201343 w 335101"/>
                <a:gd name="connsiteY47" fmla="*/ 263767 h 394946"/>
                <a:gd name="connsiteX48" fmla="*/ 197029 w 335101"/>
                <a:gd name="connsiteY48" fmla="*/ 286828 h 394946"/>
                <a:gd name="connsiteX49" fmla="*/ 163956 w 335101"/>
                <a:gd name="connsiteY49" fmla="*/ 308452 h 394946"/>
                <a:gd name="connsiteX50" fmla="*/ 185525 w 335101"/>
                <a:gd name="connsiteY50" fmla="*/ 328638 h 394946"/>
                <a:gd name="connsiteX51" fmla="*/ 185525 w 335101"/>
                <a:gd name="connsiteY51" fmla="*/ 363230 h 394946"/>
                <a:gd name="connsiteX52" fmla="*/ 199905 w 335101"/>
                <a:gd name="connsiteY52" fmla="*/ 366105 h 394946"/>
                <a:gd name="connsiteX53" fmla="*/ 208533 w 335101"/>
                <a:gd name="connsiteY53" fmla="*/ 394946 h 394946"/>
                <a:gd name="connsiteX54" fmla="*/ 175460 w 335101"/>
                <a:gd name="connsiteY54" fmla="*/ 393480 h 394946"/>
                <a:gd name="connsiteX55" fmla="*/ 152452 w 335101"/>
                <a:gd name="connsiteY55" fmla="*/ 379073 h 394946"/>
                <a:gd name="connsiteX56" fmla="*/ 120817 w 335101"/>
                <a:gd name="connsiteY56" fmla="*/ 389166 h 394946"/>
                <a:gd name="connsiteX57" fmla="*/ 109314 w 335101"/>
                <a:gd name="connsiteY57" fmla="*/ 376198 h 394946"/>
                <a:gd name="connsiteX58" fmla="*/ 80526 w 335101"/>
                <a:gd name="connsiteY58" fmla="*/ 289704 h 394946"/>
                <a:gd name="connsiteX59" fmla="*/ 30197 w 335101"/>
                <a:gd name="connsiteY59" fmla="*/ 304139 h 394946"/>
                <a:gd name="connsiteX60" fmla="*/ 44577 w 335101"/>
                <a:gd name="connsiteY60" fmla="*/ 265205 h 394946"/>
                <a:gd name="connsiteX61" fmla="*/ 23007 w 335101"/>
                <a:gd name="connsiteY61" fmla="*/ 233517 h 394946"/>
                <a:gd name="connsiteX62" fmla="*/ 30197 w 335101"/>
                <a:gd name="connsiteY62" fmla="*/ 223424 h 394946"/>
                <a:gd name="connsiteX63" fmla="*/ 24445 w 335101"/>
                <a:gd name="connsiteY63" fmla="*/ 217645 h 394946"/>
                <a:gd name="connsiteX64" fmla="*/ 67584 w 335101"/>
                <a:gd name="connsiteY64" fmla="*/ 220520 h 394946"/>
                <a:gd name="connsiteX65" fmla="*/ 67584 w 335101"/>
                <a:gd name="connsiteY65" fmla="*/ 196021 h 394946"/>
                <a:gd name="connsiteX66" fmla="*/ 51767 w 335101"/>
                <a:gd name="connsiteY66" fmla="*/ 155678 h 394946"/>
                <a:gd name="connsiteX67" fmla="*/ 10066 w 335101"/>
                <a:gd name="connsiteY67" fmla="*/ 121086 h 394946"/>
                <a:gd name="connsiteX68" fmla="*/ 17256 w 335101"/>
                <a:gd name="connsiteY68" fmla="*/ 86494 h 39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35101" h="394946">
                  <a:moveTo>
                    <a:pt x="11504" y="82181"/>
                  </a:moveTo>
                  <a:lnTo>
                    <a:pt x="10066" y="80715"/>
                  </a:lnTo>
                  <a:lnTo>
                    <a:pt x="18693" y="73526"/>
                  </a:lnTo>
                  <a:lnTo>
                    <a:pt x="0" y="54778"/>
                  </a:lnTo>
                  <a:lnTo>
                    <a:pt x="7190" y="49027"/>
                  </a:lnTo>
                  <a:lnTo>
                    <a:pt x="28759" y="67746"/>
                  </a:lnTo>
                  <a:lnTo>
                    <a:pt x="51767" y="41809"/>
                  </a:lnTo>
                  <a:lnTo>
                    <a:pt x="61832" y="40372"/>
                  </a:lnTo>
                  <a:lnTo>
                    <a:pt x="75378" y="40113"/>
                  </a:lnTo>
                  <a:lnTo>
                    <a:pt x="81245" y="54806"/>
                  </a:lnTo>
                  <a:lnTo>
                    <a:pt x="90218" y="51758"/>
                  </a:lnTo>
                  <a:lnTo>
                    <a:pt x="95710" y="68724"/>
                  </a:lnTo>
                  <a:lnTo>
                    <a:pt x="107358" y="62196"/>
                  </a:lnTo>
                  <a:lnTo>
                    <a:pt x="87111" y="92303"/>
                  </a:lnTo>
                  <a:lnTo>
                    <a:pt x="92029" y="105990"/>
                  </a:lnTo>
                  <a:lnTo>
                    <a:pt x="93669" y="119160"/>
                  </a:lnTo>
                  <a:lnTo>
                    <a:pt x="156939" y="131294"/>
                  </a:lnTo>
                  <a:lnTo>
                    <a:pt x="156507" y="82526"/>
                  </a:lnTo>
                  <a:lnTo>
                    <a:pt x="132608" y="68752"/>
                  </a:lnTo>
                  <a:lnTo>
                    <a:pt x="156594" y="60960"/>
                  </a:lnTo>
                  <a:lnTo>
                    <a:pt x="133241" y="40141"/>
                  </a:lnTo>
                  <a:lnTo>
                    <a:pt x="165221" y="42845"/>
                  </a:lnTo>
                  <a:lnTo>
                    <a:pt x="159383" y="32550"/>
                  </a:lnTo>
                  <a:lnTo>
                    <a:pt x="168960" y="27116"/>
                  </a:lnTo>
                  <a:lnTo>
                    <a:pt x="153171" y="27259"/>
                  </a:lnTo>
                  <a:lnTo>
                    <a:pt x="150784" y="16620"/>
                  </a:lnTo>
                  <a:lnTo>
                    <a:pt x="134967" y="15125"/>
                  </a:lnTo>
                  <a:lnTo>
                    <a:pt x="138073" y="1466"/>
                  </a:lnTo>
                  <a:lnTo>
                    <a:pt x="148138" y="0"/>
                  </a:lnTo>
                  <a:lnTo>
                    <a:pt x="179774" y="20186"/>
                  </a:lnTo>
                  <a:lnTo>
                    <a:pt x="195591" y="49027"/>
                  </a:lnTo>
                  <a:lnTo>
                    <a:pt x="234445" y="25965"/>
                  </a:lnTo>
                  <a:lnTo>
                    <a:pt x="243073" y="43247"/>
                  </a:lnTo>
                  <a:lnTo>
                    <a:pt x="306343" y="64871"/>
                  </a:lnTo>
                  <a:lnTo>
                    <a:pt x="303467" y="85056"/>
                  </a:lnTo>
                  <a:lnTo>
                    <a:pt x="335102" y="115306"/>
                  </a:lnTo>
                  <a:lnTo>
                    <a:pt x="323598" y="147023"/>
                  </a:lnTo>
                  <a:lnTo>
                    <a:pt x="309219" y="145585"/>
                  </a:lnTo>
                  <a:lnTo>
                    <a:pt x="290525" y="174397"/>
                  </a:lnTo>
                  <a:lnTo>
                    <a:pt x="271832" y="171522"/>
                  </a:lnTo>
                  <a:lnTo>
                    <a:pt x="277584" y="197459"/>
                  </a:lnTo>
                  <a:lnTo>
                    <a:pt x="247386" y="219082"/>
                  </a:lnTo>
                  <a:lnTo>
                    <a:pt x="250262" y="249361"/>
                  </a:lnTo>
                  <a:lnTo>
                    <a:pt x="209971" y="256550"/>
                  </a:lnTo>
                  <a:lnTo>
                    <a:pt x="156766" y="221986"/>
                  </a:lnTo>
                  <a:lnTo>
                    <a:pt x="143825" y="245019"/>
                  </a:lnTo>
                  <a:lnTo>
                    <a:pt x="178336" y="268109"/>
                  </a:lnTo>
                  <a:lnTo>
                    <a:pt x="201343" y="263767"/>
                  </a:lnTo>
                  <a:lnTo>
                    <a:pt x="197029" y="286828"/>
                  </a:lnTo>
                  <a:lnTo>
                    <a:pt x="163956" y="308452"/>
                  </a:lnTo>
                  <a:lnTo>
                    <a:pt x="185525" y="328638"/>
                  </a:lnTo>
                  <a:lnTo>
                    <a:pt x="185525" y="363230"/>
                  </a:lnTo>
                  <a:lnTo>
                    <a:pt x="199905" y="366105"/>
                  </a:lnTo>
                  <a:lnTo>
                    <a:pt x="208533" y="394946"/>
                  </a:lnTo>
                  <a:lnTo>
                    <a:pt x="175460" y="393480"/>
                  </a:lnTo>
                  <a:lnTo>
                    <a:pt x="152452" y="379073"/>
                  </a:lnTo>
                  <a:lnTo>
                    <a:pt x="120817" y="389166"/>
                  </a:lnTo>
                  <a:lnTo>
                    <a:pt x="109314" y="376198"/>
                  </a:lnTo>
                  <a:lnTo>
                    <a:pt x="80526" y="289704"/>
                  </a:lnTo>
                  <a:lnTo>
                    <a:pt x="30197" y="304139"/>
                  </a:lnTo>
                  <a:lnTo>
                    <a:pt x="44577" y="265205"/>
                  </a:lnTo>
                  <a:lnTo>
                    <a:pt x="23007" y="233517"/>
                  </a:lnTo>
                  <a:lnTo>
                    <a:pt x="30197" y="223424"/>
                  </a:lnTo>
                  <a:lnTo>
                    <a:pt x="24445" y="217645"/>
                  </a:lnTo>
                  <a:lnTo>
                    <a:pt x="67584" y="220520"/>
                  </a:lnTo>
                  <a:lnTo>
                    <a:pt x="67584" y="196021"/>
                  </a:lnTo>
                  <a:lnTo>
                    <a:pt x="51767" y="155678"/>
                  </a:lnTo>
                  <a:lnTo>
                    <a:pt x="10066" y="121086"/>
                  </a:lnTo>
                  <a:lnTo>
                    <a:pt x="17256" y="86494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8" name="Полилиния 132">
              <a:extLst>
                <a:ext uri="{FF2B5EF4-FFF2-40B4-BE49-F238E27FC236}">
                  <a16:creationId xmlns:a16="http://schemas.microsoft.com/office/drawing/2014/main" id="{D1C77351-0E7E-994D-8473-DC39BF819656}"/>
                </a:ext>
              </a:extLst>
            </p:cNvPr>
            <p:cNvSpPr/>
            <p:nvPr/>
          </p:nvSpPr>
          <p:spPr>
            <a:xfrm>
              <a:off x="6889984" y="3335888"/>
              <a:ext cx="60422" cy="51884"/>
            </a:xfrm>
            <a:custGeom>
              <a:avLst/>
              <a:gdLst>
                <a:gd name="connsiteX0" fmla="*/ 24474 w 60422"/>
                <a:gd name="connsiteY0" fmla="*/ 14412 h 51884"/>
                <a:gd name="connsiteX1" fmla="*/ 15846 w 60422"/>
                <a:gd name="connsiteY1" fmla="*/ 14412 h 51884"/>
                <a:gd name="connsiteX2" fmla="*/ 14408 w 60422"/>
                <a:gd name="connsiteY2" fmla="*/ 4325 h 51884"/>
                <a:gd name="connsiteX3" fmla="*/ 4314 w 60422"/>
                <a:gd name="connsiteY3" fmla="*/ 5765 h 51884"/>
                <a:gd name="connsiteX4" fmla="*/ 8656 w 60422"/>
                <a:gd name="connsiteY4" fmla="*/ 20180 h 51884"/>
                <a:gd name="connsiteX5" fmla="*/ 0 w 60422"/>
                <a:gd name="connsiteY5" fmla="*/ 27386 h 51884"/>
                <a:gd name="connsiteX6" fmla="*/ 4314 w 60422"/>
                <a:gd name="connsiteY6" fmla="*/ 30270 h 51884"/>
                <a:gd name="connsiteX7" fmla="*/ 37416 w 60422"/>
                <a:gd name="connsiteY7" fmla="*/ 51885 h 51884"/>
                <a:gd name="connsiteX8" fmla="*/ 60423 w 60422"/>
                <a:gd name="connsiteY8" fmla="*/ 18736 h 51884"/>
                <a:gd name="connsiteX9" fmla="*/ 27350 w 60422"/>
                <a:gd name="connsiteY9" fmla="*/ 0 h 51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422" h="51884">
                  <a:moveTo>
                    <a:pt x="24474" y="14412"/>
                  </a:moveTo>
                  <a:lnTo>
                    <a:pt x="15846" y="14412"/>
                  </a:lnTo>
                  <a:lnTo>
                    <a:pt x="14408" y="4325"/>
                  </a:lnTo>
                  <a:lnTo>
                    <a:pt x="4314" y="5765"/>
                  </a:lnTo>
                  <a:lnTo>
                    <a:pt x="8656" y="20180"/>
                  </a:lnTo>
                  <a:lnTo>
                    <a:pt x="0" y="27386"/>
                  </a:lnTo>
                  <a:lnTo>
                    <a:pt x="4314" y="30270"/>
                  </a:lnTo>
                  <a:lnTo>
                    <a:pt x="37416" y="51885"/>
                  </a:lnTo>
                  <a:lnTo>
                    <a:pt x="60423" y="18736"/>
                  </a:lnTo>
                  <a:lnTo>
                    <a:pt x="27350" y="0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9" name="Полилиния 135">
              <a:extLst>
                <a:ext uri="{FF2B5EF4-FFF2-40B4-BE49-F238E27FC236}">
                  <a16:creationId xmlns:a16="http://schemas.microsoft.com/office/drawing/2014/main" id="{98F7A22A-A38A-F64D-9F8A-069E7DE60EFF}"/>
                </a:ext>
              </a:extLst>
            </p:cNvPr>
            <p:cNvSpPr/>
            <p:nvPr/>
          </p:nvSpPr>
          <p:spPr>
            <a:xfrm>
              <a:off x="5558175" y="3823050"/>
              <a:ext cx="48890" cy="51902"/>
            </a:xfrm>
            <a:custGeom>
              <a:avLst/>
              <a:gdLst>
                <a:gd name="connsiteX0" fmla="*/ 1438 w 48890"/>
                <a:gd name="connsiteY0" fmla="*/ 50436 h 51902"/>
                <a:gd name="connsiteX1" fmla="*/ 0 w 48890"/>
                <a:gd name="connsiteY1" fmla="*/ 0 h 51902"/>
                <a:gd name="connsiteX2" fmla="*/ 48891 w 48890"/>
                <a:gd name="connsiteY2" fmla="*/ 0 h 51902"/>
                <a:gd name="connsiteX3" fmla="*/ 48891 w 48890"/>
                <a:gd name="connsiteY3" fmla="*/ 31717 h 51902"/>
                <a:gd name="connsiteX4" fmla="*/ 12942 w 48890"/>
                <a:gd name="connsiteY4" fmla="*/ 51902 h 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90" h="51902">
                  <a:moveTo>
                    <a:pt x="1438" y="50436"/>
                  </a:moveTo>
                  <a:lnTo>
                    <a:pt x="0" y="0"/>
                  </a:lnTo>
                  <a:lnTo>
                    <a:pt x="48891" y="0"/>
                  </a:lnTo>
                  <a:lnTo>
                    <a:pt x="48891" y="31717"/>
                  </a:lnTo>
                  <a:lnTo>
                    <a:pt x="12942" y="51902"/>
                  </a:lnTo>
                  <a:close/>
                </a:path>
              </a:pathLst>
            </a:custGeom>
            <a:solidFill>
              <a:srgbClr val="E4E9E7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0" name="Полилиния 136">
              <a:extLst>
                <a:ext uri="{FF2B5EF4-FFF2-40B4-BE49-F238E27FC236}">
                  <a16:creationId xmlns:a16="http://schemas.microsoft.com/office/drawing/2014/main" id="{C0AC8C6A-418D-2F47-AEBD-198FFF9EB483}"/>
                </a:ext>
              </a:extLst>
            </p:cNvPr>
            <p:cNvSpPr/>
            <p:nvPr/>
          </p:nvSpPr>
          <p:spPr>
            <a:xfrm>
              <a:off x="6789327" y="4032040"/>
              <a:ext cx="251671" cy="229175"/>
            </a:xfrm>
            <a:custGeom>
              <a:avLst/>
              <a:gdLst>
                <a:gd name="connsiteX0" fmla="*/ 166832 w 251671"/>
                <a:gd name="connsiteY0" fmla="*/ 158553 h 229175"/>
                <a:gd name="connsiteX1" fmla="*/ 128007 w 251671"/>
                <a:gd name="connsiteY1" fmla="*/ 172960 h 229175"/>
                <a:gd name="connsiteX2" fmla="*/ 116503 w 251671"/>
                <a:gd name="connsiteY2" fmla="*/ 183052 h 229175"/>
                <a:gd name="connsiteX3" fmla="*/ 81964 w 251671"/>
                <a:gd name="connsiteY3" fmla="*/ 142681 h 229175"/>
                <a:gd name="connsiteX4" fmla="*/ 46015 w 251671"/>
                <a:gd name="connsiteY4" fmla="*/ 106651 h 229175"/>
                <a:gd name="connsiteX5" fmla="*/ 24445 w 251671"/>
                <a:gd name="connsiteY5" fmla="*/ 119648 h 229175"/>
                <a:gd name="connsiteX6" fmla="*/ 12942 w 251671"/>
                <a:gd name="connsiteY6" fmla="*/ 110993 h 229175"/>
                <a:gd name="connsiteX7" fmla="*/ 14380 w 251671"/>
                <a:gd name="connsiteY7" fmla="*/ 83590 h 229175"/>
                <a:gd name="connsiteX8" fmla="*/ 0 w 251671"/>
                <a:gd name="connsiteY8" fmla="*/ 64871 h 229175"/>
                <a:gd name="connsiteX9" fmla="*/ 2876 w 251671"/>
                <a:gd name="connsiteY9" fmla="*/ 44685 h 229175"/>
                <a:gd name="connsiteX10" fmla="*/ 50329 w 251671"/>
                <a:gd name="connsiteY10" fmla="*/ 34592 h 229175"/>
                <a:gd name="connsiteX11" fmla="*/ 60394 w 251671"/>
                <a:gd name="connsiteY11" fmla="*/ 4342 h 229175"/>
                <a:gd name="connsiteX12" fmla="*/ 113627 w 251671"/>
                <a:gd name="connsiteY12" fmla="*/ 0 h 229175"/>
                <a:gd name="connsiteX13" fmla="*/ 162518 w 251671"/>
                <a:gd name="connsiteY13" fmla="*/ 34592 h 229175"/>
                <a:gd name="connsiteX14" fmla="*/ 162518 w 251671"/>
                <a:gd name="connsiteY14" fmla="*/ 69184 h 229175"/>
                <a:gd name="connsiteX15" fmla="*/ 205657 w 251671"/>
                <a:gd name="connsiteY15" fmla="*/ 102338 h 229175"/>
                <a:gd name="connsiteX16" fmla="*/ 191277 w 251671"/>
                <a:gd name="connsiteY16" fmla="*/ 155678 h 229175"/>
                <a:gd name="connsiteX17" fmla="*/ 251671 w 251671"/>
                <a:gd name="connsiteY17" fmla="*/ 207551 h 229175"/>
                <a:gd name="connsiteX18" fmla="*/ 234416 w 251671"/>
                <a:gd name="connsiteY18" fmla="*/ 229175 h 2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1671" h="229175">
                  <a:moveTo>
                    <a:pt x="166832" y="158553"/>
                  </a:moveTo>
                  <a:lnTo>
                    <a:pt x="128007" y="172960"/>
                  </a:lnTo>
                  <a:lnTo>
                    <a:pt x="116503" y="183052"/>
                  </a:lnTo>
                  <a:lnTo>
                    <a:pt x="81964" y="142681"/>
                  </a:lnTo>
                  <a:lnTo>
                    <a:pt x="46015" y="106651"/>
                  </a:lnTo>
                  <a:lnTo>
                    <a:pt x="24445" y="119648"/>
                  </a:lnTo>
                  <a:lnTo>
                    <a:pt x="12942" y="110993"/>
                  </a:lnTo>
                  <a:lnTo>
                    <a:pt x="14380" y="83590"/>
                  </a:lnTo>
                  <a:lnTo>
                    <a:pt x="0" y="64871"/>
                  </a:lnTo>
                  <a:lnTo>
                    <a:pt x="2876" y="44685"/>
                  </a:lnTo>
                  <a:lnTo>
                    <a:pt x="50329" y="34592"/>
                  </a:lnTo>
                  <a:lnTo>
                    <a:pt x="60394" y="4342"/>
                  </a:lnTo>
                  <a:lnTo>
                    <a:pt x="113627" y="0"/>
                  </a:lnTo>
                  <a:lnTo>
                    <a:pt x="162518" y="34592"/>
                  </a:lnTo>
                  <a:lnTo>
                    <a:pt x="162518" y="69184"/>
                  </a:lnTo>
                  <a:lnTo>
                    <a:pt x="205657" y="102338"/>
                  </a:lnTo>
                  <a:lnTo>
                    <a:pt x="191277" y="155678"/>
                  </a:lnTo>
                  <a:lnTo>
                    <a:pt x="251671" y="207551"/>
                  </a:lnTo>
                  <a:lnTo>
                    <a:pt x="234416" y="229175"/>
                  </a:lnTo>
                  <a:close/>
                </a:path>
              </a:pathLst>
            </a:custGeom>
            <a:solidFill>
              <a:srgbClr val="E4E8EE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" name="Полилиния 137">
              <a:extLst>
                <a:ext uri="{FF2B5EF4-FFF2-40B4-BE49-F238E27FC236}">
                  <a16:creationId xmlns:a16="http://schemas.microsoft.com/office/drawing/2014/main" id="{4846786F-B223-3049-A2A6-974DF705498B}"/>
                </a:ext>
              </a:extLst>
            </p:cNvPr>
            <p:cNvSpPr/>
            <p:nvPr/>
          </p:nvSpPr>
          <p:spPr>
            <a:xfrm>
              <a:off x="6759130" y="3102397"/>
              <a:ext cx="113598" cy="108097"/>
            </a:xfrm>
            <a:custGeom>
              <a:avLst/>
              <a:gdLst>
                <a:gd name="connsiteX0" fmla="*/ 89153 w 113598"/>
                <a:gd name="connsiteY0" fmla="*/ 54766 h 108097"/>
                <a:gd name="connsiteX1" fmla="*/ 93467 w 113598"/>
                <a:gd name="connsiteY1" fmla="*/ 90802 h 108097"/>
                <a:gd name="connsiteX2" fmla="*/ 60394 w 113598"/>
                <a:gd name="connsiteY2" fmla="*/ 108098 h 108097"/>
                <a:gd name="connsiteX3" fmla="*/ 54642 w 113598"/>
                <a:gd name="connsiteY3" fmla="*/ 103776 h 108097"/>
                <a:gd name="connsiteX4" fmla="*/ 61832 w 113598"/>
                <a:gd name="connsiteY4" fmla="*/ 93683 h 108097"/>
                <a:gd name="connsiteX5" fmla="*/ 15818 w 113598"/>
                <a:gd name="connsiteY5" fmla="*/ 54766 h 108097"/>
                <a:gd name="connsiteX6" fmla="*/ 0 w 113598"/>
                <a:gd name="connsiteY6" fmla="*/ 20177 h 108097"/>
                <a:gd name="connsiteX7" fmla="*/ 4314 w 113598"/>
                <a:gd name="connsiteY7" fmla="*/ 15852 h 108097"/>
                <a:gd name="connsiteX8" fmla="*/ 27321 w 113598"/>
                <a:gd name="connsiteY8" fmla="*/ 28824 h 108097"/>
                <a:gd name="connsiteX9" fmla="*/ 43139 w 113598"/>
                <a:gd name="connsiteY9" fmla="*/ 15852 h 108097"/>
                <a:gd name="connsiteX10" fmla="*/ 51767 w 113598"/>
                <a:gd name="connsiteY10" fmla="*/ 0 h 108097"/>
                <a:gd name="connsiteX11" fmla="*/ 113599 w 113598"/>
                <a:gd name="connsiteY11" fmla="*/ 27383 h 108097"/>
                <a:gd name="connsiteX12" fmla="*/ 109285 w 113598"/>
                <a:gd name="connsiteY12" fmla="*/ 41798 h 108097"/>
                <a:gd name="connsiteX13" fmla="*/ 81964 w 113598"/>
                <a:gd name="connsiteY13" fmla="*/ 34589 h 108097"/>
                <a:gd name="connsiteX14" fmla="*/ 77650 w 113598"/>
                <a:gd name="connsiteY14" fmla="*/ 43236 h 10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598" h="108097">
                  <a:moveTo>
                    <a:pt x="89153" y="54766"/>
                  </a:moveTo>
                  <a:lnTo>
                    <a:pt x="93467" y="90802"/>
                  </a:lnTo>
                  <a:lnTo>
                    <a:pt x="60394" y="108098"/>
                  </a:lnTo>
                  <a:lnTo>
                    <a:pt x="54642" y="103776"/>
                  </a:lnTo>
                  <a:lnTo>
                    <a:pt x="61832" y="93683"/>
                  </a:lnTo>
                  <a:lnTo>
                    <a:pt x="15818" y="54766"/>
                  </a:lnTo>
                  <a:lnTo>
                    <a:pt x="0" y="20177"/>
                  </a:lnTo>
                  <a:lnTo>
                    <a:pt x="4314" y="15852"/>
                  </a:lnTo>
                  <a:lnTo>
                    <a:pt x="27321" y="28824"/>
                  </a:lnTo>
                  <a:lnTo>
                    <a:pt x="43139" y="15852"/>
                  </a:lnTo>
                  <a:lnTo>
                    <a:pt x="51767" y="0"/>
                  </a:lnTo>
                  <a:lnTo>
                    <a:pt x="113599" y="27383"/>
                  </a:lnTo>
                  <a:lnTo>
                    <a:pt x="109285" y="41798"/>
                  </a:lnTo>
                  <a:lnTo>
                    <a:pt x="81964" y="34589"/>
                  </a:lnTo>
                  <a:lnTo>
                    <a:pt x="77650" y="43236"/>
                  </a:lnTo>
                  <a:close/>
                </a:path>
              </a:pathLst>
            </a:custGeom>
            <a:solidFill>
              <a:srgbClr val="E4E9E7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" name="Полилиния 138">
              <a:extLst>
                <a:ext uri="{FF2B5EF4-FFF2-40B4-BE49-F238E27FC236}">
                  <a16:creationId xmlns:a16="http://schemas.microsoft.com/office/drawing/2014/main" id="{870460CA-2747-854F-9DFE-96B8BFAE7AC0}"/>
                </a:ext>
              </a:extLst>
            </p:cNvPr>
            <p:cNvSpPr/>
            <p:nvPr/>
          </p:nvSpPr>
          <p:spPr>
            <a:xfrm>
              <a:off x="2652744" y="614750"/>
              <a:ext cx="7251978" cy="6857647"/>
            </a:xfrm>
            <a:custGeom>
              <a:avLst/>
              <a:gdLst>
                <a:gd name="connsiteX0" fmla="*/ 3674883 w 7251978"/>
                <a:gd name="connsiteY0" fmla="*/ 0 h 6857647"/>
                <a:gd name="connsiteX1" fmla="*/ 3636059 w 7251978"/>
                <a:gd name="connsiteY1" fmla="*/ 50411 h 6857647"/>
                <a:gd name="connsiteX2" fmla="*/ 3597234 w 7251978"/>
                <a:gd name="connsiteY2" fmla="*/ 37471 h 6857647"/>
                <a:gd name="connsiteX3" fmla="*/ 3591482 w 7251978"/>
                <a:gd name="connsiteY3" fmla="*/ 63350 h 6857647"/>
                <a:gd name="connsiteX4" fmla="*/ 3446162 w 7251978"/>
                <a:gd name="connsiteY4" fmla="*/ 119602 h 6857647"/>
                <a:gd name="connsiteX5" fmla="*/ 3423154 w 7251978"/>
                <a:gd name="connsiteY5" fmla="*/ 185917 h 6857647"/>
                <a:gd name="connsiteX6" fmla="*/ 3493701 w 7251978"/>
                <a:gd name="connsiteY6" fmla="*/ 232015 h 6857647"/>
                <a:gd name="connsiteX7" fmla="*/ 3431782 w 7251978"/>
                <a:gd name="connsiteY7" fmla="*/ 252143 h 6857647"/>
                <a:gd name="connsiteX8" fmla="*/ 3456314 w 7251978"/>
                <a:gd name="connsiteY8" fmla="*/ 312706 h 6857647"/>
                <a:gd name="connsiteX9" fmla="*/ 3403023 w 7251978"/>
                <a:gd name="connsiteY9" fmla="*/ 347304 h 6857647"/>
                <a:gd name="connsiteX10" fmla="*/ 3338315 w 7251978"/>
                <a:gd name="connsiteY10" fmla="*/ 475622 h 6857647"/>
                <a:gd name="connsiteX11" fmla="*/ 3305242 w 7251978"/>
                <a:gd name="connsiteY11" fmla="*/ 415056 h 6857647"/>
                <a:gd name="connsiteX12" fmla="*/ 3161446 w 7251978"/>
                <a:gd name="connsiteY12" fmla="*/ 459717 h 6857647"/>
                <a:gd name="connsiteX13" fmla="*/ 3149942 w 7251978"/>
                <a:gd name="connsiteY13" fmla="*/ 504376 h 6857647"/>
                <a:gd name="connsiteX14" fmla="*/ 3069330 w 7251978"/>
                <a:gd name="connsiteY14" fmla="*/ 472746 h 6857647"/>
                <a:gd name="connsiteX15" fmla="*/ 3020440 w 7251978"/>
                <a:gd name="connsiteY15" fmla="*/ 541847 h 6857647"/>
                <a:gd name="connsiteX16" fmla="*/ 3007498 w 7251978"/>
                <a:gd name="connsiteY16" fmla="*/ 540409 h 6857647"/>
                <a:gd name="connsiteX17" fmla="*/ 2984491 w 7251978"/>
                <a:gd name="connsiteY17" fmla="*/ 484248 h 6857647"/>
                <a:gd name="connsiteX18" fmla="*/ 2994557 w 7251978"/>
                <a:gd name="connsiteY18" fmla="*/ 475622 h 6857647"/>
                <a:gd name="connsiteX19" fmla="*/ 3004622 w 7251978"/>
                <a:gd name="connsiteY19" fmla="*/ 475622 h 6857647"/>
                <a:gd name="connsiteX20" fmla="*/ 3011812 w 7251978"/>
                <a:gd name="connsiteY20" fmla="*/ 441027 h 6857647"/>
                <a:gd name="connsiteX21" fmla="*/ 2970111 w 7251978"/>
                <a:gd name="connsiteY21" fmla="*/ 445340 h 6857647"/>
                <a:gd name="connsiteX22" fmla="*/ 2964359 w 7251978"/>
                <a:gd name="connsiteY22" fmla="*/ 479935 h 6857647"/>
                <a:gd name="connsiteX23" fmla="*/ 2911155 w 7251978"/>
                <a:gd name="connsiteY23" fmla="*/ 482810 h 6857647"/>
                <a:gd name="connsiteX24" fmla="*/ 2898213 w 7251978"/>
                <a:gd name="connsiteY24" fmla="*/ 455404 h 6857647"/>
                <a:gd name="connsiteX25" fmla="*/ 2806178 w 7251978"/>
                <a:gd name="connsiteY25" fmla="*/ 487124 h 6857647"/>
                <a:gd name="connsiteX26" fmla="*/ 2813368 w 7251978"/>
                <a:gd name="connsiteY26" fmla="*/ 507341 h 6857647"/>
                <a:gd name="connsiteX27" fmla="*/ 2758725 w 7251978"/>
                <a:gd name="connsiteY27" fmla="*/ 524594 h 6857647"/>
                <a:gd name="connsiteX28" fmla="*/ 2912593 w 7251978"/>
                <a:gd name="connsiteY28" fmla="*/ 667289 h 6857647"/>
                <a:gd name="connsiteX29" fmla="*/ 2883834 w 7251978"/>
                <a:gd name="connsiteY29" fmla="*/ 683104 h 6857647"/>
                <a:gd name="connsiteX30" fmla="*/ 2886710 w 7251978"/>
                <a:gd name="connsiteY30" fmla="*/ 711948 h 6857647"/>
                <a:gd name="connsiteX31" fmla="*/ 2846441 w 7251978"/>
                <a:gd name="connsiteY31" fmla="*/ 724980 h 6857647"/>
                <a:gd name="connsiteX32" fmla="*/ 2895337 w 7251978"/>
                <a:gd name="connsiteY32" fmla="*/ 763888 h 6857647"/>
                <a:gd name="connsiteX33" fmla="*/ 2888148 w 7251978"/>
                <a:gd name="connsiteY33" fmla="*/ 786892 h 6857647"/>
                <a:gd name="connsiteX34" fmla="*/ 2829185 w 7251978"/>
                <a:gd name="connsiteY34" fmla="*/ 814298 h 6857647"/>
                <a:gd name="connsiteX35" fmla="*/ 2862258 w 7251978"/>
                <a:gd name="connsiteY35" fmla="*/ 877736 h 6857647"/>
                <a:gd name="connsiteX36" fmla="*/ 2842127 w 7251978"/>
                <a:gd name="connsiteY36" fmla="*/ 912334 h 6857647"/>
                <a:gd name="connsiteX37" fmla="*/ 2880958 w 7251978"/>
                <a:gd name="connsiteY37" fmla="*/ 945491 h 6857647"/>
                <a:gd name="connsiteX38" fmla="*/ 2803302 w 7251978"/>
                <a:gd name="connsiteY38" fmla="*/ 1069407 h 6857647"/>
                <a:gd name="connsiteX39" fmla="*/ 2788923 w 7251978"/>
                <a:gd name="connsiteY39" fmla="*/ 1059343 h 6857647"/>
                <a:gd name="connsiteX40" fmla="*/ 2767353 w 7251978"/>
                <a:gd name="connsiteY40" fmla="*/ 1044876 h 6857647"/>
                <a:gd name="connsiteX41" fmla="*/ 2758725 w 7251978"/>
                <a:gd name="connsiteY41" fmla="*/ 1076595 h 6857647"/>
                <a:gd name="connsiteX42" fmla="*/ 2614837 w 7251978"/>
                <a:gd name="connsiteY42" fmla="*/ 1052154 h 6857647"/>
                <a:gd name="connsiteX43" fmla="*/ 2640721 w 7251978"/>
                <a:gd name="connsiteY43" fmla="*/ 1008841 h 6857647"/>
                <a:gd name="connsiteX44" fmla="*/ 2522808 w 7251978"/>
                <a:gd name="connsiteY44" fmla="*/ 981524 h 6857647"/>
                <a:gd name="connsiteX45" fmla="*/ 2502677 w 7251978"/>
                <a:gd name="connsiteY45" fmla="*/ 946929 h 6857647"/>
                <a:gd name="connsiteX46" fmla="*/ 2492611 w 7251978"/>
                <a:gd name="connsiteY46" fmla="*/ 972808 h 6857647"/>
                <a:gd name="connsiteX47" fmla="*/ 2379012 w 7251978"/>
                <a:gd name="connsiteY47" fmla="*/ 923836 h 6857647"/>
                <a:gd name="connsiteX48" fmla="*/ 2394830 w 7251978"/>
                <a:gd name="connsiteY48" fmla="*/ 978559 h 6857647"/>
                <a:gd name="connsiteX49" fmla="*/ 2164667 w 7251978"/>
                <a:gd name="connsiteY49" fmla="*/ 1109752 h 6857647"/>
                <a:gd name="connsiteX50" fmla="*/ 2186237 w 7251978"/>
                <a:gd name="connsiteY50" fmla="*/ 1177504 h 6857647"/>
                <a:gd name="connsiteX51" fmla="*/ 2107149 w 7251978"/>
                <a:gd name="connsiteY51" fmla="*/ 1121254 h 6857647"/>
                <a:gd name="connsiteX52" fmla="*/ 2076952 w 7251978"/>
                <a:gd name="connsiteY52" fmla="*/ 1168878 h 6857647"/>
                <a:gd name="connsiteX53" fmla="*/ 2007930 w 7251978"/>
                <a:gd name="connsiteY53" fmla="*/ 1167440 h 6857647"/>
                <a:gd name="connsiteX54" fmla="*/ 2006492 w 7251978"/>
                <a:gd name="connsiteY54" fmla="*/ 1236633 h 6857647"/>
                <a:gd name="connsiteX55" fmla="*/ 1871234 w 7251978"/>
                <a:gd name="connsiteY55" fmla="*/ 1232230 h 6857647"/>
                <a:gd name="connsiteX56" fmla="*/ 1852541 w 7251978"/>
                <a:gd name="connsiteY56" fmla="*/ 1199162 h 6857647"/>
                <a:gd name="connsiteX57" fmla="*/ 1747570 w 7251978"/>
                <a:gd name="connsiteY57" fmla="*/ 1295669 h 6857647"/>
                <a:gd name="connsiteX58" fmla="*/ 1648351 w 7251978"/>
                <a:gd name="connsiteY58" fmla="*/ 1325953 h 6857647"/>
                <a:gd name="connsiteX59" fmla="*/ 1618154 w 7251978"/>
                <a:gd name="connsiteY59" fmla="*/ 1386517 h 6857647"/>
                <a:gd name="connsiteX60" fmla="*/ 1572139 w 7251978"/>
                <a:gd name="connsiteY60" fmla="*/ 1379328 h 6857647"/>
                <a:gd name="connsiteX61" fmla="*/ 1572139 w 7251978"/>
                <a:gd name="connsiteY61" fmla="*/ 1385079 h 6857647"/>
                <a:gd name="connsiteX62" fmla="*/ 1572139 w 7251978"/>
                <a:gd name="connsiteY62" fmla="*/ 1410958 h 6857647"/>
                <a:gd name="connsiteX63" fmla="*/ 1436879 w 7251978"/>
                <a:gd name="connsiteY63" fmla="*/ 1377890 h 6857647"/>
                <a:gd name="connsiteX64" fmla="*/ 1408120 w 7251978"/>
                <a:gd name="connsiteY64" fmla="*/ 1461457 h 6857647"/>
                <a:gd name="connsiteX65" fmla="*/ 1373609 w 7251978"/>
                <a:gd name="connsiteY65" fmla="*/ 1451393 h 6857647"/>
                <a:gd name="connsiteX66" fmla="*/ 1359229 w 7251978"/>
                <a:gd name="connsiteY66" fmla="*/ 1582497 h 6857647"/>
                <a:gd name="connsiteX67" fmla="*/ 1321842 w 7251978"/>
                <a:gd name="connsiteY67" fmla="*/ 1581060 h 6857647"/>
                <a:gd name="connsiteX68" fmla="*/ 1318966 w 7251978"/>
                <a:gd name="connsiteY68" fmla="*/ 1534963 h 6857647"/>
                <a:gd name="connsiteX69" fmla="*/ 1339098 w 7251978"/>
                <a:gd name="connsiteY69" fmla="*/ 1526336 h 6857647"/>
                <a:gd name="connsiteX70" fmla="*/ 1304587 w 7251978"/>
                <a:gd name="connsiteY70" fmla="*/ 1484461 h 6857647"/>
                <a:gd name="connsiteX71" fmla="*/ 1172295 w 7251978"/>
                <a:gd name="connsiteY71" fmla="*/ 1477272 h 6857647"/>
                <a:gd name="connsiteX72" fmla="*/ 1165105 w 7251978"/>
                <a:gd name="connsiteY72" fmla="*/ 1496055 h 6857647"/>
                <a:gd name="connsiteX73" fmla="*/ 1045665 w 7251978"/>
                <a:gd name="connsiteY73" fmla="*/ 1491742 h 6857647"/>
                <a:gd name="connsiteX74" fmla="*/ 1035599 w 7251978"/>
                <a:gd name="connsiteY74" fmla="*/ 1455706 h 6857647"/>
                <a:gd name="connsiteX75" fmla="*/ 1005402 w 7251978"/>
                <a:gd name="connsiteY75" fmla="*/ 1470084 h 6857647"/>
                <a:gd name="connsiteX76" fmla="*/ 995336 w 7251978"/>
                <a:gd name="connsiteY76" fmla="*/ 1448428 h 6857647"/>
                <a:gd name="connsiteX77" fmla="*/ 1034161 w 7251978"/>
                <a:gd name="connsiteY77" fmla="*/ 1434051 h 6857647"/>
                <a:gd name="connsiteX78" fmla="*/ 966577 w 7251978"/>
                <a:gd name="connsiteY78" fmla="*/ 1423987 h 6857647"/>
                <a:gd name="connsiteX79" fmla="*/ 966577 w 7251978"/>
                <a:gd name="connsiteY79" fmla="*/ 1408083 h 6857647"/>
                <a:gd name="connsiteX80" fmla="*/ 947884 w 7251978"/>
                <a:gd name="connsiteY80" fmla="*/ 1405207 h 6857647"/>
                <a:gd name="connsiteX81" fmla="*/ 896117 w 7251978"/>
                <a:gd name="connsiteY81" fmla="*/ 1446991 h 6857647"/>
                <a:gd name="connsiteX82" fmla="*/ 847227 w 7251978"/>
                <a:gd name="connsiteY82" fmla="*/ 1445553 h 6857647"/>
                <a:gd name="connsiteX83" fmla="*/ 842913 w 7251978"/>
                <a:gd name="connsiteY83" fmla="*/ 1386517 h 6857647"/>
                <a:gd name="connsiteX84" fmla="*/ 822781 w 7251978"/>
                <a:gd name="connsiteY84" fmla="*/ 1393705 h 6857647"/>
                <a:gd name="connsiteX85" fmla="*/ 775240 w 7251978"/>
                <a:gd name="connsiteY85" fmla="*/ 1336018 h 6857647"/>
                <a:gd name="connsiteX86" fmla="*/ 786832 w 7251978"/>
                <a:gd name="connsiteY86" fmla="*/ 1301420 h 6857647"/>
                <a:gd name="connsiteX87" fmla="*/ 736415 w 7251978"/>
                <a:gd name="connsiteY87" fmla="*/ 1292793 h 6857647"/>
                <a:gd name="connsiteX88" fmla="*/ 742166 w 7251978"/>
                <a:gd name="connsiteY88" fmla="*/ 1266825 h 6857647"/>
                <a:gd name="connsiteX89" fmla="*/ 696152 w 7251978"/>
                <a:gd name="connsiteY89" fmla="*/ 1282729 h 6857647"/>
                <a:gd name="connsiteX90" fmla="*/ 686086 w 7251978"/>
                <a:gd name="connsiteY90" fmla="*/ 1223604 h 6857647"/>
                <a:gd name="connsiteX91" fmla="*/ 660203 w 7251978"/>
                <a:gd name="connsiteY91" fmla="*/ 1223604 h 6857647"/>
                <a:gd name="connsiteX92" fmla="*/ 548042 w 7251978"/>
                <a:gd name="connsiteY92" fmla="*/ 1341768 h 6857647"/>
                <a:gd name="connsiteX93" fmla="*/ 507779 w 7251978"/>
                <a:gd name="connsiteY93" fmla="*/ 1341768 h 6857647"/>
                <a:gd name="connsiteX94" fmla="*/ 474706 w 7251978"/>
                <a:gd name="connsiteY94" fmla="*/ 1320202 h 6857647"/>
                <a:gd name="connsiteX95" fmla="*/ 491962 w 7251978"/>
                <a:gd name="connsiteY95" fmla="*/ 1301420 h 6857647"/>
                <a:gd name="connsiteX96" fmla="*/ 467516 w 7251978"/>
                <a:gd name="connsiteY96" fmla="*/ 1271227 h 6857647"/>
                <a:gd name="connsiteX97" fmla="*/ 417188 w 7251978"/>
                <a:gd name="connsiteY97" fmla="*/ 1271227 h 6857647"/>
                <a:gd name="connsiteX98" fmla="*/ 408560 w 7251978"/>
                <a:gd name="connsiteY98" fmla="*/ 1305825 h 6857647"/>
                <a:gd name="connsiteX99" fmla="*/ 454575 w 7251978"/>
                <a:gd name="connsiteY99" fmla="*/ 1347609 h 6857647"/>
                <a:gd name="connsiteX100" fmla="*/ 415750 w 7251978"/>
                <a:gd name="connsiteY100" fmla="*/ 1349046 h 6857647"/>
                <a:gd name="connsiteX101" fmla="*/ 398494 w 7251978"/>
                <a:gd name="connsiteY101" fmla="*/ 1465770 h 6857647"/>
                <a:gd name="connsiteX102" fmla="*/ 489086 w 7251978"/>
                <a:gd name="connsiteY102" fmla="*/ 1462895 h 6857647"/>
                <a:gd name="connsiteX103" fmla="*/ 512093 w 7251978"/>
                <a:gd name="connsiteY103" fmla="*/ 1421111 h 6857647"/>
                <a:gd name="connsiteX104" fmla="*/ 539414 w 7251978"/>
                <a:gd name="connsiteY104" fmla="*/ 1431176 h 6857647"/>
                <a:gd name="connsiteX105" fmla="*/ 550918 w 7251978"/>
                <a:gd name="connsiteY105" fmla="*/ 1435489 h 6857647"/>
                <a:gd name="connsiteX106" fmla="*/ 513531 w 7251978"/>
                <a:gd name="connsiteY106" fmla="*/ 1511870 h 6857647"/>
                <a:gd name="connsiteX107" fmla="*/ 493400 w 7251978"/>
                <a:gd name="connsiteY107" fmla="*/ 1485899 h 6857647"/>
                <a:gd name="connsiteX108" fmla="*/ 481896 w 7251978"/>
                <a:gd name="connsiteY108" fmla="*/ 1614219 h 6857647"/>
                <a:gd name="connsiteX109" fmla="*/ 516407 w 7251978"/>
                <a:gd name="connsiteY109" fmla="*/ 1634437 h 6857647"/>
                <a:gd name="connsiteX110" fmla="*/ 464640 w 7251978"/>
                <a:gd name="connsiteY110" fmla="*/ 1651690 h 6857647"/>
                <a:gd name="connsiteX111" fmla="*/ 503465 w 7251978"/>
                <a:gd name="connsiteY111" fmla="*/ 1707940 h 6857647"/>
                <a:gd name="connsiteX112" fmla="*/ 470392 w 7251978"/>
                <a:gd name="connsiteY112" fmla="*/ 1709377 h 6857647"/>
                <a:gd name="connsiteX113" fmla="*/ 522159 w 7251978"/>
                <a:gd name="connsiteY113" fmla="*/ 1780008 h 6857647"/>
                <a:gd name="connsiteX114" fmla="*/ 460327 w 7251978"/>
                <a:gd name="connsiteY114" fmla="*/ 1828980 h 6857647"/>
                <a:gd name="connsiteX115" fmla="*/ 384026 w 7251978"/>
                <a:gd name="connsiteY115" fmla="*/ 1804449 h 6857647"/>
                <a:gd name="connsiteX116" fmla="*/ 379712 w 7251978"/>
                <a:gd name="connsiteY116" fmla="*/ 1818916 h 6857647"/>
                <a:gd name="connsiteX117" fmla="*/ 248857 w 7251978"/>
                <a:gd name="connsiteY117" fmla="*/ 1856386 h 6857647"/>
                <a:gd name="connsiteX118" fmla="*/ 261799 w 7251978"/>
                <a:gd name="connsiteY118" fmla="*/ 1911112 h 6857647"/>
                <a:gd name="connsiteX119" fmla="*/ 317879 w 7251978"/>
                <a:gd name="connsiteY119" fmla="*/ 1939956 h 6857647"/>
                <a:gd name="connsiteX120" fmla="*/ 296310 w 7251978"/>
                <a:gd name="connsiteY120" fmla="*/ 1968800 h 6857647"/>
                <a:gd name="connsiteX121" fmla="*/ 316442 w 7251978"/>
                <a:gd name="connsiteY121" fmla="*/ 1986052 h 6857647"/>
                <a:gd name="connsiteX122" fmla="*/ 221536 w 7251978"/>
                <a:gd name="connsiteY122" fmla="*/ 2068274 h 6857647"/>
                <a:gd name="connsiteX123" fmla="*/ 250295 w 7251978"/>
                <a:gd name="connsiteY123" fmla="*/ 2097028 h 6857647"/>
                <a:gd name="connsiteX124" fmla="*/ 202842 w 7251978"/>
                <a:gd name="connsiteY124" fmla="*/ 2122997 h 6857647"/>
                <a:gd name="connsiteX125" fmla="*/ 210032 w 7251978"/>
                <a:gd name="connsiteY125" fmla="*/ 2176374 h 6857647"/>
                <a:gd name="connsiteX126" fmla="*/ 256047 w 7251978"/>
                <a:gd name="connsiteY126" fmla="*/ 2169094 h 6857647"/>
                <a:gd name="connsiteX127" fmla="*/ 287682 w 7251978"/>
                <a:gd name="connsiteY127" fmla="*/ 2197940 h 6857647"/>
                <a:gd name="connsiteX128" fmla="*/ 251733 w 7251978"/>
                <a:gd name="connsiteY128" fmla="*/ 2223909 h 6857647"/>
                <a:gd name="connsiteX129" fmla="*/ 263236 w 7251978"/>
                <a:gd name="connsiteY129" fmla="*/ 2238286 h 6857647"/>
                <a:gd name="connsiteX130" fmla="*/ 241667 w 7251978"/>
                <a:gd name="connsiteY130" fmla="*/ 2291661 h 6857647"/>
                <a:gd name="connsiteX131" fmla="*/ 208594 w 7251978"/>
                <a:gd name="connsiteY131" fmla="*/ 2272881 h 6857647"/>
                <a:gd name="connsiteX132" fmla="*/ 191339 w 7251978"/>
                <a:gd name="connsiteY132" fmla="*/ 2308913 h 6857647"/>
                <a:gd name="connsiteX133" fmla="*/ 179835 w 7251978"/>
                <a:gd name="connsiteY133" fmla="*/ 2334882 h 6857647"/>
                <a:gd name="connsiteX134" fmla="*/ 132382 w 7251978"/>
                <a:gd name="connsiteY134" fmla="*/ 2316102 h 6857647"/>
                <a:gd name="connsiteX135" fmla="*/ 141010 w 7251978"/>
                <a:gd name="connsiteY135" fmla="*/ 2355010 h 6857647"/>
                <a:gd name="connsiteX136" fmla="*/ 109375 w 7251978"/>
                <a:gd name="connsiteY136" fmla="*/ 2409825 h 6857647"/>
                <a:gd name="connsiteX137" fmla="*/ 77740 w 7251978"/>
                <a:gd name="connsiteY137" fmla="*/ 2404074 h 6857647"/>
                <a:gd name="connsiteX138" fmla="*/ 0 w 7251978"/>
                <a:gd name="connsiteY138" fmla="*/ 2541019 h 6857647"/>
                <a:gd name="connsiteX139" fmla="*/ 79178 w 7251978"/>
                <a:gd name="connsiteY139" fmla="*/ 2628899 h 6857647"/>
                <a:gd name="connsiteX140" fmla="*/ 89243 w 7251978"/>
                <a:gd name="connsiteY140" fmla="*/ 2682187 h 6857647"/>
                <a:gd name="connsiteX141" fmla="*/ 125192 w 7251978"/>
                <a:gd name="connsiteY141" fmla="*/ 2663496 h 6857647"/>
                <a:gd name="connsiteX142" fmla="*/ 94995 w 7251978"/>
                <a:gd name="connsiteY142" fmla="*/ 2702404 h 6857647"/>
                <a:gd name="connsiteX143" fmla="*/ 145324 w 7251978"/>
                <a:gd name="connsiteY143" fmla="*/ 2778785 h 6857647"/>
                <a:gd name="connsiteX144" fmla="*/ 151076 w 7251978"/>
                <a:gd name="connsiteY144" fmla="*/ 2816256 h 6857647"/>
                <a:gd name="connsiteX145" fmla="*/ 212908 w 7251978"/>
                <a:gd name="connsiteY145" fmla="*/ 2899906 h 6857647"/>
                <a:gd name="connsiteX146" fmla="*/ 202842 w 7251978"/>
                <a:gd name="connsiteY146" fmla="*/ 2944562 h 6857647"/>
                <a:gd name="connsiteX147" fmla="*/ 270426 w 7251978"/>
                <a:gd name="connsiteY147" fmla="*/ 2956064 h 6857647"/>
                <a:gd name="connsiteX148" fmla="*/ 274740 w 7251978"/>
                <a:gd name="connsiteY148" fmla="*/ 2974841 h 6857647"/>
                <a:gd name="connsiteX149" fmla="*/ 283368 w 7251978"/>
                <a:gd name="connsiteY149" fmla="*/ 3013660 h 6857647"/>
                <a:gd name="connsiteX150" fmla="*/ 267550 w 7251978"/>
                <a:gd name="connsiteY150" fmla="*/ 3028152 h 6857647"/>
                <a:gd name="connsiteX151" fmla="*/ 293434 w 7251978"/>
                <a:gd name="connsiteY151" fmla="*/ 3093023 h 6857647"/>
                <a:gd name="connsiteX152" fmla="*/ 241667 w 7251978"/>
                <a:gd name="connsiteY152" fmla="*/ 3079997 h 6857647"/>
                <a:gd name="connsiteX153" fmla="*/ 235915 w 7251978"/>
                <a:gd name="connsiteY153" fmla="*/ 3113151 h 6857647"/>
                <a:gd name="connsiteX154" fmla="*/ 260361 w 7251978"/>
                <a:gd name="connsiteY154" fmla="*/ 3183773 h 6857647"/>
                <a:gd name="connsiteX155" fmla="*/ 283368 w 7251978"/>
                <a:gd name="connsiteY155" fmla="*/ 3199674 h 6857647"/>
                <a:gd name="connsiteX156" fmla="*/ 257485 w 7251978"/>
                <a:gd name="connsiteY156" fmla="*/ 3284702 h 6857647"/>
                <a:gd name="connsiteX157" fmla="*/ 293434 w 7251978"/>
                <a:gd name="connsiteY157" fmla="*/ 3299079 h 6857647"/>
                <a:gd name="connsiteX158" fmla="*/ 300624 w 7251978"/>
                <a:gd name="connsiteY158" fmla="*/ 3359637 h 6857647"/>
                <a:gd name="connsiteX159" fmla="*/ 348077 w 7251978"/>
                <a:gd name="connsiteY159" fmla="*/ 3378413 h 6857647"/>
                <a:gd name="connsiteX160" fmla="*/ 359580 w 7251978"/>
                <a:gd name="connsiteY160" fmla="*/ 3472039 h 6857647"/>
                <a:gd name="connsiteX161" fmla="*/ 320755 w 7251978"/>
                <a:gd name="connsiteY161" fmla="*/ 3474914 h 6857647"/>
                <a:gd name="connsiteX162" fmla="*/ 327945 w 7251978"/>
                <a:gd name="connsiteY162" fmla="*/ 3512382 h 6857647"/>
                <a:gd name="connsiteX163" fmla="*/ 294872 w 7251978"/>
                <a:gd name="connsiteY163" fmla="*/ 3525408 h 6857647"/>
                <a:gd name="connsiteX164" fmla="*/ 287682 w 7251978"/>
                <a:gd name="connsiteY164" fmla="*/ 3496566 h 6857647"/>
                <a:gd name="connsiteX165" fmla="*/ 225850 w 7251978"/>
                <a:gd name="connsiteY165" fmla="*/ 3502317 h 6857647"/>
                <a:gd name="connsiteX166" fmla="*/ 218660 w 7251978"/>
                <a:gd name="connsiteY166" fmla="*/ 3571501 h 6857647"/>
                <a:gd name="connsiteX167" fmla="*/ 297748 w 7251978"/>
                <a:gd name="connsiteY167" fmla="*/ 3636401 h 6857647"/>
                <a:gd name="connsiteX168" fmla="*/ 247419 w 7251978"/>
                <a:gd name="connsiteY168" fmla="*/ 3662280 h 6857647"/>
                <a:gd name="connsiteX169" fmla="*/ 263236 w 7251978"/>
                <a:gd name="connsiteY169" fmla="*/ 3704147 h 6857647"/>
                <a:gd name="connsiteX170" fmla="*/ 250295 w 7251978"/>
                <a:gd name="connsiteY170" fmla="*/ 3725713 h 6857647"/>
                <a:gd name="connsiteX171" fmla="*/ 258923 w 7251978"/>
                <a:gd name="connsiteY171" fmla="*/ 3738739 h 6857647"/>
                <a:gd name="connsiteX172" fmla="*/ 217222 w 7251978"/>
                <a:gd name="connsiteY172" fmla="*/ 3760305 h 6857647"/>
                <a:gd name="connsiteX173" fmla="*/ 214346 w 7251978"/>
                <a:gd name="connsiteY173" fmla="*/ 3799210 h 6857647"/>
                <a:gd name="connsiteX174" fmla="*/ 248857 w 7251978"/>
                <a:gd name="connsiteY174" fmla="*/ 3823738 h 6857647"/>
                <a:gd name="connsiteX175" fmla="*/ 234477 w 7251978"/>
                <a:gd name="connsiteY175" fmla="*/ 3866985 h 6857647"/>
                <a:gd name="connsiteX176" fmla="*/ 271864 w 7251978"/>
                <a:gd name="connsiteY176" fmla="*/ 3885675 h 6857647"/>
                <a:gd name="connsiteX177" fmla="*/ 224412 w 7251978"/>
                <a:gd name="connsiteY177" fmla="*/ 3926105 h 6857647"/>
                <a:gd name="connsiteX178" fmla="*/ 235915 w 7251978"/>
                <a:gd name="connsiteY178" fmla="*/ 3973636 h 6857647"/>
                <a:gd name="connsiteX179" fmla="*/ 207156 w 7251978"/>
                <a:gd name="connsiteY179" fmla="*/ 3982263 h 6857647"/>
                <a:gd name="connsiteX180" fmla="*/ 212908 w 7251978"/>
                <a:gd name="connsiteY180" fmla="*/ 4081725 h 6857647"/>
                <a:gd name="connsiteX181" fmla="*/ 189901 w 7251978"/>
                <a:gd name="connsiteY181" fmla="*/ 4133656 h 6857647"/>
                <a:gd name="connsiteX182" fmla="*/ 162579 w 7251978"/>
                <a:gd name="connsiteY182" fmla="*/ 4137969 h 6857647"/>
                <a:gd name="connsiteX183" fmla="*/ 230163 w 7251978"/>
                <a:gd name="connsiteY183" fmla="*/ 4195594 h 6857647"/>
                <a:gd name="connsiteX184" fmla="*/ 208594 w 7251978"/>
                <a:gd name="connsiteY184" fmla="*/ 4222997 h 6857647"/>
                <a:gd name="connsiteX185" fmla="*/ 247419 w 7251978"/>
                <a:gd name="connsiteY185" fmla="*/ 4283554 h 6857647"/>
                <a:gd name="connsiteX186" fmla="*/ 303500 w 7251978"/>
                <a:gd name="connsiteY186" fmla="*/ 4290743 h 6857647"/>
                <a:gd name="connsiteX187" fmla="*/ 307814 w 7251978"/>
                <a:gd name="connsiteY187" fmla="*/ 4312309 h 6857647"/>
                <a:gd name="connsiteX188" fmla="*/ 315004 w 7251978"/>
                <a:gd name="connsiteY188" fmla="*/ 4352738 h 6857647"/>
                <a:gd name="connsiteX189" fmla="*/ 336573 w 7251978"/>
                <a:gd name="connsiteY189" fmla="*/ 4354176 h 6857647"/>
                <a:gd name="connsiteX190" fmla="*/ 363894 w 7251978"/>
                <a:gd name="connsiteY190" fmla="*/ 4378617 h 6857647"/>
                <a:gd name="connsiteX191" fmla="*/ 382588 w 7251978"/>
                <a:gd name="connsiteY191" fmla="*/ 4369991 h 6857647"/>
                <a:gd name="connsiteX192" fmla="*/ 437319 w 7251978"/>
                <a:gd name="connsiteY192" fmla="*/ 4391644 h 6857647"/>
                <a:gd name="connsiteX193" fmla="*/ 461765 w 7251978"/>
                <a:gd name="connsiteY193" fmla="*/ 4371429 h 6857647"/>
                <a:gd name="connsiteX194" fmla="*/ 532225 w 7251978"/>
                <a:gd name="connsiteY194" fmla="*/ 4361365 h 6857647"/>
                <a:gd name="connsiteX195" fmla="*/ 512093 w 7251978"/>
                <a:gd name="connsiteY195" fmla="*/ 4336837 h 6857647"/>
                <a:gd name="connsiteX196" fmla="*/ 566736 w 7251978"/>
                <a:gd name="connsiteY196" fmla="*/ 4316709 h 6857647"/>
                <a:gd name="connsiteX197" fmla="*/ 602684 w 7251978"/>
                <a:gd name="connsiteY197" fmla="*/ 4336837 h 6857647"/>
                <a:gd name="connsiteX198" fmla="*/ 628568 w 7251978"/>
                <a:gd name="connsiteY198" fmla="*/ 4293619 h 6857647"/>
                <a:gd name="connsiteX199" fmla="*/ 611312 w 7251978"/>
                <a:gd name="connsiteY199" fmla="*/ 4276280 h 6857647"/>
                <a:gd name="connsiteX200" fmla="*/ 625692 w 7251978"/>
                <a:gd name="connsiteY200" fmla="*/ 4234499 h 6857647"/>
                <a:gd name="connsiteX201" fmla="*/ 706218 w 7251978"/>
                <a:gd name="connsiteY201" fmla="*/ 4238812 h 6857647"/>
                <a:gd name="connsiteX202" fmla="*/ 746480 w 7251978"/>
                <a:gd name="connsiteY202" fmla="*/ 4267653 h 6857647"/>
                <a:gd name="connsiteX203" fmla="*/ 812716 w 7251978"/>
                <a:gd name="connsiteY203" fmla="*/ 4231624 h 6857647"/>
                <a:gd name="connsiteX204" fmla="*/ 827095 w 7251978"/>
                <a:gd name="connsiteY204" fmla="*/ 4261902 h 6857647"/>
                <a:gd name="connsiteX205" fmla="*/ 864482 w 7251978"/>
                <a:gd name="connsiteY205" fmla="*/ 4217246 h 6857647"/>
                <a:gd name="connsiteX206" fmla="*/ 937818 w 7251978"/>
                <a:gd name="connsiteY206" fmla="*/ 4313747 h 6857647"/>
                <a:gd name="connsiteX207" fmla="*/ 973767 w 7251978"/>
                <a:gd name="connsiteY207" fmla="*/ 4312309 h 6857647"/>
                <a:gd name="connsiteX208" fmla="*/ 965139 w 7251978"/>
                <a:gd name="connsiteY208" fmla="*/ 4346901 h 6857647"/>
                <a:gd name="connsiteX209" fmla="*/ 1006840 w 7251978"/>
                <a:gd name="connsiteY209" fmla="*/ 4377180 h 6857647"/>
                <a:gd name="connsiteX210" fmla="*/ 1065796 w 7251978"/>
                <a:gd name="connsiteY210" fmla="*/ 4362802 h 6857647"/>
                <a:gd name="connsiteX211" fmla="*/ 1083052 w 7251978"/>
                <a:gd name="connsiteY211" fmla="*/ 4338275 h 6857647"/>
                <a:gd name="connsiteX212" fmla="*/ 1107497 w 7251978"/>
                <a:gd name="connsiteY212" fmla="*/ 4342588 h 6857647"/>
                <a:gd name="connsiteX213" fmla="*/ 1129067 w 7251978"/>
                <a:gd name="connsiteY213" fmla="*/ 4390206 h 6857647"/>
                <a:gd name="connsiteX214" fmla="*/ 1169419 w 7251978"/>
                <a:gd name="connsiteY214" fmla="*/ 4358489 h 6857647"/>
                <a:gd name="connsiteX215" fmla="*/ 1198178 w 7251978"/>
                <a:gd name="connsiteY215" fmla="*/ 4368553 h 6857647"/>
                <a:gd name="connsiteX216" fmla="*/ 1222623 w 7251978"/>
                <a:gd name="connsiteY216" fmla="*/ 4417523 h 6857647"/>
                <a:gd name="connsiteX217" fmla="*/ 1267200 w 7251978"/>
                <a:gd name="connsiteY217" fmla="*/ 4432015 h 6857647"/>
                <a:gd name="connsiteX218" fmla="*/ 1261448 w 7251978"/>
                <a:gd name="connsiteY218" fmla="*/ 4414647 h 6857647"/>
                <a:gd name="connsiteX219" fmla="*/ 1293083 w 7251978"/>
                <a:gd name="connsiteY219" fmla="*/ 4394519 h 6857647"/>
                <a:gd name="connsiteX220" fmla="*/ 1294521 w 7251978"/>
                <a:gd name="connsiteY220" fmla="*/ 4424826 h 6857647"/>
                <a:gd name="connsiteX221" fmla="*/ 1383674 w 7251978"/>
                <a:gd name="connsiteY221" fmla="*/ 4449268 h 6857647"/>
                <a:gd name="connsiteX222" fmla="*/ 1406682 w 7251978"/>
                <a:gd name="connsiteY222" fmla="*/ 4518452 h 6857647"/>
                <a:gd name="connsiteX223" fmla="*/ 1434003 w 7251978"/>
                <a:gd name="connsiteY223" fmla="*/ 4531392 h 6857647"/>
                <a:gd name="connsiteX224" fmla="*/ 1481456 w 7251978"/>
                <a:gd name="connsiteY224" fmla="*/ 4476671 h 6857647"/>
                <a:gd name="connsiteX225" fmla="*/ 1583643 w 7251978"/>
                <a:gd name="connsiteY225" fmla="*/ 4488173 h 6857647"/>
                <a:gd name="connsiteX226" fmla="*/ 1606650 w 7251978"/>
                <a:gd name="connsiteY226" fmla="*/ 4542980 h 6857647"/>
                <a:gd name="connsiteX227" fmla="*/ 1672796 w 7251978"/>
                <a:gd name="connsiteY227" fmla="*/ 4498237 h 6857647"/>
                <a:gd name="connsiteX228" fmla="*/ 1652665 w 7251978"/>
                <a:gd name="connsiteY228" fmla="*/ 4489611 h 6857647"/>
                <a:gd name="connsiteX229" fmla="*/ 1674234 w 7251978"/>
                <a:gd name="connsiteY229" fmla="*/ 4442079 h 6857647"/>
                <a:gd name="connsiteX230" fmla="*/ 1711621 w 7251978"/>
                <a:gd name="connsiteY230" fmla="*/ 4406021 h 6857647"/>
                <a:gd name="connsiteX231" fmla="*/ 1704431 w 7251978"/>
                <a:gd name="connsiteY231" fmla="*/ 4391644 h 6857647"/>
                <a:gd name="connsiteX232" fmla="*/ 1721687 w 7251978"/>
                <a:gd name="connsiteY232" fmla="*/ 4321022 h 6857647"/>
                <a:gd name="connsiteX233" fmla="*/ 1772015 w 7251978"/>
                <a:gd name="connsiteY233" fmla="*/ 4335399 h 6857647"/>
                <a:gd name="connsiteX234" fmla="*/ 1776329 w 7251978"/>
                <a:gd name="connsiteY234" fmla="*/ 4307996 h 6857647"/>
                <a:gd name="connsiteX235" fmla="*/ 1772015 w 7251978"/>
                <a:gd name="connsiteY235" fmla="*/ 4299370 h 6857647"/>
                <a:gd name="connsiteX236" fmla="*/ 1757636 w 7251978"/>
                <a:gd name="connsiteY236" fmla="*/ 4259027 h 6857647"/>
                <a:gd name="connsiteX237" fmla="*/ 1782081 w 7251978"/>
                <a:gd name="connsiteY237" fmla="*/ 4261902 h 6857647"/>
                <a:gd name="connsiteX238" fmla="*/ 1792147 w 7251978"/>
                <a:gd name="connsiteY238" fmla="*/ 4214371 h 6857647"/>
                <a:gd name="connsiteX239" fmla="*/ 1829534 w 7251978"/>
                <a:gd name="connsiteY239" fmla="*/ 4191280 h 6857647"/>
                <a:gd name="connsiteX240" fmla="*/ 1852541 w 7251978"/>
                <a:gd name="connsiteY240" fmla="*/ 4233061 h 6857647"/>
                <a:gd name="connsiteX241" fmla="*/ 1888490 w 7251978"/>
                <a:gd name="connsiteY241" fmla="*/ 4227310 h 6857647"/>
                <a:gd name="connsiteX242" fmla="*/ 1887052 w 7251978"/>
                <a:gd name="connsiteY242" fmla="*/ 4207096 h 6857647"/>
                <a:gd name="connsiteX243" fmla="*/ 1950411 w 7251978"/>
                <a:gd name="connsiteY243" fmla="*/ 4199907 h 6857647"/>
                <a:gd name="connsiteX244" fmla="*/ 1951849 w 7251978"/>
                <a:gd name="connsiteY244" fmla="*/ 4199907 h 6857647"/>
                <a:gd name="connsiteX245" fmla="*/ 1969105 w 7251978"/>
                <a:gd name="connsiteY245" fmla="*/ 4222997 h 6857647"/>
                <a:gd name="connsiteX246" fmla="*/ 2003616 w 7251978"/>
                <a:gd name="connsiteY246" fmla="*/ 4184092 h 6857647"/>
                <a:gd name="connsiteX247" fmla="*/ 1992112 w 7251978"/>
                <a:gd name="connsiteY247" fmla="*/ 4158098 h 6857647"/>
                <a:gd name="connsiteX248" fmla="*/ 2074076 w 7251978"/>
                <a:gd name="connsiteY248" fmla="*/ 4116317 h 6857647"/>
                <a:gd name="connsiteX249" fmla="*/ 2088455 w 7251978"/>
                <a:gd name="connsiteY249" fmla="*/ 4083163 h 6857647"/>
                <a:gd name="connsiteX250" fmla="*/ 2122966 w 7251978"/>
                <a:gd name="connsiteY250" fmla="*/ 4096189 h 6857647"/>
                <a:gd name="connsiteX251" fmla="*/ 2097083 w 7251978"/>
                <a:gd name="connsiteY251" fmla="*/ 4127819 h 6857647"/>
                <a:gd name="connsiteX252" fmla="*/ 2124404 w 7251978"/>
                <a:gd name="connsiteY252" fmla="*/ 4166724 h 6857647"/>
                <a:gd name="connsiteX253" fmla="*/ 2133032 w 7251978"/>
                <a:gd name="connsiteY253" fmla="*/ 4178341 h 6857647"/>
                <a:gd name="connsiteX254" fmla="*/ 2101397 w 7251978"/>
                <a:gd name="connsiteY254" fmla="*/ 4185529 h 6857647"/>
                <a:gd name="connsiteX255" fmla="*/ 2110025 w 7251978"/>
                <a:gd name="connsiteY255" fmla="*/ 4230186 h 6857647"/>
                <a:gd name="connsiteX256" fmla="*/ 2091331 w 7251978"/>
                <a:gd name="connsiteY256" fmla="*/ 4257589 h 6857647"/>
                <a:gd name="connsiteX257" fmla="*/ 2124404 w 7251978"/>
                <a:gd name="connsiteY257" fmla="*/ 4303683 h 6857647"/>
                <a:gd name="connsiteX258" fmla="*/ 2166105 w 7251978"/>
                <a:gd name="connsiteY258" fmla="*/ 4263340 h 6857647"/>
                <a:gd name="connsiteX259" fmla="*/ 2235127 w 7251978"/>
                <a:gd name="connsiteY259" fmla="*/ 4309434 h 6857647"/>
                <a:gd name="connsiteX260" fmla="*/ 2327246 w 7251978"/>
                <a:gd name="connsiteY260" fmla="*/ 4290743 h 6857647"/>
                <a:gd name="connsiteX261" fmla="*/ 2374698 w 7251978"/>
                <a:gd name="connsiteY261" fmla="*/ 4357051 h 6857647"/>
                <a:gd name="connsiteX262" fmla="*/ 2366071 w 7251978"/>
                <a:gd name="connsiteY262" fmla="*/ 4394519 h 6857647"/>
                <a:gd name="connsiteX263" fmla="*/ 2397706 w 7251978"/>
                <a:gd name="connsiteY263" fmla="*/ 4429140 h 6857647"/>
                <a:gd name="connsiteX264" fmla="*/ 2380450 w 7251978"/>
                <a:gd name="connsiteY264" fmla="*/ 4470920 h 6857647"/>
                <a:gd name="connsiteX265" fmla="*/ 2413523 w 7251978"/>
                <a:gd name="connsiteY265" fmla="*/ 4479547 h 6857647"/>
                <a:gd name="connsiteX266" fmla="*/ 2416399 w 7251978"/>
                <a:gd name="connsiteY266" fmla="*/ 4480984 h 6857647"/>
                <a:gd name="connsiteX267" fmla="*/ 2478231 w 7251978"/>
                <a:gd name="connsiteY267" fmla="*/ 4416085 h 6857647"/>
                <a:gd name="connsiteX268" fmla="*/ 2458100 w 7251978"/>
                <a:gd name="connsiteY268" fmla="*/ 4393081 h 6857647"/>
                <a:gd name="connsiteX269" fmla="*/ 2578888 w 7251978"/>
                <a:gd name="connsiteY269" fmla="*/ 4362802 h 6857647"/>
                <a:gd name="connsiteX270" fmla="*/ 2613492 w 7251978"/>
                <a:gd name="connsiteY270" fmla="*/ 4283554 h 6857647"/>
                <a:gd name="connsiteX271" fmla="*/ 2709835 w 7251978"/>
                <a:gd name="connsiteY271" fmla="*/ 4237375 h 6857647"/>
                <a:gd name="connsiteX272" fmla="*/ 2643689 w 7251978"/>
                <a:gd name="connsiteY272" fmla="*/ 4221559 h 6857647"/>
                <a:gd name="connsiteX273" fmla="*/ 2644045 w 7251978"/>
                <a:gd name="connsiteY273" fmla="*/ 4159104 h 6857647"/>
                <a:gd name="connsiteX274" fmla="*/ 2612321 w 7251978"/>
                <a:gd name="connsiteY274" fmla="*/ 4136992 h 6857647"/>
                <a:gd name="connsiteX275" fmla="*/ 2546445 w 7251978"/>
                <a:gd name="connsiteY275" fmla="*/ 4053517 h 6857647"/>
                <a:gd name="connsiteX276" fmla="*/ 2475985 w 7251978"/>
                <a:gd name="connsiteY276" fmla="*/ 3985138 h 6857647"/>
                <a:gd name="connsiteX277" fmla="*/ 2467087 w 7251978"/>
                <a:gd name="connsiteY277" fmla="*/ 3949108 h 6857647"/>
                <a:gd name="connsiteX278" fmla="*/ 2466009 w 7251978"/>
                <a:gd name="connsiteY278" fmla="*/ 3918916 h 6857647"/>
                <a:gd name="connsiteX279" fmla="*/ 2442553 w 7251978"/>
                <a:gd name="connsiteY279" fmla="*/ 3908679 h 6857647"/>
                <a:gd name="connsiteX280" fmla="*/ 2455765 w 7251978"/>
                <a:gd name="connsiteY280" fmla="*/ 3881707 h 6857647"/>
                <a:gd name="connsiteX281" fmla="*/ 2429700 w 7251978"/>
                <a:gd name="connsiteY281" fmla="*/ 3875237 h 6857647"/>
                <a:gd name="connsiteX282" fmla="*/ 2424038 w 7251978"/>
                <a:gd name="connsiteY282" fmla="*/ 3843981 h 6857647"/>
                <a:gd name="connsiteX283" fmla="*/ 2404087 w 7251978"/>
                <a:gd name="connsiteY283" fmla="*/ 3829690 h 6857647"/>
                <a:gd name="connsiteX284" fmla="*/ 2407863 w 7251978"/>
                <a:gd name="connsiteY284" fmla="*/ 3768385 h 6857647"/>
                <a:gd name="connsiteX285" fmla="*/ 2420264 w 7251978"/>
                <a:gd name="connsiteY285" fmla="*/ 3769478 h 6857647"/>
                <a:gd name="connsiteX286" fmla="*/ 2428892 w 7251978"/>
                <a:gd name="connsiteY286" fmla="*/ 3662625 h 6857647"/>
                <a:gd name="connsiteX287" fmla="*/ 2590033 w 7251978"/>
                <a:gd name="connsiteY287" fmla="*/ 3664695 h 6857647"/>
                <a:gd name="connsiteX288" fmla="*/ 2600280 w 7251978"/>
                <a:gd name="connsiteY288" fmla="*/ 3698770 h 6857647"/>
                <a:gd name="connsiteX289" fmla="*/ 2643778 w 7251978"/>
                <a:gd name="connsiteY289" fmla="*/ 3708546 h 6857647"/>
                <a:gd name="connsiteX290" fmla="*/ 2646921 w 7251978"/>
                <a:gd name="connsiteY290" fmla="*/ 3802977 h 6857647"/>
                <a:gd name="connsiteX291" fmla="*/ 2683051 w 7251978"/>
                <a:gd name="connsiteY291" fmla="*/ 3824112 h 6857647"/>
                <a:gd name="connsiteX292" fmla="*/ 2728977 w 7251978"/>
                <a:gd name="connsiteY292" fmla="*/ 3785034 h 6857647"/>
                <a:gd name="connsiteX293" fmla="*/ 2751714 w 7251978"/>
                <a:gd name="connsiteY293" fmla="*/ 3783481 h 6857647"/>
                <a:gd name="connsiteX294" fmla="*/ 2761331 w 7251978"/>
                <a:gd name="connsiteY294" fmla="*/ 3805248 h 6857647"/>
                <a:gd name="connsiteX295" fmla="*/ 2823163 w 7251978"/>
                <a:gd name="connsiteY295" fmla="*/ 3830208 h 6857647"/>
                <a:gd name="connsiteX296" fmla="*/ 2883747 w 7251978"/>
                <a:gd name="connsiteY296" fmla="*/ 3843981 h 6857647"/>
                <a:gd name="connsiteX297" fmla="*/ 2805459 w 7251978"/>
                <a:gd name="connsiteY297" fmla="*/ 3769736 h 6857647"/>
                <a:gd name="connsiteX298" fmla="*/ 2868367 w 7251978"/>
                <a:gd name="connsiteY298" fmla="*/ 3759327 h 6857647"/>
                <a:gd name="connsiteX299" fmla="*/ 2844014 w 7251978"/>
                <a:gd name="connsiteY299" fmla="*/ 3721227 h 6857647"/>
                <a:gd name="connsiteX300" fmla="*/ 2868459 w 7251978"/>
                <a:gd name="connsiteY300" fmla="*/ 3693996 h 6857647"/>
                <a:gd name="connsiteX301" fmla="*/ 2852460 w 7251978"/>
                <a:gd name="connsiteY301" fmla="*/ 3663344 h 6857647"/>
                <a:gd name="connsiteX302" fmla="*/ 2858664 w 7251978"/>
                <a:gd name="connsiteY302" fmla="*/ 3565578 h 6857647"/>
                <a:gd name="connsiteX303" fmla="*/ 2847787 w 7251978"/>
                <a:gd name="connsiteY303" fmla="*/ 3523970 h 6857647"/>
                <a:gd name="connsiteX304" fmla="*/ 2809411 w 7251978"/>
                <a:gd name="connsiteY304" fmla="*/ 3452457 h 6857647"/>
                <a:gd name="connsiteX305" fmla="*/ 2826321 w 7251978"/>
                <a:gd name="connsiteY305" fmla="*/ 3437475 h 6857647"/>
                <a:gd name="connsiteX306" fmla="*/ 2850772 w 7251978"/>
                <a:gd name="connsiteY306" fmla="*/ 3454757 h 6857647"/>
                <a:gd name="connsiteX307" fmla="*/ 2855089 w 7251978"/>
                <a:gd name="connsiteY307" fmla="*/ 3427383 h 6857647"/>
                <a:gd name="connsiteX308" fmla="*/ 2915497 w 7251978"/>
                <a:gd name="connsiteY308" fmla="*/ 3440351 h 6857647"/>
                <a:gd name="connsiteX309" fmla="*/ 2932753 w 7251978"/>
                <a:gd name="connsiteY309" fmla="*/ 3401446 h 6857647"/>
                <a:gd name="connsiteX310" fmla="*/ 2958636 w 7251978"/>
                <a:gd name="connsiteY310" fmla="*/ 3389915 h 6857647"/>
                <a:gd name="connsiteX311" fmla="*/ 2968702 w 7251978"/>
                <a:gd name="connsiteY311" fmla="*/ 3398542 h 6857647"/>
                <a:gd name="connsiteX312" fmla="*/ 2970140 w 7251978"/>
                <a:gd name="connsiteY312" fmla="*/ 3392791 h 6857647"/>
                <a:gd name="connsiteX313" fmla="*/ 2978768 w 7251978"/>
                <a:gd name="connsiteY313" fmla="*/ 3404321 h 6857647"/>
                <a:gd name="connsiteX314" fmla="*/ 3013307 w 7251978"/>
                <a:gd name="connsiteY314" fmla="*/ 3368292 h 6857647"/>
                <a:gd name="connsiteX315" fmla="*/ 3004651 w 7251978"/>
                <a:gd name="connsiteY315" fmla="*/ 3343793 h 6857647"/>
                <a:gd name="connsiteX316" fmla="*/ 3056446 w 7251978"/>
                <a:gd name="connsiteY316" fmla="*/ 3320731 h 6857647"/>
                <a:gd name="connsiteX317" fmla="*/ 3078044 w 7251978"/>
                <a:gd name="connsiteY317" fmla="*/ 3325907 h 6857647"/>
                <a:gd name="connsiteX318" fmla="*/ 3082732 w 7251978"/>
                <a:gd name="connsiteY318" fmla="*/ 3298878 h 6857647"/>
                <a:gd name="connsiteX319" fmla="*/ 3093632 w 7251978"/>
                <a:gd name="connsiteY319" fmla="*/ 3300229 h 6857647"/>
                <a:gd name="connsiteX320" fmla="*/ 3092194 w 7251978"/>
                <a:gd name="connsiteY320" fmla="*/ 3312594 h 6857647"/>
                <a:gd name="connsiteX321" fmla="*/ 3082876 w 7251978"/>
                <a:gd name="connsiteY321" fmla="*/ 3312134 h 6857647"/>
                <a:gd name="connsiteX322" fmla="*/ 3080403 w 7251978"/>
                <a:gd name="connsiteY322" fmla="*/ 3326224 h 6857647"/>
                <a:gd name="connsiteX323" fmla="*/ 3113964 w 7251978"/>
                <a:gd name="connsiteY323" fmla="*/ 3335138 h 6857647"/>
                <a:gd name="connsiteX324" fmla="*/ 3132658 w 7251978"/>
                <a:gd name="connsiteY324" fmla="*/ 3287577 h 6857647"/>
                <a:gd name="connsiteX325" fmla="*/ 3148504 w 7251978"/>
                <a:gd name="connsiteY325" fmla="*/ 3306325 h 6857647"/>
                <a:gd name="connsiteX326" fmla="*/ 3155694 w 7251978"/>
                <a:gd name="connsiteY326" fmla="*/ 3296233 h 6857647"/>
                <a:gd name="connsiteX327" fmla="*/ 3161446 w 7251978"/>
                <a:gd name="connsiteY327" fmla="*/ 3263078 h 6857647"/>
                <a:gd name="connsiteX328" fmla="*/ 3198833 w 7251978"/>
                <a:gd name="connsiteY328" fmla="*/ 3265954 h 6857647"/>
                <a:gd name="connsiteX329" fmla="*/ 3200645 w 7251978"/>
                <a:gd name="connsiteY329" fmla="*/ 3232742 h 6857647"/>
                <a:gd name="connsiteX330" fmla="*/ 3221840 w 7251978"/>
                <a:gd name="connsiteY330" fmla="*/ 3264516 h 6857647"/>
                <a:gd name="connsiteX331" fmla="*/ 3240534 w 7251978"/>
                <a:gd name="connsiteY331" fmla="*/ 3240017 h 6857647"/>
                <a:gd name="connsiteX332" fmla="*/ 3249161 w 7251978"/>
                <a:gd name="connsiteY332" fmla="*/ 3254423 h 6857647"/>
                <a:gd name="connsiteX333" fmla="*/ 3260665 w 7251978"/>
                <a:gd name="connsiteY333" fmla="*/ 3245768 h 6857647"/>
                <a:gd name="connsiteX334" fmla="*/ 3249161 w 7251978"/>
                <a:gd name="connsiteY334" fmla="*/ 3214080 h 6857647"/>
                <a:gd name="connsiteX335" fmla="*/ 3232625 w 7251978"/>
                <a:gd name="connsiteY335" fmla="*/ 3185556 h 6857647"/>
                <a:gd name="connsiteX336" fmla="*/ 3177781 w 7251978"/>
                <a:gd name="connsiteY336" fmla="*/ 3249679 h 6857647"/>
                <a:gd name="connsiteX337" fmla="*/ 3139675 w 7251978"/>
                <a:gd name="connsiteY337" fmla="*/ 3237142 h 6857647"/>
                <a:gd name="connsiteX338" fmla="*/ 3160756 w 7251978"/>
                <a:gd name="connsiteY338" fmla="*/ 3202147 h 6857647"/>
                <a:gd name="connsiteX339" fmla="*/ 3166651 w 7251978"/>
                <a:gd name="connsiteY339" fmla="*/ 3220205 h 6857647"/>
                <a:gd name="connsiteX340" fmla="*/ 3173208 w 7251978"/>
                <a:gd name="connsiteY340" fmla="*/ 3197575 h 6857647"/>
                <a:gd name="connsiteX341" fmla="*/ 3191212 w 7251978"/>
                <a:gd name="connsiteY341" fmla="*/ 3178338 h 6857647"/>
                <a:gd name="connsiteX342" fmla="*/ 3215283 w 7251978"/>
                <a:gd name="connsiteY342" fmla="*/ 3194728 h 6857647"/>
                <a:gd name="connsiteX343" fmla="*/ 3220287 w 7251978"/>
                <a:gd name="connsiteY343" fmla="*/ 3169798 h 6857647"/>
                <a:gd name="connsiteX344" fmla="*/ 3213903 w 7251978"/>
                <a:gd name="connsiteY344" fmla="*/ 3154098 h 6857647"/>
                <a:gd name="connsiteX345" fmla="*/ 3190205 w 7251978"/>
                <a:gd name="connsiteY345" fmla="*/ 3082901 h 6857647"/>
                <a:gd name="connsiteX346" fmla="*/ 3191643 w 7251978"/>
                <a:gd name="connsiteY346" fmla="*/ 2976250 h 6857647"/>
                <a:gd name="connsiteX347" fmla="*/ 3216088 w 7251978"/>
                <a:gd name="connsiteY347" fmla="*/ 2934441 h 6857647"/>
                <a:gd name="connsiteX348" fmla="*/ 3218964 w 7251978"/>
                <a:gd name="connsiteY348" fmla="*/ 2920034 h 6857647"/>
                <a:gd name="connsiteX349" fmla="*/ 3208899 w 7251978"/>
                <a:gd name="connsiteY349" fmla="*/ 2918597 h 6857647"/>
                <a:gd name="connsiteX350" fmla="*/ 3201709 w 7251978"/>
                <a:gd name="connsiteY350" fmla="*/ 2935907 h 6857647"/>
                <a:gd name="connsiteX351" fmla="*/ 3197395 w 7251978"/>
                <a:gd name="connsiteY351" fmla="*/ 2935907 h 6857647"/>
                <a:gd name="connsiteX352" fmla="*/ 3194519 w 7251978"/>
                <a:gd name="connsiteY352" fmla="*/ 2921472 h 6857647"/>
                <a:gd name="connsiteX353" fmla="*/ 3200271 w 7251978"/>
                <a:gd name="connsiteY353" fmla="*/ 2908504 h 6857647"/>
                <a:gd name="connsiteX354" fmla="*/ 3210337 w 7251978"/>
                <a:gd name="connsiteY354" fmla="*/ 2914283 h 6857647"/>
                <a:gd name="connsiteX355" fmla="*/ 3209129 w 7251978"/>
                <a:gd name="connsiteY355" fmla="*/ 2917792 h 6857647"/>
                <a:gd name="connsiteX356" fmla="*/ 3213960 w 7251978"/>
                <a:gd name="connsiteY356" fmla="*/ 2906088 h 6857647"/>
                <a:gd name="connsiteX357" fmla="*/ 3229030 w 7251978"/>
                <a:gd name="connsiteY357" fmla="*/ 2868152 h 6857647"/>
                <a:gd name="connsiteX358" fmla="*/ 3203147 w 7251978"/>
                <a:gd name="connsiteY358" fmla="*/ 2865268 h 6857647"/>
                <a:gd name="connsiteX359" fmla="*/ 3180139 w 7251978"/>
                <a:gd name="connsiteY359" fmla="*/ 2888318 h 6857647"/>
                <a:gd name="connsiteX360" fmla="*/ 3171512 w 7251978"/>
                <a:gd name="connsiteY360" fmla="*/ 2869593 h 6857647"/>
                <a:gd name="connsiteX361" fmla="*/ 3171512 w 7251978"/>
                <a:gd name="connsiteY361" fmla="*/ 2886880 h 6857647"/>
                <a:gd name="connsiteX362" fmla="*/ 3158570 w 7251978"/>
                <a:gd name="connsiteY362" fmla="*/ 2873915 h 6857647"/>
                <a:gd name="connsiteX363" fmla="*/ 3155694 w 7251978"/>
                <a:gd name="connsiteY363" fmla="*/ 2852300 h 6857647"/>
                <a:gd name="connsiteX364" fmla="*/ 3149942 w 7251978"/>
                <a:gd name="connsiteY364" fmla="*/ 2842210 h 6857647"/>
                <a:gd name="connsiteX365" fmla="*/ 3162884 w 7251978"/>
                <a:gd name="connsiteY365" fmla="*/ 2835001 h 6857647"/>
                <a:gd name="connsiteX366" fmla="*/ 3139877 w 7251978"/>
                <a:gd name="connsiteY366" fmla="*/ 2833563 h 6857647"/>
                <a:gd name="connsiteX367" fmla="*/ 3151380 w 7251978"/>
                <a:gd name="connsiteY367" fmla="*/ 2807618 h 6857647"/>
                <a:gd name="connsiteX368" fmla="*/ 3147066 w 7251978"/>
                <a:gd name="connsiteY368" fmla="*/ 2797528 h 6857647"/>
                <a:gd name="connsiteX369" fmla="*/ 3177264 w 7251978"/>
                <a:gd name="connsiteY369" fmla="*/ 2771585 h 6857647"/>
                <a:gd name="connsiteX370" fmla="*/ 3185891 w 7251978"/>
                <a:gd name="connsiteY370" fmla="*/ 2774467 h 6857647"/>
                <a:gd name="connsiteX371" fmla="*/ 3204585 w 7251978"/>
                <a:gd name="connsiteY371" fmla="*/ 2768701 h 6857647"/>
                <a:gd name="connsiteX372" fmla="*/ 3206023 w 7251978"/>
                <a:gd name="connsiteY372" fmla="*/ 2788881 h 6857647"/>
                <a:gd name="connsiteX373" fmla="*/ 3201709 w 7251978"/>
                <a:gd name="connsiteY373" fmla="*/ 2797528 h 6857647"/>
                <a:gd name="connsiteX374" fmla="*/ 3207461 w 7251978"/>
                <a:gd name="connsiteY374" fmla="*/ 2806174 h 6857647"/>
                <a:gd name="connsiteX375" fmla="*/ 3230468 w 7251978"/>
                <a:gd name="connsiteY375" fmla="*/ 2801852 h 6857647"/>
                <a:gd name="connsiteX376" fmla="*/ 3239096 w 7251978"/>
                <a:gd name="connsiteY376" fmla="*/ 2773023 h 6857647"/>
                <a:gd name="connsiteX377" fmla="*/ 3250599 w 7251978"/>
                <a:gd name="connsiteY377" fmla="*/ 2761495 h 6857647"/>
                <a:gd name="connsiteX378" fmla="*/ 3240534 w 7251978"/>
                <a:gd name="connsiteY378" fmla="*/ 2751408 h 6857647"/>
                <a:gd name="connsiteX379" fmla="*/ 3207461 w 7251978"/>
                <a:gd name="connsiteY379" fmla="*/ 2751408 h 6857647"/>
                <a:gd name="connsiteX380" fmla="*/ 3197395 w 7251978"/>
                <a:gd name="connsiteY380" fmla="*/ 2729788 h 6857647"/>
                <a:gd name="connsiteX381" fmla="*/ 3201709 w 7251978"/>
                <a:gd name="connsiteY381" fmla="*/ 2708167 h 6857647"/>
                <a:gd name="connsiteX382" fmla="*/ 3184453 w 7251978"/>
                <a:gd name="connsiteY382" fmla="*/ 2698077 h 6857647"/>
                <a:gd name="connsiteX383" fmla="*/ 3195957 w 7251978"/>
                <a:gd name="connsiteY383" fmla="*/ 2662047 h 6857647"/>
                <a:gd name="connsiteX384" fmla="*/ 3187329 w 7251978"/>
                <a:gd name="connsiteY384" fmla="*/ 2654838 h 6857647"/>
                <a:gd name="connsiteX385" fmla="*/ 3203147 w 7251978"/>
                <a:gd name="connsiteY385" fmla="*/ 2633218 h 6857647"/>
                <a:gd name="connsiteX386" fmla="*/ 3170074 w 7251978"/>
                <a:gd name="connsiteY386" fmla="*/ 2611597 h 6857647"/>
                <a:gd name="connsiteX387" fmla="*/ 3160008 w 7251978"/>
                <a:gd name="connsiteY387" fmla="*/ 2624568 h 6857647"/>
                <a:gd name="connsiteX388" fmla="*/ 3141286 w 7251978"/>
                <a:gd name="connsiteY388" fmla="*/ 2602950 h 6857647"/>
                <a:gd name="connsiteX389" fmla="*/ 3155694 w 7251978"/>
                <a:gd name="connsiteY389" fmla="*/ 2591423 h 6857647"/>
                <a:gd name="connsiteX390" fmla="*/ 3161446 w 7251978"/>
                <a:gd name="connsiteY390" fmla="*/ 2600069 h 6857647"/>
                <a:gd name="connsiteX391" fmla="*/ 3172950 w 7251978"/>
                <a:gd name="connsiteY391" fmla="*/ 2591423 h 6857647"/>
                <a:gd name="connsiteX392" fmla="*/ 3154256 w 7251978"/>
                <a:gd name="connsiteY392" fmla="*/ 2564034 h 6857647"/>
                <a:gd name="connsiteX393" fmla="*/ 3164322 w 7251978"/>
                <a:gd name="connsiteY393" fmla="*/ 2555387 h 6857647"/>
                <a:gd name="connsiteX394" fmla="*/ 3172950 w 7251978"/>
                <a:gd name="connsiteY394" fmla="*/ 2562593 h 6857647"/>
                <a:gd name="connsiteX395" fmla="*/ 3180139 w 7251978"/>
                <a:gd name="connsiteY395" fmla="*/ 2556828 h 6857647"/>
                <a:gd name="connsiteX396" fmla="*/ 3175826 w 7251978"/>
                <a:gd name="connsiteY396" fmla="*/ 2551062 h 6857647"/>
                <a:gd name="connsiteX397" fmla="*/ 3183015 w 7251978"/>
                <a:gd name="connsiteY397" fmla="*/ 2545297 h 6857647"/>
                <a:gd name="connsiteX398" fmla="*/ 3234782 w 7251978"/>
                <a:gd name="connsiteY398" fmla="*/ 2565477 h 6857647"/>
                <a:gd name="connsiteX399" fmla="*/ 3250599 w 7251978"/>
                <a:gd name="connsiteY399" fmla="*/ 2552503 h 6857647"/>
                <a:gd name="connsiteX400" fmla="*/ 3276511 w 7251978"/>
                <a:gd name="connsiteY400" fmla="*/ 2562593 h 6857647"/>
                <a:gd name="connsiteX401" fmla="*/ 3241972 w 7251978"/>
                <a:gd name="connsiteY401" fmla="*/ 2595745 h 6857647"/>
                <a:gd name="connsiteX402" fmla="*/ 3249161 w 7251978"/>
                <a:gd name="connsiteY402" fmla="*/ 2627452 h 6857647"/>
                <a:gd name="connsiteX403" fmla="*/ 3230640 w 7251978"/>
                <a:gd name="connsiteY403" fmla="*/ 2629888 h 6857647"/>
                <a:gd name="connsiteX404" fmla="*/ 3237658 w 7251978"/>
                <a:gd name="connsiteY404" fmla="*/ 2651954 h 6857647"/>
                <a:gd name="connsiteX405" fmla="*/ 3218964 w 7251978"/>
                <a:gd name="connsiteY405" fmla="*/ 2653395 h 6857647"/>
                <a:gd name="connsiteX406" fmla="*/ 3221840 w 7251978"/>
                <a:gd name="connsiteY406" fmla="*/ 2685105 h 6857647"/>
                <a:gd name="connsiteX407" fmla="*/ 3234782 w 7251978"/>
                <a:gd name="connsiteY407" fmla="*/ 2686546 h 6857647"/>
                <a:gd name="connsiteX408" fmla="*/ 3249161 w 7251978"/>
                <a:gd name="connsiteY408" fmla="*/ 2741318 h 6857647"/>
                <a:gd name="connsiteX409" fmla="*/ 3272197 w 7251978"/>
                <a:gd name="connsiteY409" fmla="*/ 2749965 h 6857647"/>
                <a:gd name="connsiteX410" fmla="*/ 3299519 w 7251978"/>
                <a:gd name="connsiteY410" fmla="*/ 2732672 h 6857647"/>
                <a:gd name="connsiteX411" fmla="*/ 3335468 w 7251978"/>
                <a:gd name="connsiteY411" fmla="*/ 2732672 h 6857647"/>
                <a:gd name="connsiteX412" fmla="*/ 3385796 w 7251978"/>
                <a:gd name="connsiteY412" fmla="*/ 2696636 h 6857647"/>
                <a:gd name="connsiteX413" fmla="*/ 3421745 w 7251978"/>
                <a:gd name="connsiteY413" fmla="*/ 2670694 h 6857647"/>
                <a:gd name="connsiteX414" fmla="*/ 3433278 w 7251978"/>
                <a:gd name="connsiteY414" fmla="*/ 2669250 h 6857647"/>
                <a:gd name="connsiteX415" fmla="*/ 3411679 w 7251978"/>
                <a:gd name="connsiteY415" fmla="*/ 2585655 h 6857647"/>
                <a:gd name="connsiteX416" fmla="*/ 3431840 w 7251978"/>
                <a:gd name="connsiteY416" fmla="*/ 2578449 h 6857647"/>
                <a:gd name="connsiteX417" fmla="*/ 3441906 w 7251978"/>
                <a:gd name="connsiteY417" fmla="*/ 2578449 h 6857647"/>
                <a:gd name="connsiteX418" fmla="*/ 3436154 w 7251978"/>
                <a:gd name="connsiteY418" fmla="*/ 2553947 h 6857647"/>
                <a:gd name="connsiteX419" fmla="*/ 3480730 w 7251978"/>
                <a:gd name="connsiteY419" fmla="*/ 2542413 h 6857647"/>
                <a:gd name="connsiteX420" fmla="*/ 3489358 w 7251978"/>
                <a:gd name="connsiteY420" fmla="*/ 2549619 h 6857647"/>
                <a:gd name="connsiteX421" fmla="*/ 3490796 w 7251978"/>
                <a:gd name="connsiteY421" fmla="*/ 2564034 h 6857647"/>
                <a:gd name="connsiteX422" fmla="*/ 3472103 w 7251978"/>
                <a:gd name="connsiteY422" fmla="*/ 2562593 h 6857647"/>
                <a:gd name="connsiteX423" fmla="*/ 3472103 w 7251978"/>
                <a:gd name="connsiteY423" fmla="*/ 2581330 h 6857647"/>
                <a:gd name="connsiteX424" fmla="*/ 3480730 w 7251978"/>
                <a:gd name="connsiteY424" fmla="*/ 2587095 h 6857647"/>
                <a:gd name="connsiteX425" fmla="*/ 3477854 w 7251978"/>
                <a:gd name="connsiteY425" fmla="*/ 2600069 h 6857647"/>
                <a:gd name="connsiteX426" fmla="*/ 3473541 w 7251978"/>
                <a:gd name="connsiteY426" fmla="*/ 2601507 h 6857647"/>
                <a:gd name="connsiteX427" fmla="*/ 3466351 w 7251978"/>
                <a:gd name="connsiteY427" fmla="*/ 2605832 h 6857647"/>
                <a:gd name="connsiteX428" fmla="*/ 3467789 w 7251978"/>
                <a:gd name="connsiteY428" fmla="*/ 2653395 h 6857647"/>
                <a:gd name="connsiteX429" fmla="*/ 3459161 w 7251978"/>
                <a:gd name="connsiteY429" fmla="*/ 2664926 h 6857647"/>
                <a:gd name="connsiteX430" fmla="*/ 3463475 w 7251978"/>
                <a:gd name="connsiteY430" fmla="*/ 2663485 h 6857647"/>
                <a:gd name="connsiteX431" fmla="*/ 3497986 w 7251978"/>
                <a:gd name="connsiteY431" fmla="*/ 2660604 h 6857647"/>
                <a:gd name="connsiteX432" fmla="*/ 3594358 w 7251978"/>
                <a:gd name="connsiteY432" fmla="*/ 2698077 h 6857647"/>
                <a:gd name="connsiteX433" fmla="*/ 3633183 w 7251978"/>
                <a:gd name="connsiteY433" fmla="*/ 2698077 h 6857647"/>
                <a:gd name="connsiteX434" fmla="*/ 3669132 w 7251978"/>
                <a:gd name="connsiteY434" fmla="*/ 2702399 h 6857647"/>
                <a:gd name="connsiteX435" fmla="*/ 3775569 w 7251978"/>
                <a:gd name="connsiteY435" fmla="*/ 2797528 h 6857647"/>
                <a:gd name="connsiteX436" fmla="*/ 3861876 w 7251978"/>
                <a:gd name="connsiteY436" fmla="*/ 2876787 h 6857647"/>
                <a:gd name="connsiteX437" fmla="*/ 3871194 w 7251978"/>
                <a:gd name="connsiteY437" fmla="*/ 2949307 h 6857647"/>
                <a:gd name="connsiteX438" fmla="*/ 3873379 w 7251978"/>
                <a:gd name="connsiteY438" fmla="*/ 3000749 h 6857647"/>
                <a:gd name="connsiteX439" fmla="*/ 3872775 w 7251978"/>
                <a:gd name="connsiteY439" fmla="*/ 3086007 h 6857647"/>
                <a:gd name="connsiteX440" fmla="*/ 3935212 w 7251978"/>
                <a:gd name="connsiteY440" fmla="*/ 3071371 h 6857647"/>
                <a:gd name="connsiteX441" fmla="*/ 3939525 w 7251978"/>
                <a:gd name="connsiteY441" fmla="*/ 3097307 h 6857647"/>
                <a:gd name="connsiteX442" fmla="*/ 3935212 w 7251978"/>
                <a:gd name="connsiteY442" fmla="*/ 3097307 h 6857647"/>
                <a:gd name="connsiteX443" fmla="*/ 3906452 w 7251978"/>
                <a:gd name="connsiteY443" fmla="*/ 3104525 h 6857647"/>
                <a:gd name="connsiteX444" fmla="*/ 3913642 w 7251978"/>
                <a:gd name="connsiteY444" fmla="*/ 3139117 h 6857647"/>
                <a:gd name="connsiteX445" fmla="*/ 3971161 w 7251978"/>
                <a:gd name="connsiteY445" fmla="*/ 3134803 h 6857647"/>
                <a:gd name="connsiteX446" fmla="*/ 3981255 w 7251978"/>
                <a:gd name="connsiteY446" fmla="*/ 3120397 h 6857647"/>
                <a:gd name="connsiteX447" fmla="*/ 4024394 w 7251978"/>
                <a:gd name="connsiteY447" fmla="*/ 3143458 h 6857647"/>
                <a:gd name="connsiteX448" fmla="*/ 4021288 w 7251978"/>
                <a:gd name="connsiteY448" fmla="*/ 3157117 h 6857647"/>
                <a:gd name="connsiteX449" fmla="*/ 4037105 w 7251978"/>
                <a:gd name="connsiteY449" fmla="*/ 3158612 h 6857647"/>
                <a:gd name="connsiteX450" fmla="*/ 4039492 w 7251978"/>
                <a:gd name="connsiteY450" fmla="*/ 3169252 h 6857647"/>
                <a:gd name="connsiteX451" fmla="*/ 4055281 w 7251978"/>
                <a:gd name="connsiteY451" fmla="*/ 3169108 h 6857647"/>
                <a:gd name="connsiteX452" fmla="*/ 4045704 w 7251978"/>
                <a:gd name="connsiteY452" fmla="*/ 3174543 h 6857647"/>
                <a:gd name="connsiteX453" fmla="*/ 4051542 w 7251978"/>
                <a:gd name="connsiteY453" fmla="*/ 3184837 h 6857647"/>
                <a:gd name="connsiteX454" fmla="*/ 4019562 w 7251978"/>
                <a:gd name="connsiteY454" fmla="*/ 3182134 h 6857647"/>
                <a:gd name="connsiteX455" fmla="*/ 4042915 w 7251978"/>
                <a:gd name="connsiteY455" fmla="*/ 3202952 h 6857647"/>
                <a:gd name="connsiteX456" fmla="*/ 4018929 w 7251978"/>
                <a:gd name="connsiteY456" fmla="*/ 3210745 h 6857647"/>
                <a:gd name="connsiteX457" fmla="*/ 4042828 w 7251978"/>
                <a:gd name="connsiteY457" fmla="*/ 3224518 h 6857647"/>
                <a:gd name="connsiteX458" fmla="*/ 4043260 w 7251978"/>
                <a:gd name="connsiteY458" fmla="*/ 3273286 h 6857647"/>
                <a:gd name="connsiteX459" fmla="*/ 3979990 w 7251978"/>
                <a:gd name="connsiteY459" fmla="*/ 3261152 h 6857647"/>
                <a:gd name="connsiteX460" fmla="*/ 3978350 w 7251978"/>
                <a:gd name="connsiteY460" fmla="*/ 3247982 h 6857647"/>
                <a:gd name="connsiteX461" fmla="*/ 3973432 w 7251978"/>
                <a:gd name="connsiteY461" fmla="*/ 3234295 h 6857647"/>
                <a:gd name="connsiteX462" fmla="*/ 3993679 w 7251978"/>
                <a:gd name="connsiteY462" fmla="*/ 3204189 h 6857647"/>
                <a:gd name="connsiteX463" fmla="*/ 3982031 w 7251978"/>
                <a:gd name="connsiteY463" fmla="*/ 3210716 h 6857647"/>
                <a:gd name="connsiteX464" fmla="*/ 3976539 w 7251978"/>
                <a:gd name="connsiteY464" fmla="*/ 3193751 h 6857647"/>
                <a:gd name="connsiteX465" fmla="*/ 3967566 w 7251978"/>
                <a:gd name="connsiteY465" fmla="*/ 3196798 h 6857647"/>
                <a:gd name="connsiteX466" fmla="*/ 3961699 w 7251978"/>
                <a:gd name="connsiteY466" fmla="*/ 3182105 h 6857647"/>
                <a:gd name="connsiteX467" fmla="*/ 3938088 w 7251978"/>
                <a:gd name="connsiteY467" fmla="*/ 3183802 h 6857647"/>
                <a:gd name="connsiteX468" fmla="*/ 3915080 w 7251978"/>
                <a:gd name="connsiteY468" fmla="*/ 3209738 h 6857647"/>
                <a:gd name="connsiteX469" fmla="*/ 3893511 w 7251978"/>
                <a:gd name="connsiteY469" fmla="*/ 3191019 h 6857647"/>
                <a:gd name="connsiteX470" fmla="*/ 3886321 w 7251978"/>
                <a:gd name="connsiteY470" fmla="*/ 3196770 h 6857647"/>
                <a:gd name="connsiteX471" fmla="*/ 3905014 w 7251978"/>
                <a:gd name="connsiteY471" fmla="*/ 3215518 h 6857647"/>
                <a:gd name="connsiteX472" fmla="*/ 3896387 w 7251978"/>
                <a:gd name="connsiteY472" fmla="*/ 3222707 h 6857647"/>
                <a:gd name="connsiteX473" fmla="*/ 3903577 w 7251978"/>
                <a:gd name="connsiteY473" fmla="*/ 3228486 h 6857647"/>
                <a:gd name="connsiteX474" fmla="*/ 3896387 w 7251978"/>
                <a:gd name="connsiteY474" fmla="*/ 3263078 h 6857647"/>
                <a:gd name="connsiteX475" fmla="*/ 3856124 w 7251978"/>
                <a:gd name="connsiteY475" fmla="*/ 3231362 h 6857647"/>
                <a:gd name="connsiteX476" fmla="*/ 3866190 w 7251978"/>
                <a:gd name="connsiteY476" fmla="*/ 3268829 h 6857647"/>
                <a:gd name="connsiteX477" fmla="*/ 3869065 w 7251978"/>
                <a:gd name="connsiteY477" fmla="*/ 3314952 h 6857647"/>
                <a:gd name="connsiteX478" fmla="*/ 3857562 w 7251978"/>
                <a:gd name="connsiteY478" fmla="*/ 3326482 h 6857647"/>
                <a:gd name="connsiteX479" fmla="*/ 3820146 w 7251978"/>
                <a:gd name="connsiteY479" fmla="*/ 3374043 h 6857647"/>
                <a:gd name="connsiteX480" fmla="*/ 3801453 w 7251978"/>
                <a:gd name="connsiteY480" fmla="*/ 3392791 h 6857647"/>
                <a:gd name="connsiteX481" fmla="*/ 3755438 w 7251978"/>
                <a:gd name="connsiteY481" fmla="*/ 3438913 h 6857647"/>
                <a:gd name="connsiteX482" fmla="*/ 3651876 w 7251978"/>
                <a:gd name="connsiteY482" fmla="*/ 3513848 h 6857647"/>
                <a:gd name="connsiteX483" fmla="*/ 3617365 w 7251978"/>
                <a:gd name="connsiteY483" fmla="*/ 3525379 h 6857647"/>
                <a:gd name="connsiteX484" fmla="*/ 3518117 w 7251978"/>
                <a:gd name="connsiteY484" fmla="*/ 3513848 h 6857647"/>
                <a:gd name="connsiteX485" fmla="*/ 3531059 w 7251978"/>
                <a:gd name="connsiteY485" fmla="*/ 3547002 h 6857647"/>
                <a:gd name="connsiteX486" fmla="*/ 3508052 w 7251978"/>
                <a:gd name="connsiteY486" fmla="*/ 3557095 h 6857647"/>
                <a:gd name="connsiteX487" fmla="*/ 3493672 w 7251978"/>
                <a:gd name="connsiteY487" fmla="*/ 3653682 h 6857647"/>
                <a:gd name="connsiteX488" fmla="*/ 3502300 w 7251978"/>
                <a:gd name="connsiteY488" fmla="*/ 3657996 h 6857647"/>
                <a:gd name="connsiteX489" fmla="*/ 3519555 w 7251978"/>
                <a:gd name="connsiteY489" fmla="*/ 3678181 h 6857647"/>
                <a:gd name="connsiteX490" fmla="*/ 3526745 w 7251978"/>
                <a:gd name="connsiteY490" fmla="*/ 3708431 h 6857647"/>
                <a:gd name="connsiteX491" fmla="*/ 3500862 w 7251978"/>
                <a:gd name="connsiteY491" fmla="*/ 3722866 h 6857647"/>
                <a:gd name="connsiteX492" fmla="*/ 3485792 w 7251978"/>
                <a:gd name="connsiteY492" fmla="*/ 3733563 h 6857647"/>
                <a:gd name="connsiteX493" fmla="*/ 3468536 w 7251978"/>
                <a:gd name="connsiteY493" fmla="*/ 3769650 h 6857647"/>
                <a:gd name="connsiteX494" fmla="*/ 3447283 w 7251978"/>
                <a:gd name="connsiteY494" fmla="*/ 3771375 h 6857647"/>
                <a:gd name="connsiteX495" fmla="*/ 3452316 w 7251978"/>
                <a:gd name="connsiteY495" fmla="*/ 3805737 h 6857647"/>
                <a:gd name="connsiteX496" fmla="*/ 3419099 w 7251978"/>
                <a:gd name="connsiteY496" fmla="*/ 3826843 h 6857647"/>
                <a:gd name="connsiteX497" fmla="*/ 3426088 w 7251978"/>
                <a:gd name="connsiteY497" fmla="*/ 3868422 h 6857647"/>
                <a:gd name="connsiteX498" fmla="*/ 3373344 w 7251978"/>
                <a:gd name="connsiteY498" fmla="*/ 3854706 h 6857647"/>
                <a:gd name="connsiteX499" fmla="*/ 3364687 w 7251978"/>
                <a:gd name="connsiteY499" fmla="*/ 3826958 h 6857647"/>
                <a:gd name="connsiteX500" fmla="*/ 3380706 w 7251978"/>
                <a:gd name="connsiteY500" fmla="*/ 3799986 h 6857647"/>
                <a:gd name="connsiteX501" fmla="*/ 3327444 w 7251978"/>
                <a:gd name="connsiteY501" fmla="*/ 3780462 h 6857647"/>
                <a:gd name="connsiteX502" fmla="*/ 3318471 w 7251978"/>
                <a:gd name="connsiteY502" fmla="*/ 3738221 h 6857647"/>
                <a:gd name="connsiteX503" fmla="*/ 3284938 w 7251978"/>
                <a:gd name="connsiteY503" fmla="*/ 3754899 h 6857647"/>
                <a:gd name="connsiteX504" fmla="*/ 3252037 w 7251978"/>
                <a:gd name="connsiteY504" fmla="*/ 3797801 h 6857647"/>
                <a:gd name="connsiteX505" fmla="*/ 3229030 w 7251978"/>
                <a:gd name="connsiteY505" fmla="*/ 3783395 h 6857647"/>
                <a:gd name="connsiteX506" fmla="*/ 3224716 w 7251978"/>
                <a:gd name="connsiteY506" fmla="*/ 3830955 h 6857647"/>
                <a:gd name="connsiteX507" fmla="*/ 3226039 w 7251978"/>
                <a:gd name="connsiteY507" fmla="*/ 3857064 h 6857647"/>
                <a:gd name="connsiteX508" fmla="*/ 3280797 w 7251978"/>
                <a:gd name="connsiteY508" fmla="*/ 3861550 h 6857647"/>
                <a:gd name="connsiteX509" fmla="*/ 3295579 w 7251978"/>
                <a:gd name="connsiteY509" fmla="*/ 3869946 h 6857647"/>
                <a:gd name="connsiteX510" fmla="*/ 3297879 w 7251978"/>
                <a:gd name="connsiteY510" fmla="*/ 3895251 h 6857647"/>
                <a:gd name="connsiteX511" fmla="*/ 3340213 w 7251978"/>
                <a:gd name="connsiteY511" fmla="*/ 3901174 h 6857647"/>
                <a:gd name="connsiteX512" fmla="*/ 3359741 w 7251978"/>
                <a:gd name="connsiteY512" fmla="*/ 4020909 h 6857647"/>
                <a:gd name="connsiteX513" fmla="*/ 3343290 w 7251978"/>
                <a:gd name="connsiteY513" fmla="*/ 4005180 h 6857647"/>
                <a:gd name="connsiteX514" fmla="*/ 3330866 w 7251978"/>
                <a:gd name="connsiteY514" fmla="*/ 4019672 h 6857647"/>
                <a:gd name="connsiteX515" fmla="*/ 3323705 w 7251978"/>
                <a:gd name="connsiteY515" fmla="*/ 4009119 h 6857647"/>
                <a:gd name="connsiteX516" fmla="*/ 3324741 w 7251978"/>
                <a:gd name="connsiteY516" fmla="*/ 3997387 h 6857647"/>
                <a:gd name="connsiteX517" fmla="*/ 3313179 w 7251978"/>
                <a:gd name="connsiteY517" fmla="*/ 4006445 h 6857647"/>
                <a:gd name="connsiteX518" fmla="*/ 3302768 w 7251978"/>
                <a:gd name="connsiteY518" fmla="*/ 4005123 h 6857647"/>
                <a:gd name="connsiteX519" fmla="*/ 3279790 w 7251978"/>
                <a:gd name="connsiteY519" fmla="*/ 4033848 h 6857647"/>
                <a:gd name="connsiteX520" fmla="*/ 3303459 w 7251978"/>
                <a:gd name="connsiteY520" fmla="*/ 4053402 h 6857647"/>
                <a:gd name="connsiteX521" fmla="*/ 3277087 w 7251978"/>
                <a:gd name="connsiteY521" fmla="*/ 4065910 h 6857647"/>
                <a:gd name="connsiteX522" fmla="*/ 3274383 w 7251978"/>
                <a:gd name="connsiteY522" fmla="*/ 4083019 h 6857647"/>
                <a:gd name="connsiteX523" fmla="*/ 3250197 w 7251978"/>
                <a:gd name="connsiteY523" fmla="*/ 4099409 h 6857647"/>
                <a:gd name="connsiteX524" fmla="*/ 3278582 w 7251978"/>
                <a:gd name="connsiteY524" fmla="*/ 4131787 h 6857647"/>
                <a:gd name="connsiteX525" fmla="*/ 3283299 w 7251978"/>
                <a:gd name="connsiteY525" fmla="*/ 4147918 h 6857647"/>
                <a:gd name="connsiteX526" fmla="*/ 3275764 w 7251978"/>
                <a:gd name="connsiteY526" fmla="*/ 4160139 h 6857647"/>
                <a:gd name="connsiteX527" fmla="*/ 3260234 w 7251978"/>
                <a:gd name="connsiteY527" fmla="*/ 4158673 h 6857647"/>
                <a:gd name="connsiteX528" fmla="*/ 3250686 w 7251978"/>
                <a:gd name="connsiteY528" fmla="*/ 4168248 h 6857647"/>
                <a:gd name="connsiteX529" fmla="*/ 3222444 w 7251978"/>
                <a:gd name="connsiteY529" fmla="*/ 4153612 h 6857647"/>
                <a:gd name="connsiteX530" fmla="*/ 3225148 w 7251978"/>
                <a:gd name="connsiteY530" fmla="*/ 4169456 h 6857647"/>
                <a:gd name="connsiteX531" fmla="*/ 3222847 w 7251978"/>
                <a:gd name="connsiteY531" fmla="*/ 4188117 h 6857647"/>
                <a:gd name="connsiteX532" fmla="*/ 3244330 w 7251978"/>
                <a:gd name="connsiteY532" fmla="*/ 4187111 h 6857647"/>
                <a:gd name="connsiteX533" fmla="*/ 3264835 w 7251978"/>
                <a:gd name="connsiteY533" fmla="*/ 4214227 h 6857647"/>
                <a:gd name="connsiteX534" fmla="*/ 3255086 w 7251978"/>
                <a:gd name="connsiteY534" fmla="*/ 4219489 h 6857647"/>
                <a:gd name="connsiteX535" fmla="*/ 3237744 w 7251978"/>
                <a:gd name="connsiteY535" fmla="*/ 4337297 h 6857647"/>
                <a:gd name="connsiteX536" fmla="*/ 3161446 w 7251978"/>
                <a:gd name="connsiteY536" fmla="*/ 4369991 h 6857647"/>
                <a:gd name="connsiteX537" fmla="*/ 2994585 w 7251978"/>
                <a:gd name="connsiteY537" fmla="*/ 4359927 h 6857647"/>
                <a:gd name="connsiteX538" fmla="*/ 3003242 w 7251978"/>
                <a:gd name="connsiteY538" fmla="*/ 4319555 h 6857647"/>
                <a:gd name="connsiteX539" fmla="*/ 2895366 w 7251978"/>
                <a:gd name="connsiteY539" fmla="*/ 4375771 h 6857647"/>
                <a:gd name="connsiteX540" fmla="*/ 2908308 w 7251978"/>
                <a:gd name="connsiteY540" fmla="*/ 4541513 h 6857647"/>
                <a:gd name="connsiteX541" fmla="*/ 2860841 w 7251978"/>
                <a:gd name="connsiteY541" fmla="*/ 4553044 h 6857647"/>
                <a:gd name="connsiteX542" fmla="*/ 2865155 w 7251978"/>
                <a:gd name="connsiteY542" fmla="*/ 4580447 h 6857647"/>
                <a:gd name="connsiteX543" fmla="*/ 2800423 w 7251978"/>
                <a:gd name="connsiteY543" fmla="*/ 4584760 h 6857647"/>
                <a:gd name="connsiteX544" fmla="*/ 2801861 w 7251978"/>
                <a:gd name="connsiteY544" fmla="*/ 4599138 h 6857647"/>
                <a:gd name="connsiteX545" fmla="*/ 2740029 w 7251978"/>
                <a:gd name="connsiteY545" fmla="*/ 4606412 h 6857647"/>
                <a:gd name="connsiteX546" fmla="*/ 2738591 w 7251978"/>
                <a:gd name="connsiteY546" fmla="*/ 4691412 h 6857647"/>
                <a:gd name="connsiteX547" fmla="*/ 2768788 w 7251978"/>
                <a:gd name="connsiteY547" fmla="*/ 4685661 h 6857647"/>
                <a:gd name="connsiteX548" fmla="*/ 2798985 w 7251978"/>
                <a:gd name="connsiteY548" fmla="*/ 4698600 h 6857647"/>
                <a:gd name="connsiteX549" fmla="*/ 2803299 w 7251978"/>
                <a:gd name="connsiteY549" fmla="*/ 4724565 h 6857647"/>
                <a:gd name="connsiteX550" fmla="*/ 2833496 w 7251978"/>
                <a:gd name="connsiteY550" fmla="*/ 4718814 h 6857647"/>
                <a:gd name="connsiteX551" fmla="*/ 2820555 w 7251978"/>
                <a:gd name="connsiteY551" fmla="*/ 4769250 h 6857647"/>
                <a:gd name="connsiteX552" fmla="*/ 2833496 w 7251978"/>
                <a:gd name="connsiteY552" fmla="*/ 4811031 h 6857647"/>
                <a:gd name="connsiteX553" fmla="*/ 2775978 w 7251978"/>
                <a:gd name="connsiteY553" fmla="*/ 4826932 h 6857647"/>
                <a:gd name="connsiteX554" fmla="*/ 2801861 w 7251978"/>
                <a:gd name="connsiteY554" fmla="*/ 4860000 h 6857647"/>
                <a:gd name="connsiteX555" fmla="*/ 2798985 w 7251978"/>
                <a:gd name="connsiteY555" fmla="*/ 4887404 h 6857647"/>
                <a:gd name="connsiteX556" fmla="*/ 2823431 w 7251978"/>
                <a:gd name="connsiteY556" fmla="*/ 4911932 h 6857647"/>
                <a:gd name="connsiteX557" fmla="*/ 2833496 w 7251978"/>
                <a:gd name="connsiteY557" fmla="*/ 4907618 h 6857647"/>
                <a:gd name="connsiteX558" fmla="*/ 2880958 w 7251978"/>
                <a:gd name="connsiteY558" fmla="*/ 4975364 h 6857647"/>
                <a:gd name="connsiteX559" fmla="*/ 2853628 w 7251978"/>
                <a:gd name="connsiteY559" fmla="*/ 4998368 h 6857647"/>
                <a:gd name="connsiteX560" fmla="*/ 2914031 w 7251978"/>
                <a:gd name="connsiteY560" fmla="*/ 5058954 h 6857647"/>
                <a:gd name="connsiteX561" fmla="*/ 2909717 w 7251978"/>
                <a:gd name="connsiteY561" fmla="*/ 5076207 h 6857647"/>
                <a:gd name="connsiteX562" fmla="*/ 2889586 w 7251978"/>
                <a:gd name="connsiteY562" fmla="*/ 5069018 h 6857647"/>
                <a:gd name="connsiteX563" fmla="*/ 2905403 w 7251978"/>
                <a:gd name="connsiteY563" fmla="*/ 5097859 h 6857647"/>
                <a:gd name="connsiteX564" fmla="*/ 2911155 w 7251978"/>
                <a:gd name="connsiteY564" fmla="*/ 5126700 h 6857647"/>
                <a:gd name="connsiteX565" fmla="*/ 2944228 w 7251978"/>
                <a:gd name="connsiteY565" fmla="*/ 5164168 h 6857647"/>
                <a:gd name="connsiteX566" fmla="*/ 2921221 w 7251978"/>
                <a:gd name="connsiteY566" fmla="*/ 5195884 h 6857647"/>
                <a:gd name="connsiteX567" fmla="*/ 2903965 w 7251978"/>
                <a:gd name="connsiteY567" fmla="*/ 5236227 h 6857647"/>
                <a:gd name="connsiteX568" fmla="*/ 2914031 w 7251978"/>
                <a:gd name="connsiteY568" fmla="*/ 5249167 h 6857647"/>
                <a:gd name="connsiteX569" fmla="*/ 2902527 w 7251978"/>
                <a:gd name="connsiteY569" fmla="*/ 5272257 h 6857647"/>
                <a:gd name="connsiteX570" fmla="*/ 2914031 w 7251978"/>
                <a:gd name="connsiteY570" fmla="*/ 5280883 h 6857647"/>
                <a:gd name="connsiteX571" fmla="*/ 2901089 w 7251978"/>
                <a:gd name="connsiteY571" fmla="*/ 5306848 h 6857647"/>
                <a:gd name="connsiteX572" fmla="*/ 2954294 w 7251978"/>
                <a:gd name="connsiteY572" fmla="*/ 5350096 h 6857647"/>
                <a:gd name="connsiteX573" fmla="*/ 2983053 w 7251978"/>
                <a:gd name="connsiteY573" fmla="*/ 5345782 h 6857647"/>
                <a:gd name="connsiteX574" fmla="*/ 3001746 w 7251978"/>
                <a:gd name="connsiteY574" fmla="*/ 5367348 h 6857647"/>
                <a:gd name="connsiteX575" fmla="*/ 3030506 w 7251978"/>
                <a:gd name="connsiteY575" fmla="*/ 5348658 h 6857647"/>
                <a:gd name="connsiteX576" fmla="*/ 3059265 w 7251978"/>
                <a:gd name="connsiteY576" fmla="*/ 5361597 h 6857647"/>
                <a:gd name="connsiteX577" fmla="*/ 3036257 w 7251978"/>
                <a:gd name="connsiteY577" fmla="*/ 5391876 h 6857647"/>
                <a:gd name="connsiteX578" fmla="*/ 3089548 w 7251978"/>
                <a:gd name="connsiteY578" fmla="*/ 5413528 h 6857647"/>
                <a:gd name="connsiteX579" fmla="*/ 3090986 w 7251978"/>
                <a:gd name="connsiteY579" fmla="*/ 5376061 h 6857647"/>
                <a:gd name="connsiteX580" fmla="*/ 3092424 w 7251978"/>
                <a:gd name="connsiteY580" fmla="*/ 5354409 h 6857647"/>
                <a:gd name="connsiteX581" fmla="*/ 3126935 w 7251978"/>
                <a:gd name="connsiteY581" fmla="*/ 5384688 h 6857647"/>
                <a:gd name="connsiteX582" fmla="*/ 3141315 w 7251978"/>
                <a:gd name="connsiteY582" fmla="*/ 5361597 h 6857647"/>
                <a:gd name="connsiteX583" fmla="*/ 3172950 w 7251978"/>
                <a:gd name="connsiteY583" fmla="*/ 5393314 h 6857647"/>
                <a:gd name="connsiteX584" fmla="*/ 3177264 w 7251978"/>
                <a:gd name="connsiteY584" fmla="*/ 5352971 h 6857647"/>
                <a:gd name="connsiteX585" fmla="*/ 3198833 w 7251978"/>
                <a:gd name="connsiteY585" fmla="*/ 5348658 h 6857647"/>
                <a:gd name="connsiteX586" fmla="*/ 3206023 w 7251978"/>
                <a:gd name="connsiteY586" fmla="*/ 5387563 h 6857647"/>
                <a:gd name="connsiteX587" fmla="*/ 3229030 w 7251978"/>
                <a:gd name="connsiteY587" fmla="*/ 5373186 h 6857647"/>
                <a:gd name="connsiteX588" fmla="*/ 3259227 w 7251978"/>
                <a:gd name="connsiteY588" fmla="*/ 5383250 h 6857647"/>
                <a:gd name="connsiteX589" fmla="*/ 3302366 w 7251978"/>
                <a:gd name="connsiteY589" fmla="*/ 5371662 h 6857647"/>
                <a:gd name="connsiteX590" fmla="*/ 3305242 w 7251978"/>
                <a:gd name="connsiteY590" fmla="*/ 5387563 h 6857647"/>
                <a:gd name="connsiteX591" fmla="*/ 3316746 w 7251978"/>
                <a:gd name="connsiteY591" fmla="*/ 5384688 h 6857647"/>
                <a:gd name="connsiteX592" fmla="*/ 3339753 w 7251978"/>
                <a:gd name="connsiteY592" fmla="*/ 5433657 h 6857647"/>
                <a:gd name="connsiteX593" fmla="*/ 3361322 w 7251978"/>
                <a:gd name="connsiteY593" fmla="*/ 5426468 h 6857647"/>
                <a:gd name="connsiteX594" fmla="*/ 3382892 w 7251978"/>
                <a:gd name="connsiteY594" fmla="*/ 5463936 h 6857647"/>
                <a:gd name="connsiteX595" fmla="*/ 3374264 w 7251978"/>
                <a:gd name="connsiteY595" fmla="*/ 5497090 h 6857647"/>
                <a:gd name="connsiteX596" fmla="*/ 3400147 w 7251978"/>
                <a:gd name="connsiteY596" fmla="*/ 5507154 h 6857647"/>
                <a:gd name="connsiteX597" fmla="*/ 3394395 w 7251978"/>
                <a:gd name="connsiteY597" fmla="*/ 5524493 h 6857647"/>
                <a:gd name="connsiteX598" fmla="*/ 3444724 w 7251978"/>
                <a:gd name="connsiteY598" fmla="*/ 5530244 h 6857647"/>
                <a:gd name="connsiteX599" fmla="*/ 3462066 w 7251978"/>
                <a:gd name="connsiteY599" fmla="*/ 5582175 h 6857647"/>
                <a:gd name="connsiteX600" fmla="*/ 3454876 w 7251978"/>
                <a:gd name="connsiteY600" fmla="*/ 5600865 h 6857647"/>
                <a:gd name="connsiteX601" fmla="*/ 3447686 w 7251978"/>
                <a:gd name="connsiteY601" fmla="*/ 5615243 h 6857647"/>
                <a:gd name="connsiteX602" fmla="*/ 3449038 w 7251978"/>
                <a:gd name="connsiteY602" fmla="*/ 5639799 h 6857647"/>
                <a:gd name="connsiteX603" fmla="*/ 3475007 w 7251978"/>
                <a:gd name="connsiteY603" fmla="*/ 5654177 h 6857647"/>
                <a:gd name="connsiteX604" fmla="*/ 3482197 w 7251978"/>
                <a:gd name="connsiteY604" fmla="*/ 5616680 h 6857647"/>
                <a:gd name="connsiteX605" fmla="*/ 3562723 w 7251978"/>
                <a:gd name="connsiteY605" fmla="*/ 5631173 h 6857647"/>
                <a:gd name="connsiteX606" fmla="*/ 3643248 w 7251978"/>
                <a:gd name="connsiteY606" fmla="*/ 5693082 h 6857647"/>
                <a:gd name="connsiteX607" fmla="*/ 3661942 w 7251978"/>
                <a:gd name="connsiteY607" fmla="*/ 5674392 h 6857647"/>
                <a:gd name="connsiteX608" fmla="*/ 3696453 w 7251978"/>
                <a:gd name="connsiteY608" fmla="*/ 5677267 h 6857647"/>
                <a:gd name="connsiteX609" fmla="*/ 3759723 w 7251978"/>
                <a:gd name="connsiteY609" fmla="*/ 5610930 h 6857647"/>
                <a:gd name="connsiteX610" fmla="*/ 3749657 w 7251978"/>
                <a:gd name="connsiteY610" fmla="*/ 5596552 h 6857647"/>
                <a:gd name="connsiteX611" fmla="*/ 3753971 w 7251978"/>
                <a:gd name="connsiteY611" fmla="*/ 5556210 h 6857647"/>
                <a:gd name="connsiteX612" fmla="*/ 3778417 w 7251978"/>
                <a:gd name="connsiteY612" fmla="*/ 5553334 h 6857647"/>
                <a:gd name="connsiteX613" fmla="*/ 3781292 w 7251978"/>
                <a:gd name="connsiteY613" fmla="*/ 5514429 h 6857647"/>
                <a:gd name="connsiteX614" fmla="*/ 3764037 w 7251978"/>
                <a:gd name="connsiteY614" fmla="*/ 5514429 h 6857647"/>
                <a:gd name="connsiteX615" fmla="*/ 3762599 w 7251978"/>
                <a:gd name="connsiteY615" fmla="*/ 5468249 h 6857647"/>
                <a:gd name="connsiteX616" fmla="*/ 3785606 w 7251978"/>
                <a:gd name="connsiteY616" fmla="*/ 5455309 h 6857647"/>
                <a:gd name="connsiteX617" fmla="*/ 3762599 w 7251978"/>
                <a:gd name="connsiteY617" fmla="*/ 5413528 h 6857647"/>
                <a:gd name="connsiteX618" fmla="*/ 3735278 w 7251978"/>
                <a:gd name="connsiteY618" fmla="*/ 5399065 h 6857647"/>
                <a:gd name="connsiteX619" fmla="*/ 3896415 w 7251978"/>
                <a:gd name="connsiteY619" fmla="*/ 5371662 h 6857647"/>
                <a:gd name="connsiteX620" fmla="*/ 3963999 w 7251978"/>
                <a:gd name="connsiteY620" fmla="*/ 5350096 h 6857647"/>
                <a:gd name="connsiteX621" fmla="*/ 4001386 w 7251978"/>
                <a:gd name="connsiteY621" fmla="*/ 5348658 h 6857647"/>
                <a:gd name="connsiteX622" fmla="*/ 4033021 w 7251978"/>
                <a:gd name="connsiteY622" fmla="*/ 5373186 h 6857647"/>
                <a:gd name="connsiteX623" fmla="*/ 4060343 w 7251978"/>
                <a:gd name="connsiteY623" fmla="*/ 5378937 h 6857647"/>
                <a:gd name="connsiteX624" fmla="*/ 4061781 w 7251978"/>
                <a:gd name="connsiteY624" fmla="*/ 5399065 h 6857647"/>
                <a:gd name="connsiteX625" fmla="*/ 4081912 w 7251978"/>
                <a:gd name="connsiteY625" fmla="*/ 5414966 h 6857647"/>
                <a:gd name="connsiteX626" fmla="*/ 4067532 w 7251978"/>
                <a:gd name="connsiteY626" fmla="*/ 5495652 h 6857647"/>
                <a:gd name="connsiteX627" fmla="*/ 4120737 w 7251978"/>
                <a:gd name="connsiteY627" fmla="*/ 5527368 h 6857647"/>
                <a:gd name="connsiteX628" fmla="*/ 4116423 w 7251978"/>
                <a:gd name="connsiteY628" fmla="*/ 5540308 h 6857647"/>
                <a:gd name="connsiteX629" fmla="*/ 4156686 w 7251978"/>
                <a:gd name="connsiteY629" fmla="*/ 5573462 h 6857647"/>
                <a:gd name="connsiteX630" fmla="*/ 4162438 w 7251978"/>
                <a:gd name="connsiteY630" fmla="*/ 5646988 h 6857647"/>
                <a:gd name="connsiteX631" fmla="*/ 4135117 w 7251978"/>
                <a:gd name="connsiteY631" fmla="*/ 5644113 h 6857647"/>
                <a:gd name="connsiteX632" fmla="*/ 4139430 w 7251978"/>
                <a:gd name="connsiteY632" fmla="*/ 5671516 h 6857647"/>
                <a:gd name="connsiteX633" fmla="*/ 4208539 w 7251978"/>
                <a:gd name="connsiteY633" fmla="*/ 5716172 h 6857647"/>
                <a:gd name="connsiteX634" fmla="*/ 4266057 w 7251978"/>
                <a:gd name="connsiteY634" fmla="*/ 5695958 h 6857647"/>
                <a:gd name="connsiteX635" fmla="*/ 4296254 w 7251978"/>
                <a:gd name="connsiteY635" fmla="*/ 5778167 h 6857647"/>
                <a:gd name="connsiteX636" fmla="*/ 4340831 w 7251978"/>
                <a:gd name="connsiteY636" fmla="*/ 5742138 h 6857647"/>
                <a:gd name="connsiteX637" fmla="*/ 4402663 w 7251978"/>
                <a:gd name="connsiteY637" fmla="*/ 5745013 h 6857647"/>
                <a:gd name="connsiteX638" fmla="*/ 4409853 w 7251978"/>
                <a:gd name="connsiteY638" fmla="*/ 5788232 h 6857647"/>
                <a:gd name="connsiteX639" fmla="*/ 4464495 w 7251978"/>
                <a:gd name="connsiteY639" fmla="*/ 5830012 h 6857647"/>
                <a:gd name="connsiteX640" fmla="*/ 4511948 w 7251978"/>
                <a:gd name="connsiteY640" fmla="*/ 5788232 h 6857647"/>
                <a:gd name="connsiteX641" fmla="*/ 4559487 w 7251978"/>
                <a:gd name="connsiteY641" fmla="*/ 5860291 h 6857647"/>
                <a:gd name="connsiteX642" fmla="*/ 4599750 w 7251978"/>
                <a:gd name="connsiteY642" fmla="*/ 5844476 h 6857647"/>
                <a:gd name="connsiteX643" fmla="*/ 4609816 w 7251978"/>
                <a:gd name="connsiteY643" fmla="*/ 5853102 h 6857647"/>
                <a:gd name="connsiteX644" fmla="*/ 4655830 w 7251978"/>
                <a:gd name="connsiteY644" fmla="*/ 5893445 h 6857647"/>
                <a:gd name="connsiteX645" fmla="*/ 4700407 w 7251978"/>
                <a:gd name="connsiteY645" fmla="*/ 5855978 h 6857647"/>
                <a:gd name="connsiteX646" fmla="*/ 4759363 w 7251978"/>
                <a:gd name="connsiteY646" fmla="*/ 5855978 h 6857647"/>
                <a:gd name="connsiteX647" fmla="*/ 4780933 w 7251978"/>
                <a:gd name="connsiteY647" fmla="*/ 5906384 h 6857647"/>
                <a:gd name="connsiteX648" fmla="*/ 4832699 w 7251978"/>
                <a:gd name="connsiteY648" fmla="*/ 6013064 h 6857647"/>
                <a:gd name="connsiteX649" fmla="*/ 4746422 w 7251978"/>
                <a:gd name="connsiteY649" fmla="*/ 6070747 h 6857647"/>
                <a:gd name="connsiteX650" fmla="*/ 4749298 w 7251978"/>
                <a:gd name="connsiteY650" fmla="*/ 6121153 h 6857647"/>
                <a:gd name="connsiteX651" fmla="*/ 4720539 w 7251978"/>
                <a:gd name="connsiteY651" fmla="*/ 6105338 h 6857647"/>
                <a:gd name="connsiteX652" fmla="*/ 4742108 w 7251978"/>
                <a:gd name="connsiteY652" fmla="*/ 6149995 h 6857647"/>
                <a:gd name="connsiteX653" fmla="*/ 4694655 w 7251978"/>
                <a:gd name="connsiteY653" fmla="*/ 6129866 h 6857647"/>
                <a:gd name="connsiteX654" fmla="*/ 4637137 w 7251978"/>
                <a:gd name="connsiteY654" fmla="*/ 6171646 h 6857647"/>
                <a:gd name="connsiteX655" fmla="*/ 4675962 w 7251978"/>
                <a:gd name="connsiteY655" fmla="*/ 6240773 h 6857647"/>
                <a:gd name="connsiteX656" fmla="*/ 4655830 w 7251978"/>
                <a:gd name="connsiteY656" fmla="*/ 6325858 h 6857647"/>
                <a:gd name="connsiteX657" fmla="*/ 4701845 w 7251978"/>
                <a:gd name="connsiteY657" fmla="*/ 6351824 h 6857647"/>
                <a:gd name="connsiteX658" fmla="*/ 4716225 w 7251978"/>
                <a:gd name="connsiteY658" fmla="*/ 6389291 h 6857647"/>
                <a:gd name="connsiteX659" fmla="*/ 4744984 w 7251978"/>
                <a:gd name="connsiteY659" fmla="*/ 6392167 h 6857647"/>
                <a:gd name="connsiteX660" fmla="*/ 4763677 w 7251978"/>
                <a:gd name="connsiteY660" fmla="*/ 6422445 h 6857647"/>
                <a:gd name="connsiteX661" fmla="*/ 4772305 w 7251978"/>
                <a:gd name="connsiteY661" fmla="*/ 6438261 h 6857647"/>
                <a:gd name="connsiteX662" fmla="*/ 4743546 w 7251978"/>
                <a:gd name="connsiteY662" fmla="*/ 6457037 h 6857647"/>
                <a:gd name="connsiteX663" fmla="*/ 4792437 w 7251978"/>
                <a:gd name="connsiteY663" fmla="*/ 6503160 h 6857647"/>
                <a:gd name="connsiteX664" fmla="*/ 4854269 w 7251978"/>
                <a:gd name="connsiteY664" fmla="*/ 6501722 h 6857647"/>
                <a:gd name="connsiteX665" fmla="*/ 4822634 w 7251978"/>
                <a:gd name="connsiteY665" fmla="*/ 6637128 h 6857647"/>
                <a:gd name="connsiteX666" fmla="*/ 4838451 w 7251978"/>
                <a:gd name="connsiteY666" fmla="*/ 6761118 h 6857647"/>
                <a:gd name="connsiteX667" fmla="*/ 5001026 w 7251978"/>
                <a:gd name="connsiteY667" fmla="*/ 6807241 h 6857647"/>
                <a:gd name="connsiteX668" fmla="*/ 5019720 w 7251978"/>
                <a:gd name="connsiteY668" fmla="*/ 6844708 h 6857647"/>
                <a:gd name="connsiteX669" fmla="*/ 5045603 w 7251978"/>
                <a:gd name="connsiteY669" fmla="*/ 6857648 h 6857647"/>
                <a:gd name="connsiteX670" fmla="*/ 5120377 w 7251978"/>
                <a:gd name="connsiteY670" fmla="*/ 6821618 h 6857647"/>
                <a:gd name="connsiteX671" fmla="*/ 5129005 w 7251978"/>
                <a:gd name="connsiteY671" fmla="*/ 6776933 h 6857647"/>
                <a:gd name="connsiteX672" fmla="*/ 5104560 w 7251978"/>
                <a:gd name="connsiteY672" fmla="*/ 6771182 h 6857647"/>
                <a:gd name="connsiteX673" fmla="*/ 5114625 w 7251978"/>
                <a:gd name="connsiteY673" fmla="*/ 6621313 h 6857647"/>
                <a:gd name="connsiteX674" fmla="*/ 5210968 w 7251978"/>
                <a:gd name="connsiteY674" fmla="*/ 6586721 h 6857647"/>
                <a:gd name="connsiteX675" fmla="*/ 5203779 w 7251978"/>
                <a:gd name="connsiteY675" fmla="*/ 6556442 h 6857647"/>
                <a:gd name="connsiteX676" fmla="*/ 5268487 w 7251978"/>
                <a:gd name="connsiteY676" fmla="*/ 6559318 h 6857647"/>
                <a:gd name="connsiteX677" fmla="*/ 5291494 w 7251978"/>
                <a:gd name="connsiteY677" fmla="*/ 6508911 h 6857647"/>
                <a:gd name="connsiteX678" fmla="*/ 5343261 w 7251978"/>
                <a:gd name="connsiteY678" fmla="*/ 6570906 h 6857647"/>
                <a:gd name="connsiteX679" fmla="*/ 5347575 w 7251978"/>
                <a:gd name="connsiteY679" fmla="*/ 6520413 h 6857647"/>
                <a:gd name="connsiteX680" fmla="*/ 5349012 w 7251978"/>
                <a:gd name="connsiteY680" fmla="*/ 6513224 h 6857647"/>
                <a:gd name="connsiteX681" fmla="*/ 5446909 w 7251978"/>
                <a:gd name="connsiteY681" fmla="*/ 6471414 h 6857647"/>
                <a:gd name="connsiteX682" fmla="*/ 5431091 w 7251978"/>
                <a:gd name="connsiteY682" fmla="*/ 6389291 h 6857647"/>
                <a:gd name="connsiteX683" fmla="*/ 5397903 w 7251978"/>
                <a:gd name="connsiteY683" fmla="*/ 6392167 h 6857647"/>
                <a:gd name="connsiteX684" fmla="*/ 5360516 w 7251978"/>
                <a:gd name="connsiteY684" fmla="*/ 6395042 h 6857647"/>
                <a:gd name="connsiteX685" fmla="*/ 5305874 w 7251978"/>
                <a:gd name="connsiteY685" fmla="*/ 6345987 h 6857647"/>
                <a:gd name="connsiteX686" fmla="*/ 5241166 w 7251978"/>
                <a:gd name="connsiteY686" fmla="*/ 6356137 h 6857647"/>
                <a:gd name="connsiteX687" fmla="*/ 5226786 w 7251978"/>
                <a:gd name="connsiteY687" fmla="*/ 6256675 h 6857647"/>
                <a:gd name="connsiteX688" fmla="*/ 5252669 w 7251978"/>
                <a:gd name="connsiteY688" fmla="*/ 6242211 h 6857647"/>
                <a:gd name="connsiteX689" fmla="*/ 5241166 w 7251978"/>
                <a:gd name="connsiteY689" fmla="*/ 6198963 h 6857647"/>
                <a:gd name="connsiteX690" fmla="*/ 5262735 w 7251978"/>
                <a:gd name="connsiteY690" fmla="*/ 6168771 h 6857647"/>
                <a:gd name="connsiteX691" fmla="*/ 5320253 w 7251978"/>
                <a:gd name="connsiteY691" fmla="*/ 6158621 h 6857647"/>
                <a:gd name="connsiteX692" fmla="*/ 5311626 w 7251978"/>
                <a:gd name="connsiteY692" fmla="*/ 6126904 h 6857647"/>
                <a:gd name="connsiteX693" fmla="*/ 5245479 w 7251978"/>
                <a:gd name="connsiteY693" fmla="*/ 6144244 h 6857647"/>
                <a:gd name="connsiteX694" fmla="*/ 5238290 w 7251978"/>
                <a:gd name="connsiteY694" fmla="*/ 6092399 h 6857647"/>
                <a:gd name="connsiteX695" fmla="*/ 5294370 w 7251978"/>
                <a:gd name="connsiteY695" fmla="*/ 6066433 h 6857647"/>
                <a:gd name="connsiteX696" fmla="*/ 5269925 w 7251978"/>
                <a:gd name="connsiteY696" fmla="*/ 6028966 h 6857647"/>
                <a:gd name="connsiteX697" fmla="*/ 5298684 w 7251978"/>
                <a:gd name="connsiteY697" fmla="*/ 6018815 h 6857647"/>
                <a:gd name="connsiteX698" fmla="*/ 5288618 w 7251978"/>
                <a:gd name="connsiteY698" fmla="*/ 5990060 h 6857647"/>
                <a:gd name="connsiteX699" fmla="*/ 5281428 w 7251978"/>
                <a:gd name="connsiteY699" fmla="*/ 5961220 h 6857647"/>
                <a:gd name="connsiteX700" fmla="*/ 5318815 w 7251978"/>
                <a:gd name="connsiteY700" fmla="*/ 5918001 h 6857647"/>
                <a:gd name="connsiteX701" fmla="*/ 5336071 w 7251978"/>
                <a:gd name="connsiteY701" fmla="*/ 5952507 h 6857647"/>
                <a:gd name="connsiteX702" fmla="*/ 5449785 w 7251978"/>
                <a:gd name="connsiteY702" fmla="*/ 5900633 h 6857647"/>
                <a:gd name="connsiteX703" fmla="*/ 5464164 w 7251978"/>
                <a:gd name="connsiteY703" fmla="*/ 5958344 h 6857647"/>
                <a:gd name="connsiteX704" fmla="*/ 5492924 w 7251978"/>
                <a:gd name="connsiteY704" fmla="*/ 5982786 h 6857647"/>
                <a:gd name="connsiteX705" fmla="*/ 5543252 w 7251978"/>
                <a:gd name="connsiteY705" fmla="*/ 5890569 h 6857647"/>
                <a:gd name="connsiteX706" fmla="*/ 5639595 w 7251978"/>
                <a:gd name="connsiteY706" fmla="*/ 5897758 h 6857647"/>
                <a:gd name="connsiteX707" fmla="*/ 5666917 w 7251978"/>
                <a:gd name="connsiteY707" fmla="*/ 5866042 h 6857647"/>
                <a:gd name="connsiteX708" fmla="*/ 5701428 w 7251978"/>
                <a:gd name="connsiteY708" fmla="*/ 5913573 h 6857647"/>
                <a:gd name="connsiteX709" fmla="*/ 5714369 w 7251978"/>
                <a:gd name="connsiteY709" fmla="*/ 5873316 h 6857647"/>
                <a:gd name="connsiteX710" fmla="*/ 5743128 w 7251978"/>
                <a:gd name="connsiteY710" fmla="*/ 5879067 h 6857647"/>
                <a:gd name="connsiteX711" fmla="*/ 5756070 w 7251978"/>
                <a:gd name="connsiteY711" fmla="*/ 5832887 h 6857647"/>
                <a:gd name="connsiteX712" fmla="*/ 5794981 w 7251978"/>
                <a:gd name="connsiteY712" fmla="*/ 5889131 h 6857647"/>
                <a:gd name="connsiteX713" fmla="*/ 5866879 w 7251978"/>
                <a:gd name="connsiteY713" fmla="*/ 5881943 h 6857647"/>
                <a:gd name="connsiteX714" fmla="*/ 5898514 w 7251978"/>
                <a:gd name="connsiteY714" fmla="*/ 5791107 h 6857647"/>
                <a:gd name="connsiteX715" fmla="*/ 5859690 w 7251978"/>
                <a:gd name="connsiteY715" fmla="*/ 5768103 h 6857647"/>
                <a:gd name="connsiteX716" fmla="*/ 5875507 w 7251978"/>
                <a:gd name="connsiteY716" fmla="*/ 5749326 h 6857647"/>
                <a:gd name="connsiteX717" fmla="*/ 5865441 w 7251978"/>
                <a:gd name="connsiteY717" fmla="*/ 5703232 h 6857647"/>
                <a:gd name="connsiteX718" fmla="*/ 5876945 w 7251978"/>
                <a:gd name="connsiteY718" fmla="*/ 5655614 h 6857647"/>
                <a:gd name="connsiteX719" fmla="*/ 5961785 w 7251978"/>
                <a:gd name="connsiteY719" fmla="*/ 5644113 h 6857647"/>
                <a:gd name="connsiteX720" fmla="*/ 5964661 w 7251978"/>
                <a:gd name="connsiteY720" fmla="*/ 5667203 h 6857647"/>
                <a:gd name="connsiteX721" fmla="*/ 6019303 w 7251978"/>
                <a:gd name="connsiteY721" fmla="*/ 5684456 h 6857647"/>
                <a:gd name="connsiteX722" fmla="*/ 6004923 w 7251978"/>
                <a:gd name="connsiteY722" fmla="*/ 5657052 h 6857647"/>
                <a:gd name="connsiteX723" fmla="*/ 6068194 w 7251978"/>
                <a:gd name="connsiteY723" fmla="*/ 5606616 h 6857647"/>
                <a:gd name="connsiteX724" fmla="*/ 5983354 w 7251978"/>
                <a:gd name="connsiteY724" fmla="*/ 5595114 h 6857647"/>
                <a:gd name="connsiteX725" fmla="*/ 6009237 w 7251978"/>
                <a:gd name="connsiteY725" fmla="*/ 5572025 h 6857647"/>
                <a:gd name="connsiteX726" fmla="*/ 6004923 w 7251978"/>
                <a:gd name="connsiteY726" fmla="*/ 5546059 h 6857647"/>
                <a:gd name="connsiteX727" fmla="*/ 6046624 w 7251978"/>
                <a:gd name="connsiteY727" fmla="*/ 5521617 h 6857647"/>
                <a:gd name="connsiteX728" fmla="*/ 6037996 w 7251978"/>
                <a:gd name="connsiteY728" fmla="*/ 5507154 h 6857647"/>
                <a:gd name="connsiteX729" fmla="*/ 6065318 w 7251978"/>
                <a:gd name="connsiteY729" fmla="*/ 5450996 h 6857647"/>
                <a:gd name="connsiteX730" fmla="*/ 6086887 w 7251978"/>
                <a:gd name="connsiteY730" fmla="*/ 5407777 h 6857647"/>
                <a:gd name="connsiteX731" fmla="*/ 6124274 w 7251978"/>
                <a:gd name="connsiteY731" fmla="*/ 5378937 h 6857647"/>
                <a:gd name="connsiteX732" fmla="*/ 6085449 w 7251978"/>
                <a:gd name="connsiteY732" fmla="*/ 5332728 h 6857647"/>
                <a:gd name="connsiteX733" fmla="*/ 6177564 w 7251978"/>
                <a:gd name="connsiteY733" fmla="*/ 5249167 h 6857647"/>
                <a:gd name="connsiteX734" fmla="*/ 6176126 w 7251978"/>
                <a:gd name="connsiteY734" fmla="*/ 5152666 h 6857647"/>
                <a:gd name="connsiteX735" fmla="*/ 6265280 w 7251978"/>
                <a:gd name="connsiteY735" fmla="*/ 5057516 h 6857647"/>
                <a:gd name="connsiteX736" fmla="*/ 6272470 w 7251978"/>
                <a:gd name="connsiteY736" fmla="*/ 5020020 h 6857647"/>
                <a:gd name="connsiteX737" fmla="*/ 6388944 w 7251978"/>
                <a:gd name="connsiteY737" fmla="*/ 5020020 h 6857647"/>
                <a:gd name="connsiteX738" fmla="*/ 6396134 w 7251978"/>
                <a:gd name="connsiteY738" fmla="*/ 5002767 h 6857647"/>
                <a:gd name="connsiteX739" fmla="*/ 6371689 w 7251978"/>
                <a:gd name="connsiteY739" fmla="*/ 4959463 h 6857647"/>
                <a:gd name="connsiteX740" fmla="*/ 6407638 w 7251978"/>
                <a:gd name="connsiteY740" fmla="*/ 4982553 h 6857647"/>
                <a:gd name="connsiteX741" fmla="*/ 6413390 w 7251978"/>
                <a:gd name="connsiteY741" fmla="*/ 4897554 h 6857647"/>
                <a:gd name="connsiteX742" fmla="*/ 6430645 w 7251978"/>
                <a:gd name="connsiteY742" fmla="*/ 4900430 h 6857647"/>
                <a:gd name="connsiteX743" fmla="*/ 6476660 w 7251978"/>
                <a:gd name="connsiteY743" fmla="*/ 4904743 h 6857647"/>
                <a:gd name="connsiteX744" fmla="*/ 6506943 w 7251978"/>
                <a:gd name="connsiteY744" fmla="*/ 4953712 h 6857647"/>
                <a:gd name="connsiteX745" fmla="*/ 6623418 w 7251978"/>
                <a:gd name="connsiteY745" fmla="*/ 4950836 h 6857647"/>
                <a:gd name="connsiteX746" fmla="*/ 6617666 w 7251978"/>
                <a:gd name="connsiteY746" fmla="*/ 4885966 h 6857647"/>
                <a:gd name="connsiteX747" fmla="*/ 6688126 w 7251978"/>
                <a:gd name="connsiteY747" fmla="*/ 4949399 h 6857647"/>
                <a:gd name="connsiteX748" fmla="*/ 6767214 w 7251978"/>
                <a:gd name="connsiteY748" fmla="*/ 4677034 h 6857647"/>
                <a:gd name="connsiteX749" fmla="*/ 6726951 w 7251978"/>
                <a:gd name="connsiteY749" fmla="*/ 4669759 h 6857647"/>
                <a:gd name="connsiteX750" fmla="*/ 6711134 w 7251978"/>
                <a:gd name="connsiteY750" fmla="*/ 4642442 h 6857647"/>
                <a:gd name="connsiteX751" fmla="*/ 6696754 w 7251978"/>
                <a:gd name="connsiteY751" fmla="*/ 4615039 h 6857647"/>
                <a:gd name="connsiteX752" fmla="*/ 6614790 w 7251978"/>
                <a:gd name="connsiteY752" fmla="*/ 4675510 h 6857647"/>
                <a:gd name="connsiteX753" fmla="*/ 6565900 w 7251978"/>
                <a:gd name="connsiteY753" fmla="*/ 4675510 h 6857647"/>
                <a:gd name="connsiteX754" fmla="*/ 6667995 w 7251978"/>
                <a:gd name="connsiteY754" fmla="*/ 4483860 h 6857647"/>
                <a:gd name="connsiteX755" fmla="*/ 6670871 w 7251978"/>
                <a:gd name="connsiteY755" fmla="*/ 4479547 h 6857647"/>
                <a:gd name="connsiteX756" fmla="*/ 6886651 w 7251978"/>
                <a:gd name="connsiteY756" fmla="*/ 4424798 h 6857647"/>
                <a:gd name="connsiteX757" fmla="*/ 6951359 w 7251978"/>
                <a:gd name="connsiteY757" fmla="*/ 4444926 h 6857647"/>
                <a:gd name="connsiteX758" fmla="*/ 7039075 w 7251978"/>
                <a:gd name="connsiteY758" fmla="*/ 4342588 h 6857647"/>
                <a:gd name="connsiteX759" fmla="*/ 7184308 w 7251978"/>
                <a:gd name="connsiteY759" fmla="*/ 4290743 h 6857647"/>
                <a:gd name="connsiteX760" fmla="*/ 7220257 w 7251978"/>
                <a:gd name="connsiteY760" fmla="*/ 4182654 h 6857647"/>
                <a:gd name="connsiteX761" fmla="*/ 7251978 w 7251978"/>
                <a:gd name="connsiteY761" fmla="*/ 4166724 h 6857647"/>
                <a:gd name="connsiteX762" fmla="*/ 7250541 w 7251978"/>
                <a:gd name="connsiteY762" fmla="*/ 4163849 h 6857647"/>
                <a:gd name="connsiteX763" fmla="*/ 7211630 w 7251978"/>
                <a:gd name="connsiteY763" fmla="*/ 4117755 h 6857647"/>
                <a:gd name="connsiteX764" fmla="*/ 7251978 w 7251978"/>
                <a:gd name="connsiteY764" fmla="*/ 4086038 h 6857647"/>
                <a:gd name="connsiteX765" fmla="*/ 7214506 w 7251978"/>
                <a:gd name="connsiteY765" fmla="*/ 3956383 h 6857647"/>
                <a:gd name="connsiteX766" fmla="*/ 7169929 w 7251978"/>
                <a:gd name="connsiteY766" fmla="*/ 3905890 h 6857647"/>
                <a:gd name="connsiteX767" fmla="*/ 7182871 w 7251978"/>
                <a:gd name="connsiteY767" fmla="*/ 3794897 h 6857647"/>
                <a:gd name="connsiteX768" fmla="*/ 7240475 w 7251978"/>
                <a:gd name="connsiteY768" fmla="*/ 3804961 h 6857647"/>
                <a:gd name="connsiteX769" fmla="*/ 7243351 w 7251978"/>
                <a:gd name="connsiteY769" fmla="*/ 3702709 h 6857647"/>
                <a:gd name="connsiteX770" fmla="*/ 7243351 w 7251978"/>
                <a:gd name="connsiteY770" fmla="*/ 3701271 h 6857647"/>
                <a:gd name="connsiteX771" fmla="*/ 7208754 w 7251978"/>
                <a:gd name="connsiteY771" fmla="*/ 3688246 h 6857647"/>
                <a:gd name="connsiteX772" fmla="*/ 7200126 w 7251978"/>
                <a:gd name="connsiteY772" fmla="*/ 3632088 h 6857647"/>
                <a:gd name="connsiteX773" fmla="*/ 7036199 w 7251978"/>
                <a:gd name="connsiteY773" fmla="*/ 3639276 h 6857647"/>
                <a:gd name="connsiteX774" fmla="*/ 7030447 w 7251978"/>
                <a:gd name="connsiteY774" fmla="*/ 3490815 h 6857647"/>
                <a:gd name="connsiteX775" fmla="*/ 7043389 w 7251978"/>
                <a:gd name="connsiteY775" fmla="*/ 3495129 h 6857647"/>
                <a:gd name="connsiteX776" fmla="*/ 7070710 w 7251978"/>
                <a:gd name="connsiteY776" fmla="*/ 3505193 h 6857647"/>
                <a:gd name="connsiteX777" fmla="*/ 7087965 w 7251978"/>
                <a:gd name="connsiteY777" fmla="*/ 3437447 h 6857647"/>
                <a:gd name="connsiteX778" fmla="*/ 7024695 w 7251978"/>
                <a:gd name="connsiteY778" fmla="*/ 3359637 h 6857647"/>
                <a:gd name="connsiteX779" fmla="*/ 7040513 w 7251978"/>
                <a:gd name="connsiteY779" fmla="*/ 3307792 h 6857647"/>
                <a:gd name="connsiteX780" fmla="*/ 6985870 w 7251978"/>
                <a:gd name="connsiteY780" fmla="*/ 3232828 h 6857647"/>
                <a:gd name="connsiteX781" fmla="*/ 6958549 w 7251978"/>
                <a:gd name="connsiteY781" fmla="*/ 3229953 h 6857647"/>
                <a:gd name="connsiteX782" fmla="*/ 6898155 w 7251978"/>
                <a:gd name="connsiteY782" fmla="*/ 3139117 h 6857647"/>
                <a:gd name="connsiteX783" fmla="*/ 6869396 w 7251978"/>
                <a:gd name="connsiteY783" fmla="*/ 3147743 h 6857647"/>
                <a:gd name="connsiteX784" fmla="*/ 6797411 w 7251978"/>
                <a:gd name="connsiteY784" fmla="*/ 3041092 h 6857647"/>
                <a:gd name="connsiteX785" fmla="*/ 6834798 w 7251978"/>
                <a:gd name="connsiteY785" fmla="*/ 2940249 h 6857647"/>
                <a:gd name="connsiteX786" fmla="*/ 6804601 w 7251978"/>
                <a:gd name="connsiteY786" fmla="*/ 2856602 h 6857647"/>
                <a:gd name="connsiteX787" fmla="*/ 6689564 w 7251978"/>
                <a:gd name="connsiteY787" fmla="*/ 2846537 h 6857647"/>
                <a:gd name="connsiteX788" fmla="*/ 6663681 w 7251978"/>
                <a:gd name="connsiteY788" fmla="*/ 2875378 h 6857647"/>
                <a:gd name="connsiteX789" fmla="*/ 6662243 w 7251978"/>
                <a:gd name="connsiteY789" fmla="*/ 2836473 h 6857647"/>
                <a:gd name="connsiteX790" fmla="*/ 6580279 w 7251978"/>
                <a:gd name="connsiteY790" fmla="*/ 2835036 h 6857647"/>
                <a:gd name="connsiteX791" fmla="*/ 6551520 w 7251978"/>
                <a:gd name="connsiteY791" fmla="*/ 2907095 h 6857647"/>
                <a:gd name="connsiteX792" fmla="*/ 6528513 w 7251978"/>
                <a:gd name="connsiteY792" fmla="*/ 2909970 h 6857647"/>
                <a:gd name="connsiteX793" fmla="*/ 6534265 w 7251978"/>
                <a:gd name="connsiteY793" fmla="*/ 2970528 h 6857647"/>
                <a:gd name="connsiteX794" fmla="*/ 6479536 w 7251978"/>
                <a:gd name="connsiteY794" fmla="*/ 2976279 h 6857647"/>
                <a:gd name="connsiteX795" fmla="*/ 6442149 w 7251978"/>
                <a:gd name="connsiteY795" fmla="*/ 2931536 h 6857647"/>
                <a:gd name="connsiteX796" fmla="*/ 6377441 w 7251978"/>
                <a:gd name="connsiteY796" fmla="*/ 2966128 h 6857647"/>
                <a:gd name="connsiteX797" fmla="*/ 6273908 w 7251978"/>
                <a:gd name="connsiteY797" fmla="*/ 2970528 h 6857647"/>
                <a:gd name="connsiteX798" fmla="*/ 6275346 w 7251978"/>
                <a:gd name="connsiteY798" fmla="*/ 3082873 h 6857647"/>
                <a:gd name="connsiteX799" fmla="*/ 6226455 w 7251978"/>
                <a:gd name="connsiteY799" fmla="*/ 3082873 h 6857647"/>
                <a:gd name="connsiteX800" fmla="*/ 6200572 w 7251978"/>
                <a:gd name="connsiteY800" fmla="*/ 3075684 h 6857647"/>
                <a:gd name="connsiteX801" fmla="*/ 6203448 w 7251978"/>
                <a:gd name="connsiteY801" fmla="*/ 3005033 h 6857647"/>
                <a:gd name="connsiteX802" fmla="*/ 6138739 w 7251978"/>
                <a:gd name="connsiteY802" fmla="*/ 3006471 h 6857647"/>
                <a:gd name="connsiteX803" fmla="*/ 6148805 w 7251978"/>
                <a:gd name="connsiteY803" fmla="*/ 2986343 h 6857647"/>
                <a:gd name="connsiteX804" fmla="*/ 6052376 w 7251978"/>
                <a:gd name="connsiteY804" fmla="*/ 3022401 h 6857647"/>
                <a:gd name="connsiteX805" fmla="*/ 6046624 w 7251978"/>
                <a:gd name="connsiteY805" fmla="*/ 3023839 h 6857647"/>
                <a:gd name="connsiteX806" fmla="*/ 5994858 w 7251978"/>
                <a:gd name="connsiteY806" fmla="*/ 3013660 h 6857647"/>
                <a:gd name="connsiteX807" fmla="*/ 5990544 w 7251978"/>
                <a:gd name="connsiteY807" fmla="*/ 2934412 h 6857647"/>
                <a:gd name="connsiteX808" fmla="*/ 5944529 w 7251978"/>
                <a:gd name="connsiteY808" fmla="*/ 2856602 h 6857647"/>
                <a:gd name="connsiteX809" fmla="*/ 6013551 w 7251978"/>
                <a:gd name="connsiteY809" fmla="*/ 2794687 h 6857647"/>
                <a:gd name="connsiteX810" fmla="*/ 5996296 w 7251978"/>
                <a:gd name="connsiteY810" fmla="*/ 2780220 h 6857647"/>
                <a:gd name="connsiteX811" fmla="*/ 5899952 w 7251978"/>
                <a:gd name="connsiteY811" fmla="*/ 2842224 h 6857647"/>
                <a:gd name="connsiteX812" fmla="*/ 5684172 w 7251978"/>
                <a:gd name="connsiteY812" fmla="*/ 2817691 h 6857647"/>
                <a:gd name="connsiteX813" fmla="*/ 5576325 w 7251978"/>
                <a:gd name="connsiteY813" fmla="*/ 2664931 h 6857647"/>
                <a:gd name="connsiteX814" fmla="*/ 5619464 w 7251978"/>
                <a:gd name="connsiteY814" fmla="*/ 2602930 h 6857647"/>
                <a:gd name="connsiteX815" fmla="*/ 5609398 w 7251978"/>
                <a:gd name="connsiteY815" fmla="*/ 2585677 h 6857647"/>
                <a:gd name="connsiteX816" fmla="*/ 5587829 w 7251978"/>
                <a:gd name="connsiteY816" fmla="*/ 2634650 h 6857647"/>
                <a:gd name="connsiteX817" fmla="*/ 5546128 w 7251978"/>
                <a:gd name="connsiteY817" fmla="*/ 2613084 h 6857647"/>
                <a:gd name="connsiteX818" fmla="*/ 5546128 w 7251978"/>
                <a:gd name="connsiteY818" fmla="*/ 2587115 h 6857647"/>
                <a:gd name="connsiteX819" fmla="*/ 5602208 w 7251978"/>
                <a:gd name="connsiteY819" fmla="*/ 2578489 h 6857647"/>
                <a:gd name="connsiteX820" fmla="*/ 5549004 w 7251978"/>
                <a:gd name="connsiteY820" fmla="*/ 2558271 h 6857647"/>
                <a:gd name="connsiteX821" fmla="*/ 5452661 w 7251978"/>
                <a:gd name="connsiteY821" fmla="*/ 2605806 h 6857647"/>
                <a:gd name="connsiteX822" fmla="*/ 5377772 w 7251978"/>
                <a:gd name="connsiteY822" fmla="*/ 2569773 h 6857647"/>
                <a:gd name="connsiteX823" fmla="*/ 5295808 w 7251978"/>
                <a:gd name="connsiteY823" fmla="*/ 2651992 h 6857647"/>
                <a:gd name="connsiteX824" fmla="*/ 5259859 w 7251978"/>
                <a:gd name="connsiteY824" fmla="*/ 2591428 h 6857647"/>
                <a:gd name="connsiteX825" fmla="*/ 5139071 w 7251978"/>
                <a:gd name="connsiteY825" fmla="*/ 2484766 h 6857647"/>
                <a:gd name="connsiteX826" fmla="*/ 5093056 w 7251978"/>
                <a:gd name="connsiteY826" fmla="*/ 2467513 h 6857647"/>
                <a:gd name="connsiteX827" fmla="*/ 5002464 w 7251978"/>
                <a:gd name="connsiteY827" fmla="*/ 2484766 h 6857647"/>
                <a:gd name="connsiteX828" fmla="*/ 4956450 w 7251978"/>
                <a:gd name="connsiteY828" fmla="*/ 2497705 h 6857647"/>
                <a:gd name="connsiteX829" fmla="*/ 4916187 w 7251978"/>
                <a:gd name="connsiteY829" fmla="*/ 2435793 h 6857647"/>
                <a:gd name="connsiteX830" fmla="*/ 4983771 w 7251978"/>
                <a:gd name="connsiteY830" fmla="*/ 2396886 h 6857647"/>
                <a:gd name="connsiteX831" fmla="*/ 4979457 w 7251978"/>
                <a:gd name="connsiteY831" fmla="*/ 2393918 h 6857647"/>
                <a:gd name="connsiteX832" fmla="*/ 4939194 w 7251978"/>
                <a:gd name="connsiteY832" fmla="*/ 2376665 h 6857647"/>
                <a:gd name="connsiteX833" fmla="*/ 4942070 w 7251978"/>
                <a:gd name="connsiteY833" fmla="*/ 2294536 h 6857647"/>
                <a:gd name="connsiteX834" fmla="*/ 4885904 w 7251978"/>
                <a:gd name="connsiteY834" fmla="*/ 2277194 h 6857647"/>
                <a:gd name="connsiteX835" fmla="*/ 4870086 w 7251978"/>
                <a:gd name="connsiteY835" fmla="*/ 2233970 h 6857647"/>
                <a:gd name="connsiteX836" fmla="*/ 4855707 w 7251978"/>
                <a:gd name="connsiteY836" fmla="*/ 2186436 h 6857647"/>
                <a:gd name="connsiteX837" fmla="*/ 4860021 w 7251978"/>
                <a:gd name="connsiteY837" fmla="*/ 2138812 h 6857647"/>
                <a:gd name="connsiteX838" fmla="*/ 4834137 w 7251978"/>
                <a:gd name="connsiteY838" fmla="*/ 2117246 h 6857647"/>
                <a:gd name="connsiteX839" fmla="*/ 4842765 w 7251978"/>
                <a:gd name="connsiteY839" fmla="*/ 2046616 h 6857647"/>
                <a:gd name="connsiteX840" fmla="*/ 4808254 w 7251978"/>
                <a:gd name="connsiteY840" fmla="*/ 1981739 h 6857647"/>
                <a:gd name="connsiteX841" fmla="*/ 4849955 w 7251978"/>
                <a:gd name="connsiteY841" fmla="*/ 1895294 h 6857647"/>
                <a:gd name="connsiteX842" fmla="*/ 4750736 w 7251978"/>
                <a:gd name="connsiteY842" fmla="*/ 1919735 h 6857647"/>
                <a:gd name="connsiteX843" fmla="*/ 4729166 w 7251978"/>
                <a:gd name="connsiteY843" fmla="*/ 1865012 h 6857647"/>
                <a:gd name="connsiteX844" fmla="*/ 4683152 w 7251978"/>
                <a:gd name="connsiteY844" fmla="*/ 1817478 h 6857647"/>
                <a:gd name="connsiteX845" fmla="*/ 4687466 w 7251978"/>
                <a:gd name="connsiteY845" fmla="*/ 1785756 h 6857647"/>
                <a:gd name="connsiteX846" fmla="*/ 4664458 w 7251978"/>
                <a:gd name="connsiteY846" fmla="*/ 1761225 h 6857647"/>
                <a:gd name="connsiteX847" fmla="*/ 4691779 w 7251978"/>
                <a:gd name="connsiteY847" fmla="*/ 1732381 h 6857647"/>
                <a:gd name="connsiteX848" fmla="*/ 4686028 w 7251978"/>
                <a:gd name="connsiteY848" fmla="*/ 1726630 h 6857647"/>
                <a:gd name="connsiteX849" fmla="*/ 4710473 w 7251978"/>
                <a:gd name="connsiteY849" fmla="*/ 1702100 h 6857647"/>
                <a:gd name="connsiteX850" fmla="*/ 4721977 w 7251978"/>
                <a:gd name="connsiteY850" fmla="*/ 1641623 h 6857647"/>
                <a:gd name="connsiteX851" fmla="*/ 4683152 w 7251978"/>
                <a:gd name="connsiteY851" fmla="*/ 1621405 h 6857647"/>
                <a:gd name="connsiteX852" fmla="*/ 4709035 w 7251978"/>
                <a:gd name="connsiteY852" fmla="*/ 1523369 h 6857647"/>
                <a:gd name="connsiteX853" fmla="*/ 4680276 w 7251978"/>
                <a:gd name="connsiteY853" fmla="*/ 1493176 h 6857647"/>
                <a:gd name="connsiteX854" fmla="*/ 4743546 w 7251978"/>
                <a:gd name="connsiteY854" fmla="*/ 1481585 h 6857647"/>
                <a:gd name="connsiteX855" fmla="*/ 4732042 w 7251978"/>
                <a:gd name="connsiteY855" fmla="*/ 1435489 h 6857647"/>
                <a:gd name="connsiteX856" fmla="*/ 4640013 w 7251978"/>
                <a:gd name="connsiteY856" fmla="*/ 1419674 h 6857647"/>
                <a:gd name="connsiteX857" fmla="*/ 4684590 w 7251978"/>
                <a:gd name="connsiteY857" fmla="*/ 1321637 h 6857647"/>
                <a:gd name="connsiteX858" fmla="*/ 4664458 w 7251978"/>
                <a:gd name="connsiteY858" fmla="*/ 1269790 h 6857647"/>
                <a:gd name="connsiteX859" fmla="*/ 4582495 w 7251978"/>
                <a:gd name="connsiteY859" fmla="*/ 1281292 h 6857647"/>
                <a:gd name="connsiteX860" fmla="*/ 4588246 w 7251978"/>
                <a:gd name="connsiteY860" fmla="*/ 1217850 h 6857647"/>
                <a:gd name="connsiteX861" fmla="*/ 4523452 w 7251978"/>
                <a:gd name="connsiteY861" fmla="*/ 1184693 h 6857647"/>
                <a:gd name="connsiteX862" fmla="*/ 4589684 w 7251978"/>
                <a:gd name="connsiteY862" fmla="*/ 1127094 h 6857647"/>
                <a:gd name="connsiteX863" fmla="*/ 4520576 w 7251978"/>
                <a:gd name="connsiteY863" fmla="*/ 1131408 h 6857647"/>
                <a:gd name="connsiteX864" fmla="*/ 4490379 w 7251978"/>
                <a:gd name="connsiteY864" fmla="*/ 1099688 h 6857647"/>
                <a:gd name="connsiteX865" fmla="*/ 4507634 w 7251978"/>
                <a:gd name="connsiteY865" fmla="*/ 1060777 h 6857647"/>
                <a:gd name="connsiteX866" fmla="*/ 4618444 w 7251978"/>
                <a:gd name="connsiteY866" fmla="*/ 978559 h 6857647"/>
                <a:gd name="connsiteX867" fmla="*/ 4612692 w 7251978"/>
                <a:gd name="connsiteY867" fmla="*/ 926708 h 6857647"/>
                <a:gd name="connsiteX868" fmla="*/ 4565239 w 7251978"/>
                <a:gd name="connsiteY868" fmla="*/ 897865 h 6857647"/>
                <a:gd name="connsiteX869" fmla="*/ 4591122 w 7251978"/>
                <a:gd name="connsiteY869" fmla="*/ 840266 h 6857647"/>
                <a:gd name="connsiteX870" fmla="*/ 4555173 w 7251978"/>
                <a:gd name="connsiteY870" fmla="*/ 815735 h 6857647"/>
                <a:gd name="connsiteX871" fmla="*/ 4533517 w 7251978"/>
                <a:gd name="connsiteY871" fmla="*/ 674478 h 6857647"/>
                <a:gd name="connsiteX872" fmla="*/ 4559487 w 7251978"/>
                <a:gd name="connsiteY872" fmla="*/ 615350 h 6857647"/>
                <a:gd name="connsiteX873" fmla="*/ 4527766 w 7251978"/>
                <a:gd name="connsiteY873" fmla="*/ 554876 h 6857647"/>
                <a:gd name="connsiteX874" fmla="*/ 4537831 w 7251978"/>
                <a:gd name="connsiteY874" fmla="*/ 501498 h 6857647"/>
                <a:gd name="connsiteX875" fmla="*/ 4447240 w 7251978"/>
                <a:gd name="connsiteY875" fmla="*/ 429433 h 6857647"/>
                <a:gd name="connsiteX876" fmla="*/ 4447240 w 7251978"/>
                <a:gd name="connsiteY876" fmla="*/ 504374 h 6857647"/>
                <a:gd name="connsiteX877" fmla="*/ 4395473 w 7251978"/>
                <a:gd name="connsiteY877" fmla="*/ 479932 h 6857647"/>
                <a:gd name="connsiteX878" fmla="*/ 4290502 w 7251978"/>
                <a:gd name="connsiteY878" fmla="*/ 479932 h 6857647"/>
                <a:gd name="connsiteX879" fmla="*/ 4255991 w 7251978"/>
                <a:gd name="connsiteY879" fmla="*/ 505811 h 6857647"/>
                <a:gd name="connsiteX880" fmla="*/ 4199911 w 7251978"/>
                <a:gd name="connsiteY880" fmla="*/ 502936 h 6857647"/>
                <a:gd name="connsiteX881" fmla="*/ 4191283 w 7251978"/>
                <a:gd name="connsiteY881" fmla="*/ 531783 h 6857647"/>
                <a:gd name="connsiteX882" fmla="*/ 4168190 w 7251978"/>
                <a:gd name="connsiteY882" fmla="*/ 528907 h 6857647"/>
                <a:gd name="connsiteX883" fmla="*/ 4172503 w 7251978"/>
                <a:gd name="connsiteY883" fmla="*/ 485683 h 6857647"/>
                <a:gd name="connsiteX884" fmla="*/ 4090540 w 7251978"/>
                <a:gd name="connsiteY884" fmla="*/ 485683 h 6857647"/>
                <a:gd name="connsiteX885" fmla="*/ 4070408 w 7251978"/>
                <a:gd name="connsiteY885" fmla="*/ 239202 h 6857647"/>
                <a:gd name="connsiteX886" fmla="*/ 3985569 w 7251978"/>
                <a:gd name="connsiteY886" fmla="*/ 183041 h 6857647"/>
                <a:gd name="connsiteX887" fmla="*/ 3938116 w 7251978"/>
                <a:gd name="connsiteY887" fmla="*/ 211796 h 6857647"/>
                <a:gd name="connsiteX888" fmla="*/ 3897853 w 7251978"/>
                <a:gd name="connsiteY888" fmla="*/ 135416 h 6857647"/>
                <a:gd name="connsiteX889" fmla="*/ 3860466 w 7251978"/>
                <a:gd name="connsiteY889" fmla="*/ 144132 h 6857647"/>
                <a:gd name="connsiteX890" fmla="*/ 3847525 w 7251978"/>
                <a:gd name="connsiteY890" fmla="*/ 122476 h 6857647"/>
                <a:gd name="connsiteX891" fmla="*/ 3808700 w 7251978"/>
                <a:gd name="connsiteY891" fmla="*/ 129665 h 6857647"/>
                <a:gd name="connsiteX892" fmla="*/ 3787044 w 7251978"/>
                <a:gd name="connsiteY892" fmla="*/ 73504 h 6857647"/>
                <a:gd name="connsiteX893" fmla="*/ 3741030 w 7251978"/>
                <a:gd name="connsiteY893" fmla="*/ 73504 h 6857647"/>
                <a:gd name="connsiteX894" fmla="*/ 3748219 w 7251978"/>
                <a:gd name="connsiteY894" fmla="*/ 27317 h 685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</a:cxnLst>
              <a:rect l="l" t="t" r="r" b="b"/>
              <a:pathLst>
                <a:path w="7251978" h="6857647">
                  <a:moveTo>
                    <a:pt x="3674883" y="0"/>
                  </a:moveTo>
                  <a:lnTo>
                    <a:pt x="3636059" y="50411"/>
                  </a:lnTo>
                  <a:lnTo>
                    <a:pt x="3597234" y="37471"/>
                  </a:lnTo>
                  <a:lnTo>
                    <a:pt x="3591482" y="63350"/>
                  </a:lnTo>
                  <a:lnTo>
                    <a:pt x="3446162" y="119602"/>
                  </a:lnTo>
                  <a:lnTo>
                    <a:pt x="3423154" y="185917"/>
                  </a:lnTo>
                  <a:lnTo>
                    <a:pt x="3493701" y="232015"/>
                  </a:lnTo>
                  <a:lnTo>
                    <a:pt x="3431782" y="252143"/>
                  </a:lnTo>
                  <a:lnTo>
                    <a:pt x="3456314" y="312706"/>
                  </a:lnTo>
                  <a:lnTo>
                    <a:pt x="3403023" y="347304"/>
                  </a:lnTo>
                  <a:lnTo>
                    <a:pt x="3338315" y="475622"/>
                  </a:lnTo>
                  <a:lnTo>
                    <a:pt x="3305242" y="415056"/>
                  </a:lnTo>
                  <a:lnTo>
                    <a:pt x="3161446" y="459717"/>
                  </a:lnTo>
                  <a:lnTo>
                    <a:pt x="3149942" y="504376"/>
                  </a:lnTo>
                  <a:lnTo>
                    <a:pt x="3069330" y="472746"/>
                  </a:lnTo>
                  <a:lnTo>
                    <a:pt x="3020440" y="541847"/>
                  </a:lnTo>
                  <a:lnTo>
                    <a:pt x="3007498" y="540409"/>
                  </a:lnTo>
                  <a:lnTo>
                    <a:pt x="2984491" y="484248"/>
                  </a:lnTo>
                  <a:lnTo>
                    <a:pt x="2994557" y="475622"/>
                  </a:lnTo>
                  <a:lnTo>
                    <a:pt x="3004622" y="475622"/>
                  </a:lnTo>
                  <a:lnTo>
                    <a:pt x="3011812" y="441027"/>
                  </a:lnTo>
                  <a:lnTo>
                    <a:pt x="2970111" y="445340"/>
                  </a:lnTo>
                  <a:lnTo>
                    <a:pt x="2964359" y="479935"/>
                  </a:lnTo>
                  <a:lnTo>
                    <a:pt x="2911155" y="482810"/>
                  </a:lnTo>
                  <a:lnTo>
                    <a:pt x="2898213" y="455404"/>
                  </a:lnTo>
                  <a:lnTo>
                    <a:pt x="2806178" y="487124"/>
                  </a:lnTo>
                  <a:lnTo>
                    <a:pt x="2813368" y="507341"/>
                  </a:lnTo>
                  <a:lnTo>
                    <a:pt x="2758725" y="524594"/>
                  </a:lnTo>
                  <a:lnTo>
                    <a:pt x="2912593" y="667289"/>
                  </a:lnTo>
                  <a:lnTo>
                    <a:pt x="2883834" y="683104"/>
                  </a:lnTo>
                  <a:lnTo>
                    <a:pt x="2886710" y="711948"/>
                  </a:lnTo>
                  <a:lnTo>
                    <a:pt x="2846441" y="724980"/>
                  </a:lnTo>
                  <a:lnTo>
                    <a:pt x="2895337" y="763888"/>
                  </a:lnTo>
                  <a:lnTo>
                    <a:pt x="2888148" y="786892"/>
                  </a:lnTo>
                  <a:lnTo>
                    <a:pt x="2829185" y="814298"/>
                  </a:lnTo>
                  <a:lnTo>
                    <a:pt x="2862258" y="877736"/>
                  </a:lnTo>
                  <a:lnTo>
                    <a:pt x="2842127" y="912334"/>
                  </a:lnTo>
                  <a:lnTo>
                    <a:pt x="2880958" y="945491"/>
                  </a:lnTo>
                  <a:lnTo>
                    <a:pt x="2803302" y="1069407"/>
                  </a:lnTo>
                  <a:lnTo>
                    <a:pt x="2788923" y="1059343"/>
                  </a:lnTo>
                  <a:lnTo>
                    <a:pt x="2767353" y="1044876"/>
                  </a:lnTo>
                  <a:lnTo>
                    <a:pt x="2758725" y="1076595"/>
                  </a:lnTo>
                  <a:lnTo>
                    <a:pt x="2614837" y="1052154"/>
                  </a:lnTo>
                  <a:lnTo>
                    <a:pt x="2640721" y="1008841"/>
                  </a:lnTo>
                  <a:lnTo>
                    <a:pt x="2522808" y="981524"/>
                  </a:lnTo>
                  <a:lnTo>
                    <a:pt x="2502677" y="946929"/>
                  </a:lnTo>
                  <a:lnTo>
                    <a:pt x="2492611" y="972808"/>
                  </a:lnTo>
                  <a:lnTo>
                    <a:pt x="2379012" y="923836"/>
                  </a:lnTo>
                  <a:lnTo>
                    <a:pt x="2394830" y="978559"/>
                  </a:lnTo>
                  <a:lnTo>
                    <a:pt x="2164667" y="1109752"/>
                  </a:lnTo>
                  <a:lnTo>
                    <a:pt x="2186237" y="1177504"/>
                  </a:lnTo>
                  <a:lnTo>
                    <a:pt x="2107149" y="1121254"/>
                  </a:lnTo>
                  <a:lnTo>
                    <a:pt x="2076952" y="1168878"/>
                  </a:lnTo>
                  <a:lnTo>
                    <a:pt x="2007930" y="1167440"/>
                  </a:lnTo>
                  <a:lnTo>
                    <a:pt x="2006492" y="1236633"/>
                  </a:lnTo>
                  <a:lnTo>
                    <a:pt x="1871234" y="1232230"/>
                  </a:lnTo>
                  <a:lnTo>
                    <a:pt x="1852541" y="1199162"/>
                  </a:lnTo>
                  <a:lnTo>
                    <a:pt x="1747570" y="1295669"/>
                  </a:lnTo>
                  <a:lnTo>
                    <a:pt x="1648351" y="1325953"/>
                  </a:lnTo>
                  <a:lnTo>
                    <a:pt x="1618154" y="1386517"/>
                  </a:lnTo>
                  <a:lnTo>
                    <a:pt x="1572139" y="1379328"/>
                  </a:lnTo>
                  <a:lnTo>
                    <a:pt x="1572139" y="1385079"/>
                  </a:lnTo>
                  <a:lnTo>
                    <a:pt x="1572139" y="1410958"/>
                  </a:lnTo>
                  <a:lnTo>
                    <a:pt x="1436879" y="1377890"/>
                  </a:lnTo>
                  <a:lnTo>
                    <a:pt x="1408120" y="1461457"/>
                  </a:lnTo>
                  <a:lnTo>
                    <a:pt x="1373609" y="1451393"/>
                  </a:lnTo>
                  <a:lnTo>
                    <a:pt x="1359229" y="1582497"/>
                  </a:lnTo>
                  <a:lnTo>
                    <a:pt x="1321842" y="1581060"/>
                  </a:lnTo>
                  <a:lnTo>
                    <a:pt x="1318966" y="1534963"/>
                  </a:lnTo>
                  <a:lnTo>
                    <a:pt x="1339098" y="1526336"/>
                  </a:lnTo>
                  <a:lnTo>
                    <a:pt x="1304587" y="1484461"/>
                  </a:lnTo>
                  <a:lnTo>
                    <a:pt x="1172295" y="1477272"/>
                  </a:lnTo>
                  <a:lnTo>
                    <a:pt x="1165105" y="1496055"/>
                  </a:lnTo>
                  <a:lnTo>
                    <a:pt x="1045665" y="1491742"/>
                  </a:lnTo>
                  <a:lnTo>
                    <a:pt x="1035599" y="1455706"/>
                  </a:lnTo>
                  <a:lnTo>
                    <a:pt x="1005402" y="1470084"/>
                  </a:lnTo>
                  <a:lnTo>
                    <a:pt x="995336" y="1448428"/>
                  </a:lnTo>
                  <a:lnTo>
                    <a:pt x="1034161" y="1434051"/>
                  </a:lnTo>
                  <a:lnTo>
                    <a:pt x="966577" y="1423987"/>
                  </a:lnTo>
                  <a:lnTo>
                    <a:pt x="966577" y="1408083"/>
                  </a:lnTo>
                  <a:lnTo>
                    <a:pt x="947884" y="1405207"/>
                  </a:lnTo>
                  <a:lnTo>
                    <a:pt x="896117" y="1446991"/>
                  </a:lnTo>
                  <a:lnTo>
                    <a:pt x="847227" y="1445553"/>
                  </a:lnTo>
                  <a:lnTo>
                    <a:pt x="842913" y="1386517"/>
                  </a:lnTo>
                  <a:lnTo>
                    <a:pt x="822781" y="1393705"/>
                  </a:lnTo>
                  <a:lnTo>
                    <a:pt x="775240" y="1336018"/>
                  </a:lnTo>
                  <a:lnTo>
                    <a:pt x="786832" y="1301420"/>
                  </a:lnTo>
                  <a:lnTo>
                    <a:pt x="736415" y="1292793"/>
                  </a:lnTo>
                  <a:lnTo>
                    <a:pt x="742166" y="1266825"/>
                  </a:lnTo>
                  <a:lnTo>
                    <a:pt x="696152" y="1282729"/>
                  </a:lnTo>
                  <a:lnTo>
                    <a:pt x="686086" y="1223604"/>
                  </a:lnTo>
                  <a:lnTo>
                    <a:pt x="660203" y="1223604"/>
                  </a:lnTo>
                  <a:lnTo>
                    <a:pt x="548042" y="1341768"/>
                  </a:lnTo>
                  <a:lnTo>
                    <a:pt x="507779" y="1341768"/>
                  </a:lnTo>
                  <a:lnTo>
                    <a:pt x="474706" y="1320202"/>
                  </a:lnTo>
                  <a:lnTo>
                    <a:pt x="491962" y="1301420"/>
                  </a:lnTo>
                  <a:lnTo>
                    <a:pt x="467516" y="1271227"/>
                  </a:lnTo>
                  <a:lnTo>
                    <a:pt x="417188" y="1271227"/>
                  </a:lnTo>
                  <a:lnTo>
                    <a:pt x="408560" y="1305825"/>
                  </a:lnTo>
                  <a:lnTo>
                    <a:pt x="454575" y="1347609"/>
                  </a:lnTo>
                  <a:lnTo>
                    <a:pt x="415750" y="1349046"/>
                  </a:lnTo>
                  <a:lnTo>
                    <a:pt x="398494" y="1465770"/>
                  </a:lnTo>
                  <a:lnTo>
                    <a:pt x="489086" y="1462895"/>
                  </a:lnTo>
                  <a:lnTo>
                    <a:pt x="512093" y="1421111"/>
                  </a:lnTo>
                  <a:lnTo>
                    <a:pt x="539414" y="1431176"/>
                  </a:lnTo>
                  <a:lnTo>
                    <a:pt x="550918" y="1435489"/>
                  </a:lnTo>
                  <a:lnTo>
                    <a:pt x="513531" y="1511870"/>
                  </a:lnTo>
                  <a:lnTo>
                    <a:pt x="493400" y="1485899"/>
                  </a:lnTo>
                  <a:lnTo>
                    <a:pt x="481896" y="1614219"/>
                  </a:lnTo>
                  <a:lnTo>
                    <a:pt x="516407" y="1634437"/>
                  </a:lnTo>
                  <a:lnTo>
                    <a:pt x="464640" y="1651690"/>
                  </a:lnTo>
                  <a:lnTo>
                    <a:pt x="503465" y="1707940"/>
                  </a:lnTo>
                  <a:lnTo>
                    <a:pt x="470392" y="1709377"/>
                  </a:lnTo>
                  <a:lnTo>
                    <a:pt x="522159" y="1780008"/>
                  </a:lnTo>
                  <a:lnTo>
                    <a:pt x="460327" y="1828980"/>
                  </a:lnTo>
                  <a:lnTo>
                    <a:pt x="384026" y="1804449"/>
                  </a:lnTo>
                  <a:lnTo>
                    <a:pt x="379712" y="1818916"/>
                  </a:lnTo>
                  <a:lnTo>
                    <a:pt x="248857" y="1856386"/>
                  </a:lnTo>
                  <a:lnTo>
                    <a:pt x="261799" y="1911112"/>
                  </a:lnTo>
                  <a:lnTo>
                    <a:pt x="317879" y="1939956"/>
                  </a:lnTo>
                  <a:lnTo>
                    <a:pt x="296310" y="1968800"/>
                  </a:lnTo>
                  <a:lnTo>
                    <a:pt x="316442" y="1986052"/>
                  </a:lnTo>
                  <a:lnTo>
                    <a:pt x="221536" y="2068274"/>
                  </a:lnTo>
                  <a:lnTo>
                    <a:pt x="250295" y="2097028"/>
                  </a:lnTo>
                  <a:lnTo>
                    <a:pt x="202842" y="2122997"/>
                  </a:lnTo>
                  <a:lnTo>
                    <a:pt x="210032" y="2176374"/>
                  </a:lnTo>
                  <a:lnTo>
                    <a:pt x="256047" y="2169094"/>
                  </a:lnTo>
                  <a:lnTo>
                    <a:pt x="287682" y="2197940"/>
                  </a:lnTo>
                  <a:lnTo>
                    <a:pt x="251733" y="2223909"/>
                  </a:lnTo>
                  <a:lnTo>
                    <a:pt x="263236" y="2238286"/>
                  </a:lnTo>
                  <a:lnTo>
                    <a:pt x="241667" y="2291661"/>
                  </a:lnTo>
                  <a:lnTo>
                    <a:pt x="208594" y="2272881"/>
                  </a:lnTo>
                  <a:lnTo>
                    <a:pt x="191339" y="2308913"/>
                  </a:lnTo>
                  <a:lnTo>
                    <a:pt x="179835" y="2334882"/>
                  </a:lnTo>
                  <a:lnTo>
                    <a:pt x="132382" y="2316102"/>
                  </a:lnTo>
                  <a:lnTo>
                    <a:pt x="141010" y="2355010"/>
                  </a:lnTo>
                  <a:lnTo>
                    <a:pt x="109375" y="2409825"/>
                  </a:lnTo>
                  <a:lnTo>
                    <a:pt x="77740" y="2404074"/>
                  </a:lnTo>
                  <a:lnTo>
                    <a:pt x="0" y="2541019"/>
                  </a:lnTo>
                  <a:lnTo>
                    <a:pt x="79178" y="2628899"/>
                  </a:lnTo>
                  <a:lnTo>
                    <a:pt x="89243" y="2682187"/>
                  </a:lnTo>
                  <a:lnTo>
                    <a:pt x="125192" y="2663496"/>
                  </a:lnTo>
                  <a:lnTo>
                    <a:pt x="94995" y="2702404"/>
                  </a:lnTo>
                  <a:lnTo>
                    <a:pt x="145324" y="2778785"/>
                  </a:lnTo>
                  <a:lnTo>
                    <a:pt x="151076" y="2816256"/>
                  </a:lnTo>
                  <a:lnTo>
                    <a:pt x="212908" y="2899906"/>
                  </a:lnTo>
                  <a:lnTo>
                    <a:pt x="202842" y="2944562"/>
                  </a:lnTo>
                  <a:lnTo>
                    <a:pt x="270426" y="2956064"/>
                  </a:lnTo>
                  <a:lnTo>
                    <a:pt x="274740" y="2974841"/>
                  </a:lnTo>
                  <a:lnTo>
                    <a:pt x="283368" y="3013660"/>
                  </a:lnTo>
                  <a:lnTo>
                    <a:pt x="267550" y="3028152"/>
                  </a:lnTo>
                  <a:lnTo>
                    <a:pt x="293434" y="3093023"/>
                  </a:lnTo>
                  <a:lnTo>
                    <a:pt x="241667" y="3079997"/>
                  </a:lnTo>
                  <a:lnTo>
                    <a:pt x="235915" y="3113151"/>
                  </a:lnTo>
                  <a:lnTo>
                    <a:pt x="260361" y="3183773"/>
                  </a:lnTo>
                  <a:lnTo>
                    <a:pt x="283368" y="3199674"/>
                  </a:lnTo>
                  <a:lnTo>
                    <a:pt x="257485" y="3284702"/>
                  </a:lnTo>
                  <a:lnTo>
                    <a:pt x="293434" y="3299079"/>
                  </a:lnTo>
                  <a:lnTo>
                    <a:pt x="300624" y="3359637"/>
                  </a:lnTo>
                  <a:lnTo>
                    <a:pt x="348077" y="3378413"/>
                  </a:lnTo>
                  <a:lnTo>
                    <a:pt x="359580" y="3472039"/>
                  </a:lnTo>
                  <a:lnTo>
                    <a:pt x="320755" y="3474914"/>
                  </a:lnTo>
                  <a:lnTo>
                    <a:pt x="327945" y="3512382"/>
                  </a:lnTo>
                  <a:lnTo>
                    <a:pt x="294872" y="3525408"/>
                  </a:lnTo>
                  <a:lnTo>
                    <a:pt x="287682" y="3496566"/>
                  </a:lnTo>
                  <a:lnTo>
                    <a:pt x="225850" y="3502317"/>
                  </a:lnTo>
                  <a:lnTo>
                    <a:pt x="218660" y="3571501"/>
                  </a:lnTo>
                  <a:lnTo>
                    <a:pt x="297748" y="3636401"/>
                  </a:lnTo>
                  <a:lnTo>
                    <a:pt x="247419" y="3662280"/>
                  </a:lnTo>
                  <a:lnTo>
                    <a:pt x="263236" y="3704147"/>
                  </a:lnTo>
                  <a:lnTo>
                    <a:pt x="250295" y="3725713"/>
                  </a:lnTo>
                  <a:lnTo>
                    <a:pt x="258923" y="3738739"/>
                  </a:lnTo>
                  <a:lnTo>
                    <a:pt x="217222" y="3760305"/>
                  </a:lnTo>
                  <a:lnTo>
                    <a:pt x="214346" y="3799210"/>
                  </a:lnTo>
                  <a:lnTo>
                    <a:pt x="248857" y="3823738"/>
                  </a:lnTo>
                  <a:lnTo>
                    <a:pt x="234477" y="3866985"/>
                  </a:lnTo>
                  <a:lnTo>
                    <a:pt x="271864" y="3885675"/>
                  </a:lnTo>
                  <a:lnTo>
                    <a:pt x="224412" y="3926105"/>
                  </a:lnTo>
                  <a:lnTo>
                    <a:pt x="235915" y="3973636"/>
                  </a:lnTo>
                  <a:lnTo>
                    <a:pt x="207156" y="3982263"/>
                  </a:lnTo>
                  <a:lnTo>
                    <a:pt x="212908" y="4081725"/>
                  </a:lnTo>
                  <a:lnTo>
                    <a:pt x="189901" y="4133656"/>
                  </a:lnTo>
                  <a:lnTo>
                    <a:pt x="162579" y="4137969"/>
                  </a:lnTo>
                  <a:lnTo>
                    <a:pt x="230163" y="4195594"/>
                  </a:lnTo>
                  <a:lnTo>
                    <a:pt x="208594" y="4222997"/>
                  </a:lnTo>
                  <a:lnTo>
                    <a:pt x="247419" y="4283554"/>
                  </a:lnTo>
                  <a:lnTo>
                    <a:pt x="303500" y="4290743"/>
                  </a:lnTo>
                  <a:lnTo>
                    <a:pt x="307814" y="4312309"/>
                  </a:lnTo>
                  <a:lnTo>
                    <a:pt x="315004" y="4352738"/>
                  </a:lnTo>
                  <a:lnTo>
                    <a:pt x="336573" y="4354176"/>
                  </a:lnTo>
                  <a:lnTo>
                    <a:pt x="363894" y="4378617"/>
                  </a:lnTo>
                  <a:lnTo>
                    <a:pt x="382588" y="4369991"/>
                  </a:lnTo>
                  <a:lnTo>
                    <a:pt x="437319" y="4391644"/>
                  </a:lnTo>
                  <a:lnTo>
                    <a:pt x="461765" y="4371429"/>
                  </a:lnTo>
                  <a:lnTo>
                    <a:pt x="532225" y="4361365"/>
                  </a:lnTo>
                  <a:lnTo>
                    <a:pt x="512093" y="4336837"/>
                  </a:lnTo>
                  <a:lnTo>
                    <a:pt x="566736" y="4316709"/>
                  </a:lnTo>
                  <a:lnTo>
                    <a:pt x="602684" y="4336837"/>
                  </a:lnTo>
                  <a:lnTo>
                    <a:pt x="628568" y="4293619"/>
                  </a:lnTo>
                  <a:lnTo>
                    <a:pt x="611312" y="4276280"/>
                  </a:lnTo>
                  <a:lnTo>
                    <a:pt x="625692" y="4234499"/>
                  </a:lnTo>
                  <a:lnTo>
                    <a:pt x="706218" y="4238812"/>
                  </a:lnTo>
                  <a:lnTo>
                    <a:pt x="746480" y="4267653"/>
                  </a:lnTo>
                  <a:lnTo>
                    <a:pt x="812716" y="4231624"/>
                  </a:lnTo>
                  <a:lnTo>
                    <a:pt x="827095" y="4261902"/>
                  </a:lnTo>
                  <a:lnTo>
                    <a:pt x="864482" y="4217246"/>
                  </a:lnTo>
                  <a:lnTo>
                    <a:pt x="937818" y="4313747"/>
                  </a:lnTo>
                  <a:lnTo>
                    <a:pt x="973767" y="4312309"/>
                  </a:lnTo>
                  <a:lnTo>
                    <a:pt x="965139" y="4346901"/>
                  </a:lnTo>
                  <a:lnTo>
                    <a:pt x="1006840" y="4377180"/>
                  </a:lnTo>
                  <a:lnTo>
                    <a:pt x="1065796" y="4362802"/>
                  </a:lnTo>
                  <a:lnTo>
                    <a:pt x="1083052" y="4338275"/>
                  </a:lnTo>
                  <a:lnTo>
                    <a:pt x="1107497" y="4342588"/>
                  </a:lnTo>
                  <a:lnTo>
                    <a:pt x="1129067" y="4390206"/>
                  </a:lnTo>
                  <a:lnTo>
                    <a:pt x="1169419" y="4358489"/>
                  </a:lnTo>
                  <a:lnTo>
                    <a:pt x="1198178" y="4368553"/>
                  </a:lnTo>
                  <a:lnTo>
                    <a:pt x="1222623" y="4417523"/>
                  </a:lnTo>
                  <a:lnTo>
                    <a:pt x="1267200" y="4432015"/>
                  </a:lnTo>
                  <a:lnTo>
                    <a:pt x="1261448" y="4414647"/>
                  </a:lnTo>
                  <a:lnTo>
                    <a:pt x="1293083" y="4394519"/>
                  </a:lnTo>
                  <a:lnTo>
                    <a:pt x="1294521" y="4424826"/>
                  </a:lnTo>
                  <a:lnTo>
                    <a:pt x="1383674" y="4449268"/>
                  </a:lnTo>
                  <a:lnTo>
                    <a:pt x="1406682" y="4518452"/>
                  </a:lnTo>
                  <a:lnTo>
                    <a:pt x="1434003" y="4531392"/>
                  </a:lnTo>
                  <a:lnTo>
                    <a:pt x="1481456" y="4476671"/>
                  </a:lnTo>
                  <a:lnTo>
                    <a:pt x="1583643" y="4488173"/>
                  </a:lnTo>
                  <a:lnTo>
                    <a:pt x="1606650" y="4542980"/>
                  </a:lnTo>
                  <a:lnTo>
                    <a:pt x="1672796" y="4498237"/>
                  </a:lnTo>
                  <a:lnTo>
                    <a:pt x="1652665" y="4489611"/>
                  </a:lnTo>
                  <a:lnTo>
                    <a:pt x="1674234" y="4442079"/>
                  </a:lnTo>
                  <a:lnTo>
                    <a:pt x="1711621" y="4406021"/>
                  </a:lnTo>
                  <a:lnTo>
                    <a:pt x="1704431" y="4391644"/>
                  </a:lnTo>
                  <a:lnTo>
                    <a:pt x="1721687" y="4321022"/>
                  </a:lnTo>
                  <a:lnTo>
                    <a:pt x="1772015" y="4335399"/>
                  </a:lnTo>
                  <a:lnTo>
                    <a:pt x="1776329" y="4307996"/>
                  </a:lnTo>
                  <a:lnTo>
                    <a:pt x="1772015" y="4299370"/>
                  </a:lnTo>
                  <a:lnTo>
                    <a:pt x="1757636" y="4259027"/>
                  </a:lnTo>
                  <a:lnTo>
                    <a:pt x="1782081" y="4261902"/>
                  </a:lnTo>
                  <a:lnTo>
                    <a:pt x="1792147" y="4214371"/>
                  </a:lnTo>
                  <a:lnTo>
                    <a:pt x="1829534" y="4191280"/>
                  </a:lnTo>
                  <a:lnTo>
                    <a:pt x="1852541" y="4233061"/>
                  </a:lnTo>
                  <a:lnTo>
                    <a:pt x="1888490" y="4227310"/>
                  </a:lnTo>
                  <a:lnTo>
                    <a:pt x="1887052" y="4207096"/>
                  </a:lnTo>
                  <a:lnTo>
                    <a:pt x="1950411" y="4199907"/>
                  </a:lnTo>
                  <a:lnTo>
                    <a:pt x="1951849" y="4199907"/>
                  </a:lnTo>
                  <a:lnTo>
                    <a:pt x="1969105" y="4222997"/>
                  </a:lnTo>
                  <a:lnTo>
                    <a:pt x="2003616" y="4184092"/>
                  </a:lnTo>
                  <a:lnTo>
                    <a:pt x="1992112" y="4158098"/>
                  </a:lnTo>
                  <a:lnTo>
                    <a:pt x="2074076" y="4116317"/>
                  </a:lnTo>
                  <a:lnTo>
                    <a:pt x="2088455" y="4083163"/>
                  </a:lnTo>
                  <a:lnTo>
                    <a:pt x="2122966" y="4096189"/>
                  </a:lnTo>
                  <a:lnTo>
                    <a:pt x="2097083" y="4127819"/>
                  </a:lnTo>
                  <a:lnTo>
                    <a:pt x="2124404" y="4166724"/>
                  </a:lnTo>
                  <a:lnTo>
                    <a:pt x="2133032" y="4178341"/>
                  </a:lnTo>
                  <a:lnTo>
                    <a:pt x="2101397" y="4185529"/>
                  </a:lnTo>
                  <a:lnTo>
                    <a:pt x="2110025" y="4230186"/>
                  </a:lnTo>
                  <a:lnTo>
                    <a:pt x="2091331" y="4257589"/>
                  </a:lnTo>
                  <a:lnTo>
                    <a:pt x="2124404" y="4303683"/>
                  </a:lnTo>
                  <a:lnTo>
                    <a:pt x="2166105" y="4263340"/>
                  </a:lnTo>
                  <a:lnTo>
                    <a:pt x="2235127" y="4309434"/>
                  </a:lnTo>
                  <a:lnTo>
                    <a:pt x="2327246" y="4290743"/>
                  </a:lnTo>
                  <a:lnTo>
                    <a:pt x="2374698" y="4357051"/>
                  </a:lnTo>
                  <a:lnTo>
                    <a:pt x="2366071" y="4394519"/>
                  </a:lnTo>
                  <a:lnTo>
                    <a:pt x="2397706" y="4429140"/>
                  </a:lnTo>
                  <a:lnTo>
                    <a:pt x="2380450" y="4470920"/>
                  </a:lnTo>
                  <a:lnTo>
                    <a:pt x="2413523" y="4479547"/>
                  </a:lnTo>
                  <a:lnTo>
                    <a:pt x="2416399" y="4480984"/>
                  </a:lnTo>
                  <a:lnTo>
                    <a:pt x="2478231" y="4416085"/>
                  </a:lnTo>
                  <a:lnTo>
                    <a:pt x="2458100" y="4393081"/>
                  </a:lnTo>
                  <a:lnTo>
                    <a:pt x="2578888" y="4362802"/>
                  </a:lnTo>
                  <a:lnTo>
                    <a:pt x="2613492" y="4283554"/>
                  </a:lnTo>
                  <a:lnTo>
                    <a:pt x="2709835" y="4237375"/>
                  </a:lnTo>
                  <a:lnTo>
                    <a:pt x="2643689" y="4221559"/>
                  </a:lnTo>
                  <a:lnTo>
                    <a:pt x="2644045" y="4159104"/>
                  </a:lnTo>
                  <a:lnTo>
                    <a:pt x="2612321" y="4136992"/>
                  </a:lnTo>
                  <a:lnTo>
                    <a:pt x="2546445" y="4053517"/>
                  </a:lnTo>
                  <a:lnTo>
                    <a:pt x="2475985" y="3985138"/>
                  </a:lnTo>
                  <a:lnTo>
                    <a:pt x="2467087" y="3949108"/>
                  </a:lnTo>
                  <a:lnTo>
                    <a:pt x="2466009" y="3918916"/>
                  </a:lnTo>
                  <a:lnTo>
                    <a:pt x="2442553" y="3908679"/>
                  </a:lnTo>
                  <a:lnTo>
                    <a:pt x="2455765" y="3881707"/>
                  </a:lnTo>
                  <a:lnTo>
                    <a:pt x="2429700" y="3875237"/>
                  </a:lnTo>
                  <a:lnTo>
                    <a:pt x="2424038" y="3843981"/>
                  </a:lnTo>
                  <a:lnTo>
                    <a:pt x="2404087" y="3829690"/>
                  </a:lnTo>
                  <a:lnTo>
                    <a:pt x="2407863" y="3768385"/>
                  </a:lnTo>
                  <a:lnTo>
                    <a:pt x="2420264" y="3769478"/>
                  </a:lnTo>
                  <a:lnTo>
                    <a:pt x="2428892" y="3662625"/>
                  </a:lnTo>
                  <a:lnTo>
                    <a:pt x="2590033" y="3664695"/>
                  </a:lnTo>
                  <a:lnTo>
                    <a:pt x="2600280" y="3698770"/>
                  </a:lnTo>
                  <a:lnTo>
                    <a:pt x="2643778" y="3708546"/>
                  </a:lnTo>
                  <a:lnTo>
                    <a:pt x="2646921" y="3802977"/>
                  </a:lnTo>
                  <a:lnTo>
                    <a:pt x="2683051" y="3824112"/>
                  </a:lnTo>
                  <a:lnTo>
                    <a:pt x="2728977" y="3785034"/>
                  </a:lnTo>
                  <a:lnTo>
                    <a:pt x="2751714" y="3783481"/>
                  </a:lnTo>
                  <a:lnTo>
                    <a:pt x="2761331" y="3805248"/>
                  </a:lnTo>
                  <a:lnTo>
                    <a:pt x="2823163" y="3830208"/>
                  </a:lnTo>
                  <a:lnTo>
                    <a:pt x="2883747" y="3843981"/>
                  </a:lnTo>
                  <a:lnTo>
                    <a:pt x="2805459" y="3769736"/>
                  </a:lnTo>
                  <a:lnTo>
                    <a:pt x="2868367" y="3759327"/>
                  </a:lnTo>
                  <a:lnTo>
                    <a:pt x="2844014" y="3721227"/>
                  </a:lnTo>
                  <a:lnTo>
                    <a:pt x="2868459" y="3693996"/>
                  </a:lnTo>
                  <a:lnTo>
                    <a:pt x="2852460" y="3663344"/>
                  </a:lnTo>
                  <a:lnTo>
                    <a:pt x="2858664" y="3565578"/>
                  </a:lnTo>
                  <a:lnTo>
                    <a:pt x="2847787" y="3523970"/>
                  </a:lnTo>
                  <a:lnTo>
                    <a:pt x="2809411" y="3452457"/>
                  </a:lnTo>
                  <a:lnTo>
                    <a:pt x="2826321" y="3437475"/>
                  </a:lnTo>
                  <a:lnTo>
                    <a:pt x="2850772" y="3454757"/>
                  </a:lnTo>
                  <a:lnTo>
                    <a:pt x="2855089" y="3427383"/>
                  </a:lnTo>
                  <a:lnTo>
                    <a:pt x="2915497" y="3440351"/>
                  </a:lnTo>
                  <a:lnTo>
                    <a:pt x="2932753" y="3401446"/>
                  </a:lnTo>
                  <a:lnTo>
                    <a:pt x="2958636" y="3389915"/>
                  </a:lnTo>
                  <a:lnTo>
                    <a:pt x="2968702" y="3398542"/>
                  </a:lnTo>
                  <a:lnTo>
                    <a:pt x="2970140" y="3392791"/>
                  </a:lnTo>
                  <a:lnTo>
                    <a:pt x="2978768" y="3404321"/>
                  </a:lnTo>
                  <a:lnTo>
                    <a:pt x="3013307" y="3368292"/>
                  </a:lnTo>
                  <a:lnTo>
                    <a:pt x="3004651" y="3343793"/>
                  </a:lnTo>
                  <a:lnTo>
                    <a:pt x="3056446" y="3320731"/>
                  </a:lnTo>
                  <a:lnTo>
                    <a:pt x="3078044" y="3325907"/>
                  </a:lnTo>
                  <a:lnTo>
                    <a:pt x="3082732" y="3298878"/>
                  </a:lnTo>
                  <a:lnTo>
                    <a:pt x="3093632" y="3300229"/>
                  </a:lnTo>
                  <a:lnTo>
                    <a:pt x="3092194" y="3312594"/>
                  </a:lnTo>
                  <a:lnTo>
                    <a:pt x="3082876" y="3312134"/>
                  </a:lnTo>
                  <a:lnTo>
                    <a:pt x="3080403" y="3326224"/>
                  </a:lnTo>
                  <a:lnTo>
                    <a:pt x="3113964" y="3335138"/>
                  </a:lnTo>
                  <a:lnTo>
                    <a:pt x="3132658" y="3287577"/>
                  </a:lnTo>
                  <a:lnTo>
                    <a:pt x="3148504" y="3306325"/>
                  </a:lnTo>
                  <a:lnTo>
                    <a:pt x="3155694" y="3296233"/>
                  </a:lnTo>
                  <a:lnTo>
                    <a:pt x="3161446" y="3263078"/>
                  </a:lnTo>
                  <a:lnTo>
                    <a:pt x="3198833" y="3265954"/>
                  </a:lnTo>
                  <a:lnTo>
                    <a:pt x="3200645" y="3232742"/>
                  </a:lnTo>
                  <a:lnTo>
                    <a:pt x="3221840" y="3264516"/>
                  </a:lnTo>
                  <a:lnTo>
                    <a:pt x="3240534" y="3240017"/>
                  </a:lnTo>
                  <a:lnTo>
                    <a:pt x="3249161" y="3254423"/>
                  </a:lnTo>
                  <a:lnTo>
                    <a:pt x="3260665" y="3245768"/>
                  </a:lnTo>
                  <a:lnTo>
                    <a:pt x="3249161" y="3214080"/>
                  </a:lnTo>
                  <a:lnTo>
                    <a:pt x="3232625" y="3185556"/>
                  </a:lnTo>
                  <a:lnTo>
                    <a:pt x="3177781" y="3249679"/>
                  </a:lnTo>
                  <a:lnTo>
                    <a:pt x="3139675" y="3237142"/>
                  </a:lnTo>
                  <a:lnTo>
                    <a:pt x="3160756" y="3202147"/>
                  </a:lnTo>
                  <a:lnTo>
                    <a:pt x="3166651" y="3220205"/>
                  </a:lnTo>
                  <a:lnTo>
                    <a:pt x="3173208" y="3197575"/>
                  </a:lnTo>
                  <a:lnTo>
                    <a:pt x="3191212" y="3178338"/>
                  </a:lnTo>
                  <a:lnTo>
                    <a:pt x="3215283" y="3194728"/>
                  </a:lnTo>
                  <a:lnTo>
                    <a:pt x="3220287" y="3169798"/>
                  </a:lnTo>
                  <a:lnTo>
                    <a:pt x="3213903" y="3154098"/>
                  </a:lnTo>
                  <a:lnTo>
                    <a:pt x="3190205" y="3082901"/>
                  </a:lnTo>
                  <a:lnTo>
                    <a:pt x="3191643" y="2976250"/>
                  </a:lnTo>
                  <a:lnTo>
                    <a:pt x="3216088" y="2934441"/>
                  </a:lnTo>
                  <a:lnTo>
                    <a:pt x="3218964" y="2920034"/>
                  </a:lnTo>
                  <a:lnTo>
                    <a:pt x="3208899" y="2918597"/>
                  </a:lnTo>
                  <a:lnTo>
                    <a:pt x="3201709" y="2935907"/>
                  </a:lnTo>
                  <a:lnTo>
                    <a:pt x="3197395" y="2935907"/>
                  </a:lnTo>
                  <a:lnTo>
                    <a:pt x="3194519" y="2921472"/>
                  </a:lnTo>
                  <a:lnTo>
                    <a:pt x="3200271" y="2908504"/>
                  </a:lnTo>
                  <a:lnTo>
                    <a:pt x="3210337" y="2914283"/>
                  </a:lnTo>
                  <a:lnTo>
                    <a:pt x="3209129" y="2917792"/>
                  </a:lnTo>
                  <a:lnTo>
                    <a:pt x="3213960" y="2906088"/>
                  </a:lnTo>
                  <a:lnTo>
                    <a:pt x="3229030" y="2868152"/>
                  </a:lnTo>
                  <a:lnTo>
                    <a:pt x="3203147" y="2865268"/>
                  </a:lnTo>
                  <a:lnTo>
                    <a:pt x="3180139" y="2888318"/>
                  </a:lnTo>
                  <a:lnTo>
                    <a:pt x="3171512" y="2869593"/>
                  </a:lnTo>
                  <a:lnTo>
                    <a:pt x="3171512" y="2886880"/>
                  </a:lnTo>
                  <a:lnTo>
                    <a:pt x="3158570" y="2873915"/>
                  </a:lnTo>
                  <a:lnTo>
                    <a:pt x="3155694" y="2852300"/>
                  </a:lnTo>
                  <a:lnTo>
                    <a:pt x="3149942" y="2842210"/>
                  </a:lnTo>
                  <a:lnTo>
                    <a:pt x="3162884" y="2835001"/>
                  </a:lnTo>
                  <a:lnTo>
                    <a:pt x="3139877" y="2833563"/>
                  </a:lnTo>
                  <a:lnTo>
                    <a:pt x="3151380" y="2807618"/>
                  </a:lnTo>
                  <a:lnTo>
                    <a:pt x="3147066" y="2797528"/>
                  </a:lnTo>
                  <a:lnTo>
                    <a:pt x="3177264" y="2771585"/>
                  </a:lnTo>
                  <a:lnTo>
                    <a:pt x="3185891" y="2774467"/>
                  </a:lnTo>
                  <a:lnTo>
                    <a:pt x="3204585" y="2768701"/>
                  </a:lnTo>
                  <a:lnTo>
                    <a:pt x="3206023" y="2788881"/>
                  </a:lnTo>
                  <a:lnTo>
                    <a:pt x="3201709" y="2797528"/>
                  </a:lnTo>
                  <a:lnTo>
                    <a:pt x="3207461" y="2806174"/>
                  </a:lnTo>
                  <a:lnTo>
                    <a:pt x="3230468" y="2801852"/>
                  </a:lnTo>
                  <a:lnTo>
                    <a:pt x="3239096" y="2773023"/>
                  </a:lnTo>
                  <a:lnTo>
                    <a:pt x="3250599" y="2761495"/>
                  </a:lnTo>
                  <a:lnTo>
                    <a:pt x="3240534" y="2751408"/>
                  </a:lnTo>
                  <a:lnTo>
                    <a:pt x="3207461" y="2751408"/>
                  </a:lnTo>
                  <a:lnTo>
                    <a:pt x="3197395" y="2729788"/>
                  </a:lnTo>
                  <a:lnTo>
                    <a:pt x="3201709" y="2708167"/>
                  </a:lnTo>
                  <a:lnTo>
                    <a:pt x="3184453" y="2698077"/>
                  </a:lnTo>
                  <a:lnTo>
                    <a:pt x="3195957" y="2662047"/>
                  </a:lnTo>
                  <a:lnTo>
                    <a:pt x="3187329" y="2654838"/>
                  </a:lnTo>
                  <a:lnTo>
                    <a:pt x="3203147" y="2633218"/>
                  </a:lnTo>
                  <a:lnTo>
                    <a:pt x="3170074" y="2611597"/>
                  </a:lnTo>
                  <a:lnTo>
                    <a:pt x="3160008" y="2624568"/>
                  </a:lnTo>
                  <a:lnTo>
                    <a:pt x="3141286" y="2602950"/>
                  </a:lnTo>
                  <a:lnTo>
                    <a:pt x="3155694" y="2591423"/>
                  </a:lnTo>
                  <a:lnTo>
                    <a:pt x="3161446" y="2600069"/>
                  </a:lnTo>
                  <a:lnTo>
                    <a:pt x="3172950" y="2591423"/>
                  </a:lnTo>
                  <a:lnTo>
                    <a:pt x="3154256" y="2564034"/>
                  </a:lnTo>
                  <a:lnTo>
                    <a:pt x="3164322" y="2555387"/>
                  </a:lnTo>
                  <a:lnTo>
                    <a:pt x="3172950" y="2562593"/>
                  </a:lnTo>
                  <a:lnTo>
                    <a:pt x="3180139" y="2556828"/>
                  </a:lnTo>
                  <a:lnTo>
                    <a:pt x="3175826" y="2551062"/>
                  </a:lnTo>
                  <a:lnTo>
                    <a:pt x="3183015" y="2545297"/>
                  </a:lnTo>
                  <a:lnTo>
                    <a:pt x="3234782" y="2565477"/>
                  </a:lnTo>
                  <a:lnTo>
                    <a:pt x="3250599" y="2552503"/>
                  </a:lnTo>
                  <a:lnTo>
                    <a:pt x="3276511" y="2562593"/>
                  </a:lnTo>
                  <a:lnTo>
                    <a:pt x="3241972" y="2595745"/>
                  </a:lnTo>
                  <a:lnTo>
                    <a:pt x="3249161" y="2627452"/>
                  </a:lnTo>
                  <a:lnTo>
                    <a:pt x="3230640" y="2629888"/>
                  </a:lnTo>
                  <a:lnTo>
                    <a:pt x="3237658" y="2651954"/>
                  </a:lnTo>
                  <a:lnTo>
                    <a:pt x="3218964" y="2653395"/>
                  </a:lnTo>
                  <a:lnTo>
                    <a:pt x="3221840" y="2685105"/>
                  </a:lnTo>
                  <a:lnTo>
                    <a:pt x="3234782" y="2686546"/>
                  </a:lnTo>
                  <a:lnTo>
                    <a:pt x="3249161" y="2741318"/>
                  </a:lnTo>
                  <a:lnTo>
                    <a:pt x="3272197" y="2749965"/>
                  </a:lnTo>
                  <a:lnTo>
                    <a:pt x="3299519" y="2732672"/>
                  </a:lnTo>
                  <a:lnTo>
                    <a:pt x="3335468" y="2732672"/>
                  </a:lnTo>
                  <a:lnTo>
                    <a:pt x="3385796" y="2696636"/>
                  </a:lnTo>
                  <a:lnTo>
                    <a:pt x="3421745" y="2670694"/>
                  </a:lnTo>
                  <a:lnTo>
                    <a:pt x="3433278" y="2669250"/>
                  </a:lnTo>
                  <a:lnTo>
                    <a:pt x="3411679" y="2585655"/>
                  </a:lnTo>
                  <a:lnTo>
                    <a:pt x="3431840" y="2578449"/>
                  </a:lnTo>
                  <a:lnTo>
                    <a:pt x="3441906" y="2578449"/>
                  </a:lnTo>
                  <a:lnTo>
                    <a:pt x="3436154" y="2553947"/>
                  </a:lnTo>
                  <a:lnTo>
                    <a:pt x="3480730" y="2542413"/>
                  </a:lnTo>
                  <a:lnTo>
                    <a:pt x="3489358" y="2549619"/>
                  </a:lnTo>
                  <a:lnTo>
                    <a:pt x="3490796" y="2564034"/>
                  </a:lnTo>
                  <a:lnTo>
                    <a:pt x="3472103" y="2562593"/>
                  </a:lnTo>
                  <a:lnTo>
                    <a:pt x="3472103" y="2581330"/>
                  </a:lnTo>
                  <a:lnTo>
                    <a:pt x="3480730" y="2587095"/>
                  </a:lnTo>
                  <a:lnTo>
                    <a:pt x="3477854" y="2600069"/>
                  </a:lnTo>
                  <a:lnTo>
                    <a:pt x="3473541" y="2601507"/>
                  </a:lnTo>
                  <a:lnTo>
                    <a:pt x="3466351" y="2605832"/>
                  </a:lnTo>
                  <a:lnTo>
                    <a:pt x="3467789" y="2653395"/>
                  </a:lnTo>
                  <a:lnTo>
                    <a:pt x="3459161" y="2664926"/>
                  </a:lnTo>
                  <a:lnTo>
                    <a:pt x="3463475" y="2663485"/>
                  </a:lnTo>
                  <a:lnTo>
                    <a:pt x="3497986" y="2660604"/>
                  </a:lnTo>
                  <a:lnTo>
                    <a:pt x="3594358" y="2698077"/>
                  </a:lnTo>
                  <a:lnTo>
                    <a:pt x="3633183" y="2698077"/>
                  </a:lnTo>
                  <a:lnTo>
                    <a:pt x="3669132" y="2702399"/>
                  </a:lnTo>
                  <a:lnTo>
                    <a:pt x="3775569" y="2797528"/>
                  </a:lnTo>
                  <a:lnTo>
                    <a:pt x="3861876" y="2876787"/>
                  </a:lnTo>
                  <a:lnTo>
                    <a:pt x="3871194" y="2949307"/>
                  </a:lnTo>
                  <a:lnTo>
                    <a:pt x="3873379" y="3000749"/>
                  </a:lnTo>
                  <a:lnTo>
                    <a:pt x="3872775" y="3086007"/>
                  </a:lnTo>
                  <a:lnTo>
                    <a:pt x="3935212" y="3071371"/>
                  </a:lnTo>
                  <a:lnTo>
                    <a:pt x="3939525" y="3097307"/>
                  </a:lnTo>
                  <a:lnTo>
                    <a:pt x="3935212" y="3097307"/>
                  </a:lnTo>
                  <a:lnTo>
                    <a:pt x="3906452" y="3104525"/>
                  </a:lnTo>
                  <a:lnTo>
                    <a:pt x="3913642" y="3139117"/>
                  </a:lnTo>
                  <a:lnTo>
                    <a:pt x="3971161" y="3134803"/>
                  </a:lnTo>
                  <a:lnTo>
                    <a:pt x="3981255" y="3120397"/>
                  </a:lnTo>
                  <a:lnTo>
                    <a:pt x="4024394" y="3143458"/>
                  </a:lnTo>
                  <a:lnTo>
                    <a:pt x="4021288" y="3157117"/>
                  </a:lnTo>
                  <a:lnTo>
                    <a:pt x="4037105" y="3158612"/>
                  </a:lnTo>
                  <a:lnTo>
                    <a:pt x="4039492" y="3169252"/>
                  </a:lnTo>
                  <a:lnTo>
                    <a:pt x="4055281" y="3169108"/>
                  </a:lnTo>
                  <a:lnTo>
                    <a:pt x="4045704" y="3174543"/>
                  </a:lnTo>
                  <a:lnTo>
                    <a:pt x="4051542" y="3184837"/>
                  </a:lnTo>
                  <a:lnTo>
                    <a:pt x="4019562" y="3182134"/>
                  </a:lnTo>
                  <a:lnTo>
                    <a:pt x="4042915" y="3202952"/>
                  </a:lnTo>
                  <a:lnTo>
                    <a:pt x="4018929" y="3210745"/>
                  </a:lnTo>
                  <a:lnTo>
                    <a:pt x="4042828" y="3224518"/>
                  </a:lnTo>
                  <a:lnTo>
                    <a:pt x="4043260" y="3273286"/>
                  </a:lnTo>
                  <a:lnTo>
                    <a:pt x="3979990" y="3261152"/>
                  </a:lnTo>
                  <a:lnTo>
                    <a:pt x="3978350" y="3247982"/>
                  </a:lnTo>
                  <a:lnTo>
                    <a:pt x="3973432" y="3234295"/>
                  </a:lnTo>
                  <a:lnTo>
                    <a:pt x="3993679" y="3204189"/>
                  </a:lnTo>
                  <a:lnTo>
                    <a:pt x="3982031" y="3210716"/>
                  </a:lnTo>
                  <a:lnTo>
                    <a:pt x="3976539" y="3193751"/>
                  </a:lnTo>
                  <a:lnTo>
                    <a:pt x="3967566" y="3196798"/>
                  </a:lnTo>
                  <a:lnTo>
                    <a:pt x="3961699" y="3182105"/>
                  </a:lnTo>
                  <a:lnTo>
                    <a:pt x="3938088" y="3183802"/>
                  </a:lnTo>
                  <a:lnTo>
                    <a:pt x="3915080" y="3209738"/>
                  </a:lnTo>
                  <a:lnTo>
                    <a:pt x="3893511" y="3191019"/>
                  </a:lnTo>
                  <a:lnTo>
                    <a:pt x="3886321" y="3196770"/>
                  </a:lnTo>
                  <a:lnTo>
                    <a:pt x="3905014" y="3215518"/>
                  </a:lnTo>
                  <a:lnTo>
                    <a:pt x="3896387" y="3222707"/>
                  </a:lnTo>
                  <a:lnTo>
                    <a:pt x="3903577" y="3228486"/>
                  </a:lnTo>
                  <a:lnTo>
                    <a:pt x="3896387" y="3263078"/>
                  </a:lnTo>
                  <a:lnTo>
                    <a:pt x="3856124" y="3231362"/>
                  </a:lnTo>
                  <a:lnTo>
                    <a:pt x="3866190" y="3268829"/>
                  </a:lnTo>
                  <a:lnTo>
                    <a:pt x="3869065" y="3314952"/>
                  </a:lnTo>
                  <a:lnTo>
                    <a:pt x="3857562" y="3326482"/>
                  </a:lnTo>
                  <a:lnTo>
                    <a:pt x="3820146" y="3374043"/>
                  </a:lnTo>
                  <a:lnTo>
                    <a:pt x="3801453" y="3392791"/>
                  </a:lnTo>
                  <a:lnTo>
                    <a:pt x="3755438" y="3438913"/>
                  </a:lnTo>
                  <a:lnTo>
                    <a:pt x="3651876" y="3513848"/>
                  </a:lnTo>
                  <a:lnTo>
                    <a:pt x="3617365" y="3525379"/>
                  </a:lnTo>
                  <a:lnTo>
                    <a:pt x="3518117" y="3513848"/>
                  </a:lnTo>
                  <a:lnTo>
                    <a:pt x="3531059" y="3547002"/>
                  </a:lnTo>
                  <a:lnTo>
                    <a:pt x="3508052" y="3557095"/>
                  </a:lnTo>
                  <a:lnTo>
                    <a:pt x="3493672" y="3653682"/>
                  </a:lnTo>
                  <a:lnTo>
                    <a:pt x="3502300" y="3657996"/>
                  </a:lnTo>
                  <a:lnTo>
                    <a:pt x="3519555" y="3678181"/>
                  </a:lnTo>
                  <a:lnTo>
                    <a:pt x="3526745" y="3708431"/>
                  </a:lnTo>
                  <a:lnTo>
                    <a:pt x="3500862" y="3722866"/>
                  </a:lnTo>
                  <a:lnTo>
                    <a:pt x="3485792" y="3733563"/>
                  </a:lnTo>
                  <a:lnTo>
                    <a:pt x="3468536" y="3769650"/>
                  </a:lnTo>
                  <a:lnTo>
                    <a:pt x="3447283" y="3771375"/>
                  </a:lnTo>
                  <a:lnTo>
                    <a:pt x="3452316" y="3805737"/>
                  </a:lnTo>
                  <a:lnTo>
                    <a:pt x="3419099" y="3826843"/>
                  </a:lnTo>
                  <a:lnTo>
                    <a:pt x="3426088" y="3868422"/>
                  </a:lnTo>
                  <a:lnTo>
                    <a:pt x="3373344" y="3854706"/>
                  </a:lnTo>
                  <a:lnTo>
                    <a:pt x="3364687" y="3826958"/>
                  </a:lnTo>
                  <a:lnTo>
                    <a:pt x="3380706" y="3799986"/>
                  </a:lnTo>
                  <a:lnTo>
                    <a:pt x="3327444" y="3780462"/>
                  </a:lnTo>
                  <a:lnTo>
                    <a:pt x="3318471" y="3738221"/>
                  </a:lnTo>
                  <a:lnTo>
                    <a:pt x="3284938" y="3754899"/>
                  </a:lnTo>
                  <a:lnTo>
                    <a:pt x="3252037" y="3797801"/>
                  </a:lnTo>
                  <a:lnTo>
                    <a:pt x="3229030" y="3783395"/>
                  </a:lnTo>
                  <a:lnTo>
                    <a:pt x="3224716" y="3830955"/>
                  </a:lnTo>
                  <a:lnTo>
                    <a:pt x="3226039" y="3857064"/>
                  </a:lnTo>
                  <a:lnTo>
                    <a:pt x="3280797" y="3861550"/>
                  </a:lnTo>
                  <a:lnTo>
                    <a:pt x="3295579" y="3869946"/>
                  </a:lnTo>
                  <a:lnTo>
                    <a:pt x="3297879" y="3895251"/>
                  </a:lnTo>
                  <a:lnTo>
                    <a:pt x="3340213" y="3901174"/>
                  </a:lnTo>
                  <a:lnTo>
                    <a:pt x="3359741" y="4020909"/>
                  </a:lnTo>
                  <a:lnTo>
                    <a:pt x="3343290" y="4005180"/>
                  </a:lnTo>
                  <a:lnTo>
                    <a:pt x="3330866" y="4019672"/>
                  </a:lnTo>
                  <a:lnTo>
                    <a:pt x="3323705" y="4009119"/>
                  </a:lnTo>
                  <a:lnTo>
                    <a:pt x="3324741" y="3997387"/>
                  </a:lnTo>
                  <a:lnTo>
                    <a:pt x="3313179" y="4006445"/>
                  </a:lnTo>
                  <a:lnTo>
                    <a:pt x="3302768" y="4005123"/>
                  </a:lnTo>
                  <a:lnTo>
                    <a:pt x="3279790" y="4033848"/>
                  </a:lnTo>
                  <a:lnTo>
                    <a:pt x="3303459" y="4053402"/>
                  </a:lnTo>
                  <a:lnTo>
                    <a:pt x="3277087" y="4065910"/>
                  </a:lnTo>
                  <a:lnTo>
                    <a:pt x="3274383" y="4083019"/>
                  </a:lnTo>
                  <a:lnTo>
                    <a:pt x="3250197" y="4099409"/>
                  </a:lnTo>
                  <a:lnTo>
                    <a:pt x="3278582" y="4131787"/>
                  </a:lnTo>
                  <a:lnTo>
                    <a:pt x="3283299" y="4147918"/>
                  </a:lnTo>
                  <a:lnTo>
                    <a:pt x="3275764" y="4160139"/>
                  </a:lnTo>
                  <a:lnTo>
                    <a:pt x="3260234" y="4158673"/>
                  </a:lnTo>
                  <a:lnTo>
                    <a:pt x="3250686" y="4168248"/>
                  </a:lnTo>
                  <a:lnTo>
                    <a:pt x="3222444" y="4153612"/>
                  </a:lnTo>
                  <a:lnTo>
                    <a:pt x="3225148" y="4169456"/>
                  </a:lnTo>
                  <a:lnTo>
                    <a:pt x="3222847" y="4188117"/>
                  </a:lnTo>
                  <a:lnTo>
                    <a:pt x="3244330" y="4187111"/>
                  </a:lnTo>
                  <a:lnTo>
                    <a:pt x="3264835" y="4214227"/>
                  </a:lnTo>
                  <a:lnTo>
                    <a:pt x="3255086" y="4219489"/>
                  </a:lnTo>
                  <a:lnTo>
                    <a:pt x="3237744" y="4337297"/>
                  </a:lnTo>
                  <a:lnTo>
                    <a:pt x="3161446" y="4369991"/>
                  </a:lnTo>
                  <a:lnTo>
                    <a:pt x="2994585" y="4359927"/>
                  </a:lnTo>
                  <a:lnTo>
                    <a:pt x="3003242" y="4319555"/>
                  </a:lnTo>
                  <a:lnTo>
                    <a:pt x="2895366" y="4375771"/>
                  </a:lnTo>
                  <a:lnTo>
                    <a:pt x="2908308" y="4541513"/>
                  </a:lnTo>
                  <a:lnTo>
                    <a:pt x="2860841" y="4553044"/>
                  </a:lnTo>
                  <a:lnTo>
                    <a:pt x="2865155" y="4580447"/>
                  </a:lnTo>
                  <a:lnTo>
                    <a:pt x="2800423" y="4584760"/>
                  </a:lnTo>
                  <a:lnTo>
                    <a:pt x="2801861" y="4599138"/>
                  </a:lnTo>
                  <a:lnTo>
                    <a:pt x="2740029" y="4606412"/>
                  </a:lnTo>
                  <a:lnTo>
                    <a:pt x="2738591" y="4691412"/>
                  </a:lnTo>
                  <a:lnTo>
                    <a:pt x="2768788" y="4685661"/>
                  </a:lnTo>
                  <a:lnTo>
                    <a:pt x="2798985" y="4698600"/>
                  </a:lnTo>
                  <a:lnTo>
                    <a:pt x="2803299" y="4724565"/>
                  </a:lnTo>
                  <a:lnTo>
                    <a:pt x="2833496" y="4718814"/>
                  </a:lnTo>
                  <a:lnTo>
                    <a:pt x="2820555" y="4769250"/>
                  </a:lnTo>
                  <a:lnTo>
                    <a:pt x="2833496" y="4811031"/>
                  </a:lnTo>
                  <a:lnTo>
                    <a:pt x="2775978" y="4826932"/>
                  </a:lnTo>
                  <a:lnTo>
                    <a:pt x="2801861" y="4860000"/>
                  </a:lnTo>
                  <a:lnTo>
                    <a:pt x="2798985" y="4887404"/>
                  </a:lnTo>
                  <a:lnTo>
                    <a:pt x="2823431" y="4911932"/>
                  </a:lnTo>
                  <a:lnTo>
                    <a:pt x="2833496" y="4907618"/>
                  </a:lnTo>
                  <a:lnTo>
                    <a:pt x="2880958" y="4975364"/>
                  </a:lnTo>
                  <a:lnTo>
                    <a:pt x="2853628" y="4998368"/>
                  </a:lnTo>
                  <a:lnTo>
                    <a:pt x="2914031" y="5058954"/>
                  </a:lnTo>
                  <a:lnTo>
                    <a:pt x="2909717" y="5076207"/>
                  </a:lnTo>
                  <a:lnTo>
                    <a:pt x="2889586" y="5069018"/>
                  </a:lnTo>
                  <a:lnTo>
                    <a:pt x="2905403" y="5097859"/>
                  </a:lnTo>
                  <a:lnTo>
                    <a:pt x="2911155" y="5126700"/>
                  </a:lnTo>
                  <a:lnTo>
                    <a:pt x="2944228" y="5164168"/>
                  </a:lnTo>
                  <a:lnTo>
                    <a:pt x="2921221" y="5195884"/>
                  </a:lnTo>
                  <a:lnTo>
                    <a:pt x="2903965" y="5236227"/>
                  </a:lnTo>
                  <a:lnTo>
                    <a:pt x="2914031" y="5249167"/>
                  </a:lnTo>
                  <a:lnTo>
                    <a:pt x="2902527" y="5272257"/>
                  </a:lnTo>
                  <a:lnTo>
                    <a:pt x="2914031" y="5280883"/>
                  </a:lnTo>
                  <a:lnTo>
                    <a:pt x="2901089" y="5306848"/>
                  </a:lnTo>
                  <a:lnTo>
                    <a:pt x="2954294" y="5350096"/>
                  </a:lnTo>
                  <a:lnTo>
                    <a:pt x="2983053" y="5345782"/>
                  </a:lnTo>
                  <a:lnTo>
                    <a:pt x="3001746" y="5367348"/>
                  </a:lnTo>
                  <a:lnTo>
                    <a:pt x="3030506" y="5348658"/>
                  </a:lnTo>
                  <a:lnTo>
                    <a:pt x="3059265" y="5361597"/>
                  </a:lnTo>
                  <a:lnTo>
                    <a:pt x="3036257" y="5391876"/>
                  </a:lnTo>
                  <a:lnTo>
                    <a:pt x="3089548" y="5413528"/>
                  </a:lnTo>
                  <a:lnTo>
                    <a:pt x="3090986" y="5376061"/>
                  </a:lnTo>
                  <a:lnTo>
                    <a:pt x="3092424" y="5354409"/>
                  </a:lnTo>
                  <a:lnTo>
                    <a:pt x="3126935" y="5384688"/>
                  </a:lnTo>
                  <a:lnTo>
                    <a:pt x="3141315" y="5361597"/>
                  </a:lnTo>
                  <a:lnTo>
                    <a:pt x="3172950" y="5393314"/>
                  </a:lnTo>
                  <a:lnTo>
                    <a:pt x="3177264" y="5352971"/>
                  </a:lnTo>
                  <a:lnTo>
                    <a:pt x="3198833" y="5348658"/>
                  </a:lnTo>
                  <a:lnTo>
                    <a:pt x="3206023" y="5387563"/>
                  </a:lnTo>
                  <a:lnTo>
                    <a:pt x="3229030" y="5373186"/>
                  </a:lnTo>
                  <a:lnTo>
                    <a:pt x="3259227" y="5383250"/>
                  </a:lnTo>
                  <a:lnTo>
                    <a:pt x="3302366" y="5371662"/>
                  </a:lnTo>
                  <a:lnTo>
                    <a:pt x="3305242" y="5387563"/>
                  </a:lnTo>
                  <a:lnTo>
                    <a:pt x="3316746" y="5384688"/>
                  </a:lnTo>
                  <a:lnTo>
                    <a:pt x="3339753" y="5433657"/>
                  </a:lnTo>
                  <a:lnTo>
                    <a:pt x="3361322" y="5426468"/>
                  </a:lnTo>
                  <a:lnTo>
                    <a:pt x="3382892" y="5463936"/>
                  </a:lnTo>
                  <a:lnTo>
                    <a:pt x="3374264" y="5497090"/>
                  </a:lnTo>
                  <a:lnTo>
                    <a:pt x="3400147" y="5507154"/>
                  </a:lnTo>
                  <a:lnTo>
                    <a:pt x="3394395" y="5524493"/>
                  </a:lnTo>
                  <a:lnTo>
                    <a:pt x="3444724" y="5530244"/>
                  </a:lnTo>
                  <a:lnTo>
                    <a:pt x="3462066" y="5582175"/>
                  </a:lnTo>
                  <a:lnTo>
                    <a:pt x="3454876" y="5600865"/>
                  </a:lnTo>
                  <a:lnTo>
                    <a:pt x="3447686" y="5615243"/>
                  </a:lnTo>
                  <a:lnTo>
                    <a:pt x="3449038" y="5639799"/>
                  </a:lnTo>
                  <a:lnTo>
                    <a:pt x="3475007" y="5654177"/>
                  </a:lnTo>
                  <a:lnTo>
                    <a:pt x="3482197" y="5616680"/>
                  </a:lnTo>
                  <a:lnTo>
                    <a:pt x="3562723" y="5631173"/>
                  </a:lnTo>
                  <a:lnTo>
                    <a:pt x="3643248" y="5693082"/>
                  </a:lnTo>
                  <a:lnTo>
                    <a:pt x="3661942" y="5674392"/>
                  </a:lnTo>
                  <a:lnTo>
                    <a:pt x="3696453" y="5677267"/>
                  </a:lnTo>
                  <a:lnTo>
                    <a:pt x="3759723" y="5610930"/>
                  </a:lnTo>
                  <a:lnTo>
                    <a:pt x="3749657" y="5596552"/>
                  </a:lnTo>
                  <a:lnTo>
                    <a:pt x="3753971" y="5556210"/>
                  </a:lnTo>
                  <a:lnTo>
                    <a:pt x="3778417" y="5553334"/>
                  </a:lnTo>
                  <a:lnTo>
                    <a:pt x="3781292" y="5514429"/>
                  </a:lnTo>
                  <a:lnTo>
                    <a:pt x="3764037" y="5514429"/>
                  </a:lnTo>
                  <a:lnTo>
                    <a:pt x="3762599" y="5468249"/>
                  </a:lnTo>
                  <a:lnTo>
                    <a:pt x="3785606" y="5455309"/>
                  </a:lnTo>
                  <a:lnTo>
                    <a:pt x="3762599" y="5413528"/>
                  </a:lnTo>
                  <a:lnTo>
                    <a:pt x="3735278" y="5399065"/>
                  </a:lnTo>
                  <a:lnTo>
                    <a:pt x="3896415" y="5371662"/>
                  </a:lnTo>
                  <a:lnTo>
                    <a:pt x="3963999" y="5350096"/>
                  </a:lnTo>
                  <a:lnTo>
                    <a:pt x="4001386" y="5348658"/>
                  </a:lnTo>
                  <a:lnTo>
                    <a:pt x="4033021" y="5373186"/>
                  </a:lnTo>
                  <a:lnTo>
                    <a:pt x="4060343" y="5378937"/>
                  </a:lnTo>
                  <a:lnTo>
                    <a:pt x="4061781" y="5399065"/>
                  </a:lnTo>
                  <a:lnTo>
                    <a:pt x="4081912" y="5414966"/>
                  </a:lnTo>
                  <a:lnTo>
                    <a:pt x="4067532" y="5495652"/>
                  </a:lnTo>
                  <a:lnTo>
                    <a:pt x="4120737" y="5527368"/>
                  </a:lnTo>
                  <a:lnTo>
                    <a:pt x="4116423" y="5540308"/>
                  </a:lnTo>
                  <a:lnTo>
                    <a:pt x="4156686" y="5573462"/>
                  </a:lnTo>
                  <a:lnTo>
                    <a:pt x="4162438" y="5646988"/>
                  </a:lnTo>
                  <a:lnTo>
                    <a:pt x="4135117" y="5644113"/>
                  </a:lnTo>
                  <a:lnTo>
                    <a:pt x="4139430" y="5671516"/>
                  </a:lnTo>
                  <a:lnTo>
                    <a:pt x="4208539" y="5716172"/>
                  </a:lnTo>
                  <a:lnTo>
                    <a:pt x="4266057" y="5695958"/>
                  </a:lnTo>
                  <a:lnTo>
                    <a:pt x="4296254" y="5778167"/>
                  </a:lnTo>
                  <a:lnTo>
                    <a:pt x="4340831" y="5742138"/>
                  </a:lnTo>
                  <a:lnTo>
                    <a:pt x="4402663" y="5745013"/>
                  </a:lnTo>
                  <a:lnTo>
                    <a:pt x="4409853" y="5788232"/>
                  </a:lnTo>
                  <a:lnTo>
                    <a:pt x="4464495" y="5830012"/>
                  </a:lnTo>
                  <a:lnTo>
                    <a:pt x="4511948" y="5788232"/>
                  </a:lnTo>
                  <a:lnTo>
                    <a:pt x="4559487" y="5860291"/>
                  </a:lnTo>
                  <a:lnTo>
                    <a:pt x="4599750" y="5844476"/>
                  </a:lnTo>
                  <a:lnTo>
                    <a:pt x="4609816" y="5853102"/>
                  </a:lnTo>
                  <a:lnTo>
                    <a:pt x="4655830" y="5893445"/>
                  </a:lnTo>
                  <a:lnTo>
                    <a:pt x="4700407" y="5855978"/>
                  </a:lnTo>
                  <a:lnTo>
                    <a:pt x="4759363" y="5855978"/>
                  </a:lnTo>
                  <a:lnTo>
                    <a:pt x="4780933" y="5906384"/>
                  </a:lnTo>
                  <a:lnTo>
                    <a:pt x="4832699" y="6013064"/>
                  </a:lnTo>
                  <a:lnTo>
                    <a:pt x="4746422" y="6070747"/>
                  </a:lnTo>
                  <a:lnTo>
                    <a:pt x="4749298" y="6121153"/>
                  </a:lnTo>
                  <a:lnTo>
                    <a:pt x="4720539" y="6105338"/>
                  </a:lnTo>
                  <a:lnTo>
                    <a:pt x="4742108" y="6149995"/>
                  </a:lnTo>
                  <a:lnTo>
                    <a:pt x="4694655" y="6129866"/>
                  </a:lnTo>
                  <a:lnTo>
                    <a:pt x="4637137" y="6171646"/>
                  </a:lnTo>
                  <a:lnTo>
                    <a:pt x="4675962" y="6240773"/>
                  </a:lnTo>
                  <a:lnTo>
                    <a:pt x="4655830" y="6325858"/>
                  </a:lnTo>
                  <a:lnTo>
                    <a:pt x="4701845" y="6351824"/>
                  </a:lnTo>
                  <a:lnTo>
                    <a:pt x="4716225" y="6389291"/>
                  </a:lnTo>
                  <a:lnTo>
                    <a:pt x="4744984" y="6392167"/>
                  </a:lnTo>
                  <a:lnTo>
                    <a:pt x="4763677" y="6422445"/>
                  </a:lnTo>
                  <a:lnTo>
                    <a:pt x="4772305" y="6438261"/>
                  </a:lnTo>
                  <a:lnTo>
                    <a:pt x="4743546" y="6457037"/>
                  </a:lnTo>
                  <a:lnTo>
                    <a:pt x="4792437" y="6503160"/>
                  </a:lnTo>
                  <a:lnTo>
                    <a:pt x="4854269" y="6501722"/>
                  </a:lnTo>
                  <a:lnTo>
                    <a:pt x="4822634" y="6637128"/>
                  </a:lnTo>
                  <a:lnTo>
                    <a:pt x="4838451" y="6761118"/>
                  </a:lnTo>
                  <a:lnTo>
                    <a:pt x="5001026" y="6807241"/>
                  </a:lnTo>
                  <a:lnTo>
                    <a:pt x="5019720" y="6844708"/>
                  </a:lnTo>
                  <a:lnTo>
                    <a:pt x="5045603" y="6857648"/>
                  </a:lnTo>
                  <a:lnTo>
                    <a:pt x="5120377" y="6821618"/>
                  </a:lnTo>
                  <a:lnTo>
                    <a:pt x="5129005" y="6776933"/>
                  </a:lnTo>
                  <a:lnTo>
                    <a:pt x="5104560" y="6771182"/>
                  </a:lnTo>
                  <a:lnTo>
                    <a:pt x="5114625" y="6621313"/>
                  </a:lnTo>
                  <a:lnTo>
                    <a:pt x="5210968" y="6586721"/>
                  </a:lnTo>
                  <a:lnTo>
                    <a:pt x="5203779" y="6556442"/>
                  </a:lnTo>
                  <a:lnTo>
                    <a:pt x="5268487" y="6559318"/>
                  </a:lnTo>
                  <a:lnTo>
                    <a:pt x="5291494" y="6508911"/>
                  </a:lnTo>
                  <a:lnTo>
                    <a:pt x="5343261" y="6570906"/>
                  </a:lnTo>
                  <a:lnTo>
                    <a:pt x="5347575" y="6520413"/>
                  </a:lnTo>
                  <a:lnTo>
                    <a:pt x="5349012" y="6513224"/>
                  </a:lnTo>
                  <a:lnTo>
                    <a:pt x="5446909" y="6471414"/>
                  </a:lnTo>
                  <a:lnTo>
                    <a:pt x="5431091" y="6389291"/>
                  </a:lnTo>
                  <a:lnTo>
                    <a:pt x="5397903" y="6392167"/>
                  </a:lnTo>
                  <a:lnTo>
                    <a:pt x="5360516" y="6395042"/>
                  </a:lnTo>
                  <a:lnTo>
                    <a:pt x="5305874" y="6345987"/>
                  </a:lnTo>
                  <a:lnTo>
                    <a:pt x="5241166" y="6356137"/>
                  </a:lnTo>
                  <a:lnTo>
                    <a:pt x="5226786" y="6256675"/>
                  </a:lnTo>
                  <a:lnTo>
                    <a:pt x="5252669" y="6242211"/>
                  </a:lnTo>
                  <a:lnTo>
                    <a:pt x="5241166" y="6198963"/>
                  </a:lnTo>
                  <a:lnTo>
                    <a:pt x="5262735" y="6168771"/>
                  </a:lnTo>
                  <a:lnTo>
                    <a:pt x="5320253" y="6158621"/>
                  </a:lnTo>
                  <a:lnTo>
                    <a:pt x="5311626" y="6126904"/>
                  </a:lnTo>
                  <a:lnTo>
                    <a:pt x="5245479" y="6144244"/>
                  </a:lnTo>
                  <a:lnTo>
                    <a:pt x="5238290" y="6092399"/>
                  </a:lnTo>
                  <a:lnTo>
                    <a:pt x="5294370" y="6066433"/>
                  </a:lnTo>
                  <a:lnTo>
                    <a:pt x="5269925" y="6028966"/>
                  </a:lnTo>
                  <a:lnTo>
                    <a:pt x="5298684" y="6018815"/>
                  </a:lnTo>
                  <a:lnTo>
                    <a:pt x="5288618" y="5990060"/>
                  </a:lnTo>
                  <a:lnTo>
                    <a:pt x="5281428" y="5961220"/>
                  </a:lnTo>
                  <a:lnTo>
                    <a:pt x="5318815" y="5918001"/>
                  </a:lnTo>
                  <a:lnTo>
                    <a:pt x="5336071" y="5952507"/>
                  </a:lnTo>
                  <a:lnTo>
                    <a:pt x="5449785" y="5900633"/>
                  </a:lnTo>
                  <a:lnTo>
                    <a:pt x="5464164" y="5958344"/>
                  </a:lnTo>
                  <a:lnTo>
                    <a:pt x="5492924" y="5982786"/>
                  </a:lnTo>
                  <a:lnTo>
                    <a:pt x="5543252" y="5890569"/>
                  </a:lnTo>
                  <a:lnTo>
                    <a:pt x="5639595" y="5897758"/>
                  </a:lnTo>
                  <a:lnTo>
                    <a:pt x="5666917" y="5866042"/>
                  </a:lnTo>
                  <a:lnTo>
                    <a:pt x="5701428" y="5913573"/>
                  </a:lnTo>
                  <a:lnTo>
                    <a:pt x="5714369" y="5873316"/>
                  </a:lnTo>
                  <a:lnTo>
                    <a:pt x="5743128" y="5879067"/>
                  </a:lnTo>
                  <a:lnTo>
                    <a:pt x="5756070" y="5832887"/>
                  </a:lnTo>
                  <a:lnTo>
                    <a:pt x="5794981" y="5889131"/>
                  </a:lnTo>
                  <a:lnTo>
                    <a:pt x="5866879" y="5881943"/>
                  </a:lnTo>
                  <a:lnTo>
                    <a:pt x="5898514" y="5791107"/>
                  </a:lnTo>
                  <a:lnTo>
                    <a:pt x="5859690" y="5768103"/>
                  </a:lnTo>
                  <a:lnTo>
                    <a:pt x="5875507" y="5749326"/>
                  </a:lnTo>
                  <a:lnTo>
                    <a:pt x="5865441" y="5703232"/>
                  </a:lnTo>
                  <a:lnTo>
                    <a:pt x="5876945" y="5655614"/>
                  </a:lnTo>
                  <a:lnTo>
                    <a:pt x="5961785" y="5644113"/>
                  </a:lnTo>
                  <a:lnTo>
                    <a:pt x="5964661" y="5667203"/>
                  </a:lnTo>
                  <a:lnTo>
                    <a:pt x="6019303" y="5684456"/>
                  </a:lnTo>
                  <a:lnTo>
                    <a:pt x="6004923" y="5657052"/>
                  </a:lnTo>
                  <a:lnTo>
                    <a:pt x="6068194" y="5606616"/>
                  </a:lnTo>
                  <a:lnTo>
                    <a:pt x="5983354" y="5595114"/>
                  </a:lnTo>
                  <a:lnTo>
                    <a:pt x="6009237" y="5572025"/>
                  </a:lnTo>
                  <a:lnTo>
                    <a:pt x="6004923" y="5546059"/>
                  </a:lnTo>
                  <a:lnTo>
                    <a:pt x="6046624" y="5521617"/>
                  </a:lnTo>
                  <a:lnTo>
                    <a:pt x="6037996" y="5507154"/>
                  </a:lnTo>
                  <a:lnTo>
                    <a:pt x="6065318" y="5450996"/>
                  </a:lnTo>
                  <a:lnTo>
                    <a:pt x="6086887" y="5407777"/>
                  </a:lnTo>
                  <a:lnTo>
                    <a:pt x="6124274" y="5378937"/>
                  </a:lnTo>
                  <a:lnTo>
                    <a:pt x="6085449" y="5332728"/>
                  </a:lnTo>
                  <a:lnTo>
                    <a:pt x="6177564" y="5249167"/>
                  </a:lnTo>
                  <a:lnTo>
                    <a:pt x="6176126" y="5152666"/>
                  </a:lnTo>
                  <a:lnTo>
                    <a:pt x="6265280" y="5057516"/>
                  </a:lnTo>
                  <a:lnTo>
                    <a:pt x="6272470" y="5020020"/>
                  </a:lnTo>
                  <a:lnTo>
                    <a:pt x="6388944" y="5020020"/>
                  </a:lnTo>
                  <a:lnTo>
                    <a:pt x="6396134" y="5002767"/>
                  </a:lnTo>
                  <a:lnTo>
                    <a:pt x="6371689" y="4959463"/>
                  </a:lnTo>
                  <a:lnTo>
                    <a:pt x="6407638" y="4982553"/>
                  </a:lnTo>
                  <a:lnTo>
                    <a:pt x="6413390" y="4897554"/>
                  </a:lnTo>
                  <a:lnTo>
                    <a:pt x="6430645" y="4900430"/>
                  </a:lnTo>
                  <a:lnTo>
                    <a:pt x="6476660" y="4904743"/>
                  </a:lnTo>
                  <a:lnTo>
                    <a:pt x="6506943" y="4953712"/>
                  </a:lnTo>
                  <a:lnTo>
                    <a:pt x="6623418" y="4950836"/>
                  </a:lnTo>
                  <a:lnTo>
                    <a:pt x="6617666" y="4885966"/>
                  </a:lnTo>
                  <a:lnTo>
                    <a:pt x="6688126" y="4949399"/>
                  </a:lnTo>
                  <a:lnTo>
                    <a:pt x="6767214" y="4677034"/>
                  </a:lnTo>
                  <a:lnTo>
                    <a:pt x="6726951" y="4669759"/>
                  </a:lnTo>
                  <a:lnTo>
                    <a:pt x="6711134" y="4642442"/>
                  </a:lnTo>
                  <a:lnTo>
                    <a:pt x="6696754" y="4615039"/>
                  </a:lnTo>
                  <a:lnTo>
                    <a:pt x="6614790" y="4675510"/>
                  </a:lnTo>
                  <a:lnTo>
                    <a:pt x="6565900" y="4675510"/>
                  </a:lnTo>
                  <a:lnTo>
                    <a:pt x="6667995" y="4483860"/>
                  </a:lnTo>
                  <a:lnTo>
                    <a:pt x="6670871" y="4479547"/>
                  </a:lnTo>
                  <a:lnTo>
                    <a:pt x="6886651" y="4424798"/>
                  </a:lnTo>
                  <a:lnTo>
                    <a:pt x="6951359" y="4444926"/>
                  </a:lnTo>
                  <a:lnTo>
                    <a:pt x="7039075" y="4342588"/>
                  </a:lnTo>
                  <a:lnTo>
                    <a:pt x="7184308" y="4290743"/>
                  </a:lnTo>
                  <a:lnTo>
                    <a:pt x="7220257" y="4182654"/>
                  </a:lnTo>
                  <a:lnTo>
                    <a:pt x="7251978" y="4166724"/>
                  </a:lnTo>
                  <a:lnTo>
                    <a:pt x="7250541" y="4163849"/>
                  </a:lnTo>
                  <a:lnTo>
                    <a:pt x="7211630" y="4117755"/>
                  </a:lnTo>
                  <a:lnTo>
                    <a:pt x="7251978" y="4086038"/>
                  </a:lnTo>
                  <a:lnTo>
                    <a:pt x="7214506" y="3956383"/>
                  </a:lnTo>
                  <a:lnTo>
                    <a:pt x="7169929" y="3905890"/>
                  </a:lnTo>
                  <a:lnTo>
                    <a:pt x="7182871" y="3794897"/>
                  </a:lnTo>
                  <a:lnTo>
                    <a:pt x="7240475" y="3804961"/>
                  </a:lnTo>
                  <a:lnTo>
                    <a:pt x="7243351" y="3702709"/>
                  </a:lnTo>
                  <a:lnTo>
                    <a:pt x="7243351" y="3701271"/>
                  </a:lnTo>
                  <a:lnTo>
                    <a:pt x="7208754" y="3688246"/>
                  </a:lnTo>
                  <a:lnTo>
                    <a:pt x="7200126" y="3632088"/>
                  </a:lnTo>
                  <a:lnTo>
                    <a:pt x="7036199" y="3639276"/>
                  </a:lnTo>
                  <a:lnTo>
                    <a:pt x="7030447" y="3490815"/>
                  </a:lnTo>
                  <a:lnTo>
                    <a:pt x="7043389" y="3495129"/>
                  </a:lnTo>
                  <a:lnTo>
                    <a:pt x="7070710" y="3505193"/>
                  </a:lnTo>
                  <a:lnTo>
                    <a:pt x="7087965" y="3437447"/>
                  </a:lnTo>
                  <a:lnTo>
                    <a:pt x="7024695" y="3359637"/>
                  </a:lnTo>
                  <a:lnTo>
                    <a:pt x="7040513" y="3307792"/>
                  </a:lnTo>
                  <a:lnTo>
                    <a:pt x="6985870" y="3232828"/>
                  </a:lnTo>
                  <a:lnTo>
                    <a:pt x="6958549" y="3229953"/>
                  </a:lnTo>
                  <a:lnTo>
                    <a:pt x="6898155" y="3139117"/>
                  </a:lnTo>
                  <a:lnTo>
                    <a:pt x="6869396" y="3147743"/>
                  </a:lnTo>
                  <a:lnTo>
                    <a:pt x="6797411" y="3041092"/>
                  </a:lnTo>
                  <a:lnTo>
                    <a:pt x="6834798" y="2940249"/>
                  </a:lnTo>
                  <a:lnTo>
                    <a:pt x="6804601" y="2856602"/>
                  </a:lnTo>
                  <a:lnTo>
                    <a:pt x="6689564" y="2846537"/>
                  </a:lnTo>
                  <a:lnTo>
                    <a:pt x="6663681" y="2875378"/>
                  </a:lnTo>
                  <a:lnTo>
                    <a:pt x="6662243" y="2836473"/>
                  </a:lnTo>
                  <a:lnTo>
                    <a:pt x="6580279" y="2835036"/>
                  </a:lnTo>
                  <a:lnTo>
                    <a:pt x="6551520" y="2907095"/>
                  </a:lnTo>
                  <a:lnTo>
                    <a:pt x="6528513" y="2909970"/>
                  </a:lnTo>
                  <a:lnTo>
                    <a:pt x="6534265" y="2970528"/>
                  </a:lnTo>
                  <a:lnTo>
                    <a:pt x="6479536" y="2976279"/>
                  </a:lnTo>
                  <a:lnTo>
                    <a:pt x="6442149" y="2931536"/>
                  </a:lnTo>
                  <a:lnTo>
                    <a:pt x="6377441" y="2966128"/>
                  </a:lnTo>
                  <a:lnTo>
                    <a:pt x="6273908" y="2970528"/>
                  </a:lnTo>
                  <a:lnTo>
                    <a:pt x="6275346" y="3082873"/>
                  </a:lnTo>
                  <a:lnTo>
                    <a:pt x="6226455" y="3082873"/>
                  </a:lnTo>
                  <a:lnTo>
                    <a:pt x="6200572" y="3075684"/>
                  </a:lnTo>
                  <a:lnTo>
                    <a:pt x="6203448" y="3005033"/>
                  </a:lnTo>
                  <a:lnTo>
                    <a:pt x="6138739" y="3006471"/>
                  </a:lnTo>
                  <a:lnTo>
                    <a:pt x="6148805" y="2986343"/>
                  </a:lnTo>
                  <a:lnTo>
                    <a:pt x="6052376" y="3022401"/>
                  </a:lnTo>
                  <a:lnTo>
                    <a:pt x="6046624" y="3023839"/>
                  </a:lnTo>
                  <a:lnTo>
                    <a:pt x="5994858" y="3013660"/>
                  </a:lnTo>
                  <a:lnTo>
                    <a:pt x="5990544" y="2934412"/>
                  </a:lnTo>
                  <a:lnTo>
                    <a:pt x="5944529" y="2856602"/>
                  </a:lnTo>
                  <a:lnTo>
                    <a:pt x="6013551" y="2794687"/>
                  </a:lnTo>
                  <a:lnTo>
                    <a:pt x="5996296" y="2780220"/>
                  </a:lnTo>
                  <a:lnTo>
                    <a:pt x="5899952" y="2842224"/>
                  </a:lnTo>
                  <a:lnTo>
                    <a:pt x="5684172" y="2817691"/>
                  </a:lnTo>
                  <a:lnTo>
                    <a:pt x="5576325" y="2664931"/>
                  </a:lnTo>
                  <a:lnTo>
                    <a:pt x="5619464" y="2602930"/>
                  </a:lnTo>
                  <a:lnTo>
                    <a:pt x="5609398" y="2585677"/>
                  </a:lnTo>
                  <a:lnTo>
                    <a:pt x="5587829" y="2634650"/>
                  </a:lnTo>
                  <a:lnTo>
                    <a:pt x="5546128" y="2613084"/>
                  </a:lnTo>
                  <a:lnTo>
                    <a:pt x="5546128" y="2587115"/>
                  </a:lnTo>
                  <a:lnTo>
                    <a:pt x="5602208" y="2578489"/>
                  </a:lnTo>
                  <a:lnTo>
                    <a:pt x="5549004" y="2558271"/>
                  </a:lnTo>
                  <a:lnTo>
                    <a:pt x="5452661" y="2605806"/>
                  </a:lnTo>
                  <a:lnTo>
                    <a:pt x="5377772" y="2569773"/>
                  </a:lnTo>
                  <a:lnTo>
                    <a:pt x="5295808" y="2651992"/>
                  </a:lnTo>
                  <a:lnTo>
                    <a:pt x="5259859" y="2591428"/>
                  </a:lnTo>
                  <a:lnTo>
                    <a:pt x="5139071" y="2484766"/>
                  </a:lnTo>
                  <a:lnTo>
                    <a:pt x="5093056" y="2467513"/>
                  </a:lnTo>
                  <a:lnTo>
                    <a:pt x="5002464" y="2484766"/>
                  </a:lnTo>
                  <a:lnTo>
                    <a:pt x="4956450" y="2497705"/>
                  </a:lnTo>
                  <a:lnTo>
                    <a:pt x="4916187" y="2435793"/>
                  </a:lnTo>
                  <a:lnTo>
                    <a:pt x="4983771" y="2396886"/>
                  </a:lnTo>
                  <a:lnTo>
                    <a:pt x="4979457" y="2393918"/>
                  </a:lnTo>
                  <a:lnTo>
                    <a:pt x="4939194" y="2376665"/>
                  </a:lnTo>
                  <a:lnTo>
                    <a:pt x="4942070" y="2294536"/>
                  </a:lnTo>
                  <a:lnTo>
                    <a:pt x="4885904" y="2277194"/>
                  </a:lnTo>
                  <a:lnTo>
                    <a:pt x="4870086" y="2233970"/>
                  </a:lnTo>
                  <a:lnTo>
                    <a:pt x="4855707" y="2186436"/>
                  </a:lnTo>
                  <a:lnTo>
                    <a:pt x="4860021" y="2138812"/>
                  </a:lnTo>
                  <a:lnTo>
                    <a:pt x="4834137" y="2117246"/>
                  </a:lnTo>
                  <a:lnTo>
                    <a:pt x="4842765" y="2046616"/>
                  </a:lnTo>
                  <a:lnTo>
                    <a:pt x="4808254" y="1981739"/>
                  </a:lnTo>
                  <a:lnTo>
                    <a:pt x="4849955" y="1895294"/>
                  </a:lnTo>
                  <a:lnTo>
                    <a:pt x="4750736" y="1919735"/>
                  </a:lnTo>
                  <a:lnTo>
                    <a:pt x="4729166" y="1865012"/>
                  </a:lnTo>
                  <a:lnTo>
                    <a:pt x="4683152" y="1817478"/>
                  </a:lnTo>
                  <a:lnTo>
                    <a:pt x="4687466" y="1785756"/>
                  </a:lnTo>
                  <a:lnTo>
                    <a:pt x="4664458" y="1761225"/>
                  </a:lnTo>
                  <a:lnTo>
                    <a:pt x="4691779" y="1732381"/>
                  </a:lnTo>
                  <a:lnTo>
                    <a:pt x="4686028" y="1726630"/>
                  </a:lnTo>
                  <a:lnTo>
                    <a:pt x="4710473" y="1702100"/>
                  </a:lnTo>
                  <a:lnTo>
                    <a:pt x="4721977" y="1641623"/>
                  </a:lnTo>
                  <a:lnTo>
                    <a:pt x="4683152" y="1621405"/>
                  </a:lnTo>
                  <a:lnTo>
                    <a:pt x="4709035" y="1523369"/>
                  </a:lnTo>
                  <a:lnTo>
                    <a:pt x="4680276" y="1493176"/>
                  </a:lnTo>
                  <a:lnTo>
                    <a:pt x="4743546" y="1481585"/>
                  </a:lnTo>
                  <a:lnTo>
                    <a:pt x="4732042" y="1435489"/>
                  </a:lnTo>
                  <a:lnTo>
                    <a:pt x="4640013" y="1419674"/>
                  </a:lnTo>
                  <a:lnTo>
                    <a:pt x="4684590" y="1321637"/>
                  </a:lnTo>
                  <a:lnTo>
                    <a:pt x="4664458" y="1269790"/>
                  </a:lnTo>
                  <a:lnTo>
                    <a:pt x="4582495" y="1281292"/>
                  </a:lnTo>
                  <a:lnTo>
                    <a:pt x="4588246" y="1217850"/>
                  </a:lnTo>
                  <a:lnTo>
                    <a:pt x="4523452" y="1184693"/>
                  </a:lnTo>
                  <a:lnTo>
                    <a:pt x="4589684" y="1127094"/>
                  </a:lnTo>
                  <a:lnTo>
                    <a:pt x="4520576" y="1131408"/>
                  </a:lnTo>
                  <a:lnTo>
                    <a:pt x="4490379" y="1099688"/>
                  </a:lnTo>
                  <a:lnTo>
                    <a:pt x="4507634" y="1060777"/>
                  </a:lnTo>
                  <a:lnTo>
                    <a:pt x="4618444" y="978559"/>
                  </a:lnTo>
                  <a:lnTo>
                    <a:pt x="4612692" y="926708"/>
                  </a:lnTo>
                  <a:lnTo>
                    <a:pt x="4565239" y="897865"/>
                  </a:lnTo>
                  <a:lnTo>
                    <a:pt x="4591122" y="840266"/>
                  </a:lnTo>
                  <a:lnTo>
                    <a:pt x="4555173" y="815735"/>
                  </a:lnTo>
                  <a:lnTo>
                    <a:pt x="4533517" y="674478"/>
                  </a:lnTo>
                  <a:lnTo>
                    <a:pt x="4559487" y="615350"/>
                  </a:lnTo>
                  <a:lnTo>
                    <a:pt x="4527766" y="554876"/>
                  </a:lnTo>
                  <a:lnTo>
                    <a:pt x="4537831" y="501498"/>
                  </a:lnTo>
                  <a:lnTo>
                    <a:pt x="4447240" y="429433"/>
                  </a:lnTo>
                  <a:lnTo>
                    <a:pt x="4447240" y="504374"/>
                  </a:lnTo>
                  <a:lnTo>
                    <a:pt x="4395473" y="479932"/>
                  </a:lnTo>
                  <a:lnTo>
                    <a:pt x="4290502" y="479932"/>
                  </a:lnTo>
                  <a:lnTo>
                    <a:pt x="4255991" y="505811"/>
                  </a:lnTo>
                  <a:lnTo>
                    <a:pt x="4199911" y="502936"/>
                  </a:lnTo>
                  <a:lnTo>
                    <a:pt x="4191283" y="531783"/>
                  </a:lnTo>
                  <a:lnTo>
                    <a:pt x="4168190" y="528907"/>
                  </a:lnTo>
                  <a:lnTo>
                    <a:pt x="4172503" y="485683"/>
                  </a:lnTo>
                  <a:lnTo>
                    <a:pt x="4090540" y="485683"/>
                  </a:lnTo>
                  <a:lnTo>
                    <a:pt x="4070408" y="239202"/>
                  </a:lnTo>
                  <a:lnTo>
                    <a:pt x="3985569" y="183041"/>
                  </a:lnTo>
                  <a:lnTo>
                    <a:pt x="3938116" y="211796"/>
                  </a:lnTo>
                  <a:lnTo>
                    <a:pt x="3897853" y="135416"/>
                  </a:lnTo>
                  <a:lnTo>
                    <a:pt x="3860466" y="144132"/>
                  </a:lnTo>
                  <a:lnTo>
                    <a:pt x="3847525" y="122476"/>
                  </a:lnTo>
                  <a:lnTo>
                    <a:pt x="3808700" y="129665"/>
                  </a:lnTo>
                  <a:lnTo>
                    <a:pt x="3787044" y="73504"/>
                  </a:lnTo>
                  <a:lnTo>
                    <a:pt x="3741030" y="73504"/>
                  </a:lnTo>
                  <a:lnTo>
                    <a:pt x="3748219" y="27317"/>
                  </a:lnTo>
                  <a:close/>
                </a:path>
              </a:pathLst>
            </a:custGeom>
            <a:noFill/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3" name="Полилиния 139">
              <a:extLst>
                <a:ext uri="{FF2B5EF4-FFF2-40B4-BE49-F238E27FC236}">
                  <a16:creationId xmlns:a16="http://schemas.microsoft.com/office/drawing/2014/main" id="{76547C13-61EA-AB4F-A778-E2CFBA3A98B3}"/>
                </a:ext>
              </a:extLst>
            </p:cNvPr>
            <p:cNvSpPr/>
            <p:nvPr/>
          </p:nvSpPr>
          <p:spPr>
            <a:xfrm>
              <a:off x="5503516" y="2997178"/>
              <a:ext cx="194170" cy="190255"/>
            </a:xfrm>
            <a:custGeom>
              <a:avLst/>
              <a:gdLst>
                <a:gd name="connsiteX0" fmla="*/ 87733 w 194170"/>
                <a:gd name="connsiteY0" fmla="*/ 0 h 190255"/>
                <a:gd name="connsiteX1" fmla="*/ 48908 w 194170"/>
                <a:gd name="connsiteY1" fmla="*/ 23064 h 190255"/>
                <a:gd name="connsiteX2" fmla="*/ 31652 w 194170"/>
                <a:gd name="connsiteY2" fmla="*/ 1444 h 190255"/>
                <a:gd name="connsiteX3" fmla="*/ 0 w 194170"/>
                <a:gd name="connsiteY3" fmla="*/ 8649 h 190255"/>
                <a:gd name="connsiteX4" fmla="*/ 37404 w 194170"/>
                <a:gd name="connsiteY4" fmla="*/ 70625 h 190255"/>
                <a:gd name="connsiteX5" fmla="*/ 17258 w 194170"/>
                <a:gd name="connsiteY5" fmla="*/ 83599 h 190255"/>
                <a:gd name="connsiteX6" fmla="*/ 28776 w 194170"/>
                <a:gd name="connsiteY6" fmla="*/ 129718 h 190255"/>
                <a:gd name="connsiteX7" fmla="*/ 20137 w 194170"/>
                <a:gd name="connsiteY7" fmla="*/ 151339 h 190255"/>
                <a:gd name="connsiteX8" fmla="*/ 77667 w 194170"/>
                <a:gd name="connsiteY8" fmla="*/ 155664 h 190255"/>
                <a:gd name="connsiteX9" fmla="*/ 125120 w 194170"/>
                <a:gd name="connsiteY9" fmla="*/ 190256 h 190255"/>
                <a:gd name="connsiteX10" fmla="*/ 113616 w 194170"/>
                <a:gd name="connsiteY10" fmla="*/ 129718 h 190255"/>
                <a:gd name="connsiteX11" fmla="*/ 132309 w 194170"/>
                <a:gd name="connsiteY11" fmla="*/ 100895 h 190255"/>
                <a:gd name="connsiteX12" fmla="*/ 169725 w 194170"/>
                <a:gd name="connsiteY12" fmla="*/ 112425 h 190255"/>
                <a:gd name="connsiteX13" fmla="*/ 174039 w 194170"/>
                <a:gd name="connsiteY13" fmla="*/ 135487 h 190255"/>
                <a:gd name="connsiteX14" fmla="*/ 174039 w 194170"/>
                <a:gd name="connsiteY14" fmla="*/ 135487 h 190255"/>
                <a:gd name="connsiteX15" fmla="*/ 189856 w 194170"/>
                <a:gd name="connsiteY15" fmla="*/ 132602 h 190255"/>
                <a:gd name="connsiteX16" fmla="*/ 194170 w 194170"/>
                <a:gd name="connsiteY16" fmla="*/ 83599 h 190255"/>
                <a:gd name="connsiteX17" fmla="*/ 176915 w 194170"/>
                <a:gd name="connsiteY17" fmla="*/ 83599 h 190255"/>
                <a:gd name="connsiteX18" fmla="*/ 188418 w 194170"/>
                <a:gd name="connsiteY18" fmla="*/ 70625 h 19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4170" h="190255">
                  <a:moveTo>
                    <a:pt x="87733" y="0"/>
                  </a:moveTo>
                  <a:lnTo>
                    <a:pt x="48908" y="23064"/>
                  </a:lnTo>
                  <a:lnTo>
                    <a:pt x="31652" y="1444"/>
                  </a:lnTo>
                  <a:lnTo>
                    <a:pt x="0" y="8649"/>
                  </a:lnTo>
                  <a:lnTo>
                    <a:pt x="37404" y="70625"/>
                  </a:lnTo>
                  <a:lnTo>
                    <a:pt x="17258" y="83599"/>
                  </a:lnTo>
                  <a:lnTo>
                    <a:pt x="28776" y="129718"/>
                  </a:lnTo>
                  <a:lnTo>
                    <a:pt x="20137" y="151339"/>
                  </a:lnTo>
                  <a:lnTo>
                    <a:pt x="77667" y="155664"/>
                  </a:lnTo>
                  <a:lnTo>
                    <a:pt x="125120" y="190256"/>
                  </a:lnTo>
                  <a:lnTo>
                    <a:pt x="113616" y="129718"/>
                  </a:lnTo>
                  <a:lnTo>
                    <a:pt x="132309" y="100895"/>
                  </a:lnTo>
                  <a:lnTo>
                    <a:pt x="169725" y="112425"/>
                  </a:lnTo>
                  <a:lnTo>
                    <a:pt x="174039" y="135487"/>
                  </a:lnTo>
                  <a:lnTo>
                    <a:pt x="174039" y="135487"/>
                  </a:lnTo>
                  <a:lnTo>
                    <a:pt x="189856" y="132602"/>
                  </a:lnTo>
                  <a:lnTo>
                    <a:pt x="194170" y="83599"/>
                  </a:lnTo>
                  <a:lnTo>
                    <a:pt x="176915" y="83599"/>
                  </a:lnTo>
                  <a:lnTo>
                    <a:pt x="188418" y="70625"/>
                  </a:lnTo>
                  <a:close/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4" name="Полилиния 140">
              <a:extLst>
                <a:ext uri="{FF2B5EF4-FFF2-40B4-BE49-F238E27FC236}">
                  <a16:creationId xmlns:a16="http://schemas.microsoft.com/office/drawing/2014/main" id="{E36071F9-AB68-C243-810E-38060A4A7162}"/>
                </a:ext>
              </a:extLst>
            </p:cNvPr>
            <p:cNvSpPr/>
            <p:nvPr/>
          </p:nvSpPr>
          <p:spPr>
            <a:xfrm>
              <a:off x="5200587" y="3638014"/>
              <a:ext cx="303734" cy="145843"/>
            </a:xfrm>
            <a:custGeom>
              <a:avLst/>
              <a:gdLst>
                <a:gd name="connsiteX0" fmla="*/ 176357 w 303734"/>
                <a:gd name="connsiteY0" fmla="*/ 46266 h 145843"/>
                <a:gd name="connsiteX1" fmla="*/ 191220 w 303734"/>
                <a:gd name="connsiteY1" fmla="*/ 55065 h 145843"/>
                <a:gd name="connsiteX2" fmla="*/ 182437 w 303734"/>
                <a:gd name="connsiteY2" fmla="*/ 72606 h 145843"/>
                <a:gd name="connsiteX3" fmla="*/ 203650 w 303734"/>
                <a:gd name="connsiteY3" fmla="*/ 77810 h 145843"/>
                <a:gd name="connsiteX4" fmla="*/ 214089 w 303734"/>
                <a:gd name="connsiteY4" fmla="*/ 88306 h 145843"/>
                <a:gd name="connsiteX5" fmla="*/ 234594 w 303734"/>
                <a:gd name="connsiteY5" fmla="*/ 75251 h 145843"/>
                <a:gd name="connsiteX6" fmla="*/ 282720 w 303734"/>
                <a:gd name="connsiteY6" fmla="*/ 75970 h 145843"/>
                <a:gd name="connsiteX7" fmla="*/ 278311 w 303734"/>
                <a:gd name="connsiteY7" fmla="*/ 62542 h 145843"/>
                <a:gd name="connsiteX8" fmla="*/ 259158 w 303734"/>
                <a:gd name="connsiteY8" fmla="*/ 70104 h 145843"/>
                <a:gd name="connsiteX9" fmla="*/ 240671 w 303734"/>
                <a:gd name="connsiteY9" fmla="*/ 58372 h 145843"/>
                <a:gd name="connsiteX10" fmla="*/ 260503 w 303734"/>
                <a:gd name="connsiteY10" fmla="*/ 40170 h 145843"/>
                <a:gd name="connsiteX11" fmla="*/ 303734 w 303734"/>
                <a:gd name="connsiteY11" fmla="*/ 74331 h 145843"/>
                <a:gd name="connsiteX12" fmla="*/ 285751 w 303734"/>
                <a:gd name="connsiteY12" fmla="*/ 100900 h 145843"/>
                <a:gd name="connsiteX13" fmla="*/ 245980 w 303734"/>
                <a:gd name="connsiteY13" fmla="*/ 107773 h 145843"/>
                <a:gd name="connsiteX14" fmla="*/ 231189 w 303734"/>
                <a:gd name="connsiteY14" fmla="*/ 95207 h 145843"/>
                <a:gd name="connsiteX15" fmla="*/ 218498 w 303734"/>
                <a:gd name="connsiteY15" fmla="*/ 120827 h 145843"/>
                <a:gd name="connsiteX16" fmla="*/ 189160 w 303734"/>
                <a:gd name="connsiteY16" fmla="*/ 117952 h 145843"/>
                <a:gd name="connsiteX17" fmla="*/ 200060 w 303734"/>
                <a:gd name="connsiteY17" fmla="*/ 144636 h 145843"/>
                <a:gd name="connsiteX18" fmla="*/ 186636 w 303734"/>
                <a:gd name="connsiteY18" fmla="*/ 145240 h 145843"/>
                <a:gd name="connsiteX19" fmla="*/ 187007 w 303734"/>
                <a:gd name="connsiteY19" fmla="*/ 137764 h 145843"/>
                <a:gd name="connsiteX20" fmla="*/ 171031 w 303734"/>
                <a:gd name="connsiteY20" fmla="*/ 137275 h 145843"/>
                <a:gd name="connsiteX21" fmla="*/ 170841 w 303734"/>
                <a:gd name="connsiteY21" fmla="*/ 143774 h 145843"/>
                <a:gd name="connsiteX22" fmla="*/ 158716 w 303734"/>
                <a:gd name="connsiteY22" fmla="*/ 145844 h 145843"/>
                <a:gd name="connsiteX23" fmla="*/ 143275 w 303734"/>
                <a:gd name="connsiteY23" fmla="*/ 127958 h 145843"/>
                <a:gd name="connsiteX24" fmla="*/ 155544 w 303734"/>
                <a:gd name="connsiteY24" fmla="*/ 118326 h 145843"/>
                <a:gd name="connsiteX25" fmla="*/ 173602 w 303734"/>
                <a:gd name="connsiteY25" fmla="*/ 114904 h 145843"/>
                <a:gd name="connsiteX26" fmla="*/ 172868 w 303734"/>
                <a:gd name="connsiteY26" fmla="*/ 100843 h 145843"/>
                <a:gd name="connsiteX27" fmla="*/ 169740 w 303734"/>
                <a:gd name="connsiteY27" fmla="*/ 97134 h 145843"/>
                <a:gd name="connsiteX28" fmla="*/ 158213 w 303734"/>
                <a:gd name="connsiteY28" fmla="*/ 97824 h 145843"/>
                <a:gd name="connsiteX29" fmla="*/ 154765 w 303734"/>
                <a:gd name="connsiteY29" fmla="*/ 104092 h 145843"/>
                <a:gd name="connsiteX30" fmla="*/ 148233 w 303734"/>
                <a:gd name="connsiteY30" fmla="*/ 109096 h 145843"/>
                <a:gd name="connsiteX31" fmla="*/ 110979 w 303734"/>
                <a:gd name="connsiteY31" fmla="*/ 88939 h 145843"/>
                <a:gd name="connsiteX32" fmla="*/ 122031 w 303734"/>
                <a:gd name="connsiteY32" fmla="*/ 77782 h 145843"/>
                <a:gd name="connsiteX33" fmla="*/ 115517 w 303734"/>
                <a:gd name="connsiteY33" fmla="*/ 66510 h 145843"/>
                <a:gd name="connsiteX34" fmla="*/ 108247 w 303734"/>
                <a:gd name="connsiteY34" fmla="*/ 60730 h 145843"/>
                <a:gd name="connsiteX35" fmla="*/ 97775 w 303734"/>
                <a:gd name="connsiteY35" fmla="*/ 78012 h 145843"/>
                <a:gd name="connsiteX36" fmla="*/ 53388 w 303734"/>
                <a:gd name="connsiteY36" fmla="*/ 78328 h 145843"/>
                <a:gd name="connsiteX37" fmla="*/ 61625 w 303734"/>
                <a:gd name="connsiteY37" fmla="*/ 38704 h 145843"/>
                <a:gd name="connsiteX38" fmla="*/ 39147 w 303734"/>
                <a:gd name="connsiteY38" fmla="*/ 74849 h 145843"/>
                <a:gd name="connsiteX39" fmla="*/ 22441 w 303734"/>
                <a:gd name="connsiteY39" fmla="*/ 74705 h 145843"/>
                <a:gd name="connsiteX40" fmla="*/ 19358 w 303734"/>
                <a:gd name="connsiteY40" fmla="*/ 71312 h 145843"/>
                <a:gd name="connsiteX41" fmla="*/ 12803 w 303734"/>
                <a:gd name="connsiteY41" fmla="*/ 70162 h 145843"/>
                <a:gd name="connsiteX42" fmla="*/ 7181 w 303734"/>
                <a:gd name="connsiteY42" fmla="*/ 75136 h 145843"/>
                <a:gd name="connsiteX43" fmla="*/ 0 w 303734"/>
                <a:gd name="connsiteY43" fmla="*/ 50953 h 145843"/>
                <a:gd name="connsiteX44" fmla="*/ 10882 w 303734"/>
                <a:gd name="connsiteY44" fmla="*/ 43420 h 145843"/>
                <a:gd name="connsiteX45" fmla="*/ 23583 w 303734"/>
                <a:gd name="connsiteY45" fmla="*/ 41666 h 145843"/>
                <a:gd name="connsiteX46" fmla="*/ 43196 w 303734"/>
                <a:gd name="connsiteY46" fmla="*/ 40688 h 145843"/>
                <a:gd name="connsiteX47" fmla="*/ 35831 w 303734"/>
                <a:gd name="connsiteY47" fmla="*/ 28065 h 145843"/>
                <a:gd name="connsiteX48" fmla="*/ 72286 w 303734"/>
                <a:gd name="connsiteY48" fmla="*/ 19841 h 145843"/>
                <a:gd name="connsiteX49" fmla="*/ 73022 w 303734"/>
                <a:gd name="connsiteY49" fmla="*/ 5176 h 145843"/>
                <a:gd name="connsiteX50" fmla="*/ 81046 w 303734"/>
                <a:gd name="connsiteY50" fmla="*/ 0 h 145843"/>
                <a:gd name="connsiteX51" fmla="*/ 102063 w 303734"/>
                <a:gd name="connsiteY51" fmla="*/ 12048 h 145843"/>
                <a:gd name="connsiteX52" fmla="*/ 109618 w 303734"/>
                <a:gd name="connsiteY52" fmla="*/ 11818 h 145843"/>
                <a:gd name="connsiteX53" fmla="*/ 128424 w 303734"/>
                <a:gd name="connsiteY53" fmla="*/ 11214 h 145843"/>
                <a:gd name="connsiteX54" fmla="*/ 138524 w 303734"/>
                <a:gd name="connsiteY54" fmla="*/ 27346 h 145843"/>
                <a:gd name="connsiteX55" fmla="*/ 135821 w 303734"/>
                <a:gd name="connsiteY55" fmla="*/ 38158 h 145843"/>
                <a:gd name="connsiteX56" fmla="*/ 176357 w 303734"/>
                <a:gd name="connsiteY56" fmla="*/ 46266 h 145843"/>
                <a:gd name="connsiteX57" fmla="*/ 176357 w 303734"/>
                <a:gd name="connsiteY57" fmla="*/ 46266 h 14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3734" h="145843">
                  <a:moveTo>
                    <a:pt x="176357" y="46266"/>
                  </a:moveTo>
                  <a:lnTo>
                    <a:pt x="191220" y="55065"/>
                  </a:lnTo>
                  <a:lnTo>
                    <a:pt x="182437" y="72606"/>
                  </a:lnTo>
                  <a:lnTo>
                    <a:pt x="203650" y="77810"/>
                  </a:lnTo>
                  <a:lnTo>
                    <a:pt x="214089" y="88306"/>
                  </a:lnTo>
                  <a:lnTo>
                    <a:pt x="234594" y="75251"/>
                  </a:lnTo>
                  <a:lnTo>
                    <a:pt x="282720" y="75970"/>
                  </a:lnTo>
                  <a:lnTo>
                    <a:pt x="278311" y="62542"/>
                  </a:lnTo>
                  <a:lnTo>
                    <a:pt x="259158" y="70104"/>
                  </a:lnTo>
                  <a:lnTo>
                    <a:pt x="240671" y="58372"/>
                  </a:lnTo>
                  <a:lnTo>
                    <a:pt x="260503" y="40170"/>
                  </a:lnTo>
                  <a:lnTo>
                    <a:pt x="303734" y="74331"/>
                  </a:lnTo>
                  <a:lnTo>
                    <a:pt x="285751" y="100900"/>
                  </a:lnTo>
                  <a:lnTo>
                    <a:pt x="245980" y="107773"/>
                  </a:lnTo>
                  <a:lnTo>
                    <a:pt x="231189" y="95207"/>
                  </a:lnTo>
                  <a:lnTo>
                    <a:pt x="218498" y="120827"/>
                  </a:lnTo>
                  <a:lnTo>
                    <a:pt x="189160" y="117952"/>
                  </a:lnTo>
                  <a:lnTo>
                    <a:pt x="200060" y="144636"/>
                  </a:lnTo>
                  <a:lnTo>
                    <a:pt x="186636" y="145240"/>
                  </a:lnTo>
                  <a:lnTo>
                    <a:pt x="187007" y="137764"/>
                  </a:lnTo>
                  <a:lnTo>
                    <a:pt x="171031" y="137275"/>
                  </a:lnTo>
                  <a:lnTo>
                    <a:pt x="170841" y="143774"/>
                  </a:lnTo>
                  <a:lnTo>
                    <a:pt x="158716" y="145844"/>
                  </a:lnTo>
                  <a:lnTo>
                    <a:pt x="143275" y="127958"/>
                  </a:lnTo>
                  <a:lnTo>
                    <a:pt x="155544" y="118326"/>
                  </a:lnTo>
                  <a:lnTo>
                    <a:pt x="173602" y="114904"/>
                  </a:lnTo>
                  <a:lnTo>
                    <a:pt x="172868" y="100843"/>
                  </a:lnTo>
                  <a:lnTo>
                    <a:pt x="169740" y="97134"/>
                  </a:lnTo>
                  <a:lnTo>
                    <a:pt x="158213" y="97824"/>
                  </a:lnTo>
                  <a:lnTo>
                    <a:pt x="154765" y="104092"/>
                  </a:lnTo>
                  <a:lnTo>
                    <a:pt x="148233" y="109096"/>
                  </a:lnTo>
                  <a:lnTo>
                    <a:pt x="110979" y="88939"/>
                  </a:lnTo>
                  <a:lnTo>
                    <a:pt x="122031" y="77782"/>
                  </a:lnTo>
                  <a:lnTo>
                    <a:pt x="115517" y="66510"/>
                  </a:lnTo>
                  <a:lnTo>
                    <a:pt x="108247" y="60730"/>
                  </a:lnTo>
                  <a:lnTo>
                    <a:pt x="97775" y="78012"/>
                  </a:lnTo>
                  <a:lnTo>
                    <a:pt x="53388" y="78328"/>
                  </a:lnTo>
                  <a:lnTo>
                    <a:pt x="61625" y="38704"/>
                  </a:lnTo>
                  <a:lnTo>
                    <a:pt x="39147" y="74849"/>
                  </a:lnTo>
                  <a:lnTo>
                    <a:pt x="22441" y="74705"/>
                  </a:lnTo>
                  <a:lnTo>
                    <a:pt x="19358" y="71312"/>
                  </a:lnTo>
                  <a:lnTo>
                    <a:pt x="12803" y="70162"/>
                  </a:lnTo>
                  <a:lnTo>
                    <a:pt x="7181" y="75136"/>
                  </a:lnTo>
                  <a:lnTo>
                    <a:pt x="0" y="50953"/>
                  </a:lnTo>
                  <a:lnTo>
                    <a:pt x="10882" y="43420"/>
                  </a:lnTo>
                  <a:lnTo>
                    <a:pt x="23583" y="41666"/>
                  </a:lnTo>
                  <a:lnTo>
                    <a:pt x="43196" y="40688"/>
                  </a:lnTo>
                  <a:lnTo>
                    <a:pt x="35831" y="28065"/>
                  </a:lnTo>
                  <a:lnTo>
                    <a:pt x="72286" y="19841"/>
                  </a:lnTo>
                  <a:lnTo>
                    <a:pt x="73022" y="5176"/>
                  </a:lnTo>
                  <a:lnTo>
                    <a:pt x="81046" y="0"/>
                  </a:lnTo>
                  <a:lnTo>
                    <a:pt x="102063" y="12048"/>
                  </a:lnTo>
                  <a:lnTo>
                    <a:pt x="109618" y="11818"/>
                  </a:lnTo>
                  <a:lnTo>
                    <a:pt x="128424" y="11214"/>
                  </a:lnTo>
                  <a:lnTo>
                    <a:pt x="138524" y="27346"/>
                  </a:lnTo>
                  <a:lnTo>
                    <a:pt x="135821" y="38158"/>
                  </a:lnTo>
                  <a:lnTo>
                    <a:pt x="176357" y="46266"/>
                  </a:lnTo>
                  <a:lnTo>
                    <a:pt x="176357" y="46266"/>
                  </a:lnTo>
                  <a:close/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5" name="Полилиния 141">
              <a:extLst>
                <a:ext uri="{FF2B5EF4-FFF2-40B4-BE49-F238E27FC236}">
                  <a16:creationId xmlns:a16="http://schemas.microsoft.com/office/drawing/2014/main" id="{1A8133D6-1270-144B-B94E-A5CB7B8C73F2}"/>
                </a:ext>
              </a:extLst>
            </p:cNvPr>
            <p:cNvSpPr/>
            <p:nvPr/>
          </p:nvSpPr>
          <p:spPr>
            <a:xfrm>
              <a:off x="6527561" y="3505972"/>
              <a:ext cx="80525" cy="40342"/>
            </a:xfrm>
            <a:custGeom>
              <a:avLst/>
              <a:gdLst>
                <a:gd name="connsiteX0" fmla="*/ 34511 w 80525"/>
                <a:gd name="connsiteY0" fmla="*/ 40343 h 40342"/>
                <a:gd name="connsiteX1" fmla="*/ 56080 w 80525"/>
                <a:gd name="connsiteY1" fmla="*/ 11531 h 40342"/>
                <a:gd name="connsiteX2" fmla="*/ 70460 w 80525"/>
                <a:gd name="connsiteY2" fmla="*/ 21623 h 40342"/>
                <a:gd name="connsiteX3" fmla="*/ 80526 w 80525"/>
                <a:gd name="connsiteY3" fmla="*/ 14406 h 40342"/>
                <a:gd name="connsiteX4" fmla="*/ 77650 w 80525"/>
                <a:gd name="connsiteY4" fmla="*/ 4313 h 40342"/>
                <a:gd name="connsiteX5" fmla="*/ 37387 w 80525"/>
                <a:gd name="connsiteY5" fmla="*/ 0 h 40342"/>
                <a:gd name="connsiteX6" fmla="*/ 31635 w 80525"/>
                <a:gd name="connsiteY6" fmla="*/ 1438 h 40342"/>
                <a:gd name="connsiteX7" fmla="*/ 0 w 80525"/>
                <a:gd name="connsiteY7" fmla="*/ 18719 h 40342"/>
                <a:gd name="connsiteX8" fmla="*/ 15818 w 80525"/>
                <a:gd name="connsiteY8" fmla="*/ 37467 h 40342"/>
                <a:gd name="connsiteX9" fmla="*/ 24445 w 80525"/>
                <a:gd name="connsiteY9" fmla="*/ 33154 h 40342"/>
                <a:gd name="connsiteX10" fmla="*/ 27321 w 80525"/>
                <a:gd name="connsiteY10" fmla="*/ 40343 h 4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525" h="40342">
                  <a:moveTo>
                    <a:pt x="34511" y="40343"/>
                  </a:moveTo>
                  <a:lnTo>
                    <a:pt x="56080" y="11531"/>
                  </a:lnTo>
                  <a:lnTo>
                    <a:pt x="70460" y="21623"/>
                  </a:lnTo>
                  <a:lnTo>
                    <a:pt x="80526" y="14406"/>
                  </a:lnTo>
                  <a:lnTo>
                    <a:pt x="77650" y="4313"/>
                  </a:lnTo>
                  <a:lnTo>
                    <a:pt x="37387" y="0"/>
                  </a:lnTo>
                  <a:lnTo>
                    <a:pt x="31635" y="1438"/>
                  </a:lnTo>
                  <a:lnTo>
                    <a:pt x="0" y="18719"/>
                  </a:lnTo>
                  <a:lnTo>
                    <a:pt x="15818" y="37467"/>
                  </a:lnTo>
                  <a:lnTo>
                    <a:pt x="24445" y="33154"/>
                  </a:lnTo>
                  <a:lnTo>
                    <a:pt x="27321" y="40343"/>
                  </a:lnTo>
                  <a:close/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" name="Полилиния 142">
              <a:extLst>
                <a:ext uri="{FF2B5EF4-FFF2-40B4-BE49-F238E27FC236}">
                  <a16:creationId xmlns:a16="http://schemas.microsoft.com/office/drawing/2014/main" id="{C7E563A1-FAE3-D541-BDBE-7CBEBE58AA5E}"/>
                </a:ext>
              </a:extLst>
            </p:cNvPr>
            <p:cNvSpPr/>
            <p:nvPr/>
          </p:nvSpPr>
          <p:spPr>
            <a:xfrm>
              <a:off x="6560634" y="3493004"/>
              <a:ext cx="14293" cy="5434"/>
            </a:xfrm>
            <a:custGeom>
              <a:avLst/>
              <a:gdLst>
                <a:gd name="connsiteX0" fmla="*/ 14293 w 14293"/>
                <a:gd name="connsiteY0" fmla="*/ 2186 h 5434"/>
                <a:gd name="connsiteX1" fmla="*/ 12942 w 14293"/>
                <a:gd name="connsiteY1" fmla="*/ 0 h 5434"/>
                <a:gd name="connsiteX2" fmla="*/ 0 w 14293"/>
                <a:gd name="connsiteY2" fmla="*/ 2875 h 5434"/>
                <a:gd name="connsiteX3" fmla="*/ 1179 w 14293"/>
                <a:gd name="connsiteY3" fmla="*/ 5435 h 5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3" h="5434">
                  <a:moveTo>
                    <a:pt x="14293" y="2186"/>
                  </a:moveTo>
                  <a:lnTo>
                    <a:pt x="12942" y="0"/>
                  </a:lnTo>
                  <a:lnTo>
                    <a:pt x="0" y="2875"/>
                  </a:lnTo>
                  <a:lnTo>
                    <a:pt x="1179" y="5435"/>
                  </a:lnTo>
                  <a:close/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" name="Полилиния 143">
              <a:extLst>
                <a:ext uri="{FF2B5EF4-FFF2-40B4-BE49-F238E27FC236}">
                  <a16:creationId xmlns:a16="http://schemas.microsoft.com/office/drawing/2014/main" id="{74742DB3-AE48-2B41-AE91-69FAE16C8C19}"/>
                </a:ext>
              </a:extLst>
            </p:cNvPr>
            <p:cNvSpPr/>
            <p:nvPr/>
          </p:nvSpPr>
          <p:spPr>
            <a:xfrm>
              <a:off x="6448444" y="3024564"/>
              <a:ext cx="11503" cy="14414"/>
            </a:xfrm>
            <a:custGeom>
              <a:avLst/>
              <a:gdLst>
                <a:gd name="connsiteX0" fmla="*/ 10066 w 11503"/>
                <a:gd name="connsiteY0" fmla="*/ 0 h 14414"/>
                <a:gd name="connsiteX1" fmla="*/ 10066 w 11503"/>
                <a:gd name="connsiteY1" fmla="*/ 0 h 14414"/>
                <a:gd name="connsiteX2" fmla="*/ 11504 w 11503"/>
                <a:gd name="connsiteY2" fmla="*/ 8647 h 14414"/>
                <a:gd name="connsiteX3" fmla="*/ 8628 w 11503"/>
                <a:gd name="connsiteY3" fmla="*/ 14415 h 14414"/>
                <a:gd name="connsiteX4" fmla="*/ 5752 w 11503"/>
                <a:gd name="connsiteY4" fmla="*/ 12971 h 14414"/>
                <a:gd name="connsiteX5" fmla="*/ 2876 w 11503"/>
                <a:gd name="connsiteY5" fmla="*/ 11531 h 14414"/>
                <a:gd name="connsiteX6" fmla="*/ 0 w 11503"/>
                <a:gd name="connsiteY6" fmla="*/ 5765 h 1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03" h="14414">
                  <a:moveTo>
                    <a:pt x="10066" y="0"/>
                  </a:moveTo>
                  <a:lnTo>
                    <a:pt x="10066" y="0"/>
                  </a:lnTo>
                  <a:lnTo>
                    <a:pt x="11504" y="8647"/>
                  </a:lnTo>
                  <a:lnTo>
                    <a:pt x="8628" y="14415"/>
                  </a:lnTo>
                  <a:lnTo>
                    <a:pt x="5752" y="12971"/>
                  </a:lnTo>
                  <a:lnTo>
                    <a:pt x="2876" y="11531"/>
                  </a:lnTo>
                  <a:lnTo>
                    <a:pt x="0" y="5765"/>
                  </a:lnTo>
                  <a:close/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8" name="Полилиния 144">
              <a:extLst>
                <a:ext uri="{FF2B5EF4-FFF2-40B4-BE49-F238E27FC236}">
                  <a16:creationId xmlns:a16="http://schemas.microsoft.com/office/drawing/2014/main" id="{49613E7D-79DE-C94D-8E8D-B0EAE22896E0}"/>
                </a:ext>
              </a:extLst>
            </p:cNvPr>
            <p:cNvSpPr/>
            <p:nvPr/>
          </p:nvSpPr>
          <p:spPr>
            <a:xfrm>
              <a:off x="6444130" y="3040419"/>
              <a:ext cx="10065" cy="5765"/>
            </a:xfrm>
            <a:custGeom>
              <a:avLst/>
              <a:gdLst>
                <a:gd name="connsiteX0" fmla="*/ 7190 w 10065"/>
                <a:gd name="connsiteY0" fmla="*/ 0 h 5765"/>
                <a:gd name="connsiteX1" fmla="*/ 10066 w 10065"/>
                <a:gd name="connsiteY1" fmla="*/ 1441 h 5765"/>
                <a:gd name="connsiteX2" fmla="*/ 1438 w 10065"/>
                <a:gd name="connsiteY2" fmla="*/ 5766 h 5765"/>
                <a:gd name="connsiteX3" fmla="*/ 0 w 10065"/>
                <a:gd name="connsiteY3" fmla="*/ 4322 h 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5" h="5765">
                  <a:moveTo>
                    <a:pt x="7190" y="0"/>
                  </a:moveTo>
                  <a:lnTo>
                    <a:pt x="10066" y="1441"/>
                  </a:lnTo>
                  <a:lnTo>
                    <a:pt x="1438" y="5766"/>
                  </a:lnTo>
                  <a:lnTo>
                    <a:pt x="0" y="4322"/>
                  </a:lnTo>
                  <a:close/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9" name="Полилиния 145">
              <a:extLst>
                <a:ext uri="{FF2B5EF4-FFF2-40B4-BE49-F238E27FC236}">
                  <a16:creationId xmlns:a16="http://schemas.microsoft.com/office/drawing/2014/main" id="{1327D85C-5A7B-9E49-9551-EBF953D8C8FB}"/>
                </a:ext>
              </a:extLst>
            </p:cNvPr>
            <p:cNvSpPr/>
            <p:nvPr/>
          </p:nvSpPr>
          <p:spPr>
            <a:xfrm>
              <a:off x="5752242" y="3548730"/>
              <a:ext cx="92432" cy="92705"/>
            </a:xfrm>
            <a:custGeom>
              <a:avLst/>
              <a:gdLst>
                <a:gd name="connsiteX0" fmla="*/ 21656 w 92432"/>
                <a:gd name="connsiteY0" fmla="*/ 85517 h 92705"/>
                <a:gd name="connsiteX1" fmla="*/ 36064 w 92432"/>
                <a:gd name="connsiteY1" fmla="*/ 92705 h 92705"/>
                <a:gd name="connsiteX2" fmla="*/ 46130 w 92432"/>
                <a:gd name="connsiteY2" fmla="*/ 81175 h 92705"/>
                <a:gd name="connsiteX3" fmla="*/ 56196 w 92432"/>
                <a:gd name="connsiteY3" fmla="*/ 88392 h 92705"/>
                <a:gd name="connsiteX4" fmla="*/ 90016 w 92432"/>
                <a:gd name="connsiteY4" fmla="*/ 41062 h 92705"/>
                <a:gd name="connsiteX5" fmla="*/ 92432 w 92432"/>
                <a:gd name="connsiteY5" fmla="*/ 36691 h 92705"/>
                <a:gd name="connsiteX6" fmla="*/ 61947 w 92432"/>
                <a:gd name="connsiteY6" fmla="*/ 17771 h 92705"/>
                <a:gd name="connsiteX7" fmla="*/ 59071 w 92432"/>
                <a:gd name="connsiteY7" fmla="*/ 20646 h 92705"/>
                <a:gd name="connsiteX8" fmla="*/ 54758 w 92432"/>
                <a:gd name="connsiteY8" fmla="*/ 17771 h 92705"/>
                <a:gd name="connsiteX9" fmla="*/ 41787 w 92432"/>
                <a:gd name="connsiteY9" fmla="*/ 16333 h 92705"/>
                <a:gd name="connsiteX10" fmla="*/ 44692 w 92432"/>
                <a:gd name="connsiteY10" fmla="*/ 460 h 92705"/>
                <a:gd name="connsiteX11" fmla="*/ 0 w 92432"/>
                <a:gd name="connsiteY11" fmla="*/ 0 h 92705"/>
                <a:gd name="connsiteX12" fmla="*/ 11159 w 92432"/>
                <a:gd name="connsiteY12" fmla="*/ 43190 h 92705"/>
                <a:gd name="connsiteX13" fmla="*/ 40896 w 92432"/>
                <a:gd name="connsiteY13" fmla="*/ 66050 h 92705"/>
                <a:gd name="connsiteX14" fmla="*/ 36064 w 92432"/>
                <a:gd name="connsiteY14" fmla="*/ 78299 h 9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432" h="92705">
                  <a:moveTo>
                    <a:pt x="21656" y="85517"/>
                  </a:moveTo>
                  <a:lnTo>
                    <a:pt x="36064" y="92705"/>
                  </a:lnTo>
                  <a:lnTo>
                    <a:pt x="46130" y="81175"/>
                  </a:lnTo>
                  <a:lnTo>
                    <a:pt x="56196" y="88392"/>
                  </a:lnTo>
                  <a:lnTo>
                    <a:pt x="90016" y="41062"/>
                  </a:lnTo>
                  <a:lnTo>
                    <a:pt x="92432" y="36691"/>
                  </a:lnTo>
                  <a:lnTo>
                    <a:pt x="61947" y="17771"/>
                  </a:lnTo>
                  <a:lnTo>
                    <a:pt x="59071" y="20646"/>
                  </a:lnTo>
                  <a:lnTo>
                    <a:pt x="54758" y="17771"/>
                  </a:lnTo>
                  <a:lnTo>
                    <a:pt x="41787" y="16333"/>
                  </a:lnTo>
                  <a:lnTo>
                    <a:pt x="44692" y="460"/>
                  </a:lnTo>
                  <a:lnTo>
                    <a:pt x="0" y="0"/>
                  </a:lnTo>
                  <a:lnTo>
                    <a:pt x="11159" y="43190"/>
                  </a:lnTo>
                  <a:lnTo>
                    <a:pt x="40896" y="66050"/>
                  </a:lnTo>
                  <a:lnTo>
                    <a:pt x="36064" y="78299"/>
                  </a:lnTo>
                  <a:close/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0" name="Полилиния 146">
              <a:extLst>
                <a:ext uri="{FF2B5EF4-FFF2-40B4-BE49-F238E27FC236}">
                  <a16:creationId xmlns:a16="http://schemas.microsoft.com/office/drawing/2014/main" id="{A1EBB423-FDED-F341-AFF4-6D640F456240}"/>
                </a:ext>
              </a:extLst>
            </p:cNvPr>
            <p:cNvSpPr/>
            <p:nvPr/>
          </p:nvSpPr>
          <p:spPr>
            <a:xfrm>
              <a:off x="5721873" y="3529408"/>
              <a:ext cx="20332" cy="21479"/>
            </a:xfrm>
            <a:custGeom>
              <a:avLst/>
              <a:gdLst>
                <a:gd name="connsiteX0" fmla="*/ 3048 w 20332"/>
                <a:gd name="connsiteY0" fmla="*/ 21480 h 21479"/>
                <a:gd name="connsiteX1" fmla="*/ 0 w 20332"/>
                <a:gd name="connsiteY1" fmla="*/ 1926 h 21479"/>
                <a:gd name="connsiteX2" fmla="*/ 17370 w 20332"/>
                <a:gd name="connsiteY2" fmla="*/ 0 h 21479"/>
                <a:gd name="connsiteX3" fmla="*/ 20333 w 20332"/>
                <a:gd name="connsiteY3" fmla="*/ 19323 h 2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32" h="21479">
                  <a:moveTo>
                    <a:pt x="3048" y="21480"/>
                  </a:moveTo>
                  <a:lnTo>
                    <a:pt x="0" y="1926"/>
                  </a:lnTo>
                  <a:lnTo>
                    <a:pt x="17370" y="0"/>
                  </a:lnTo>
                  <a:lnTo>
                    <a:pt x="20333" y="19323"/>
                  </a:lnTo>
                  <a:close/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1" name="Полилиния 147">
              <a:extLst>
                <a:ext uri="{FF2B5EF4-FFF2-40B4-BE49-F238E27FC236}">
                  <a16:creationId xmlns:a16="http://schemas.microsoft.com/office/drawing/2014/main" id="{9D45DEB2-4A56-6E49-ABD8-1EA1C6355C48}"/>
                </a:ext>
              </a:extLst>
            </p:cNvPr>
            <p:cNvSpPr/>
            <p:nvPr/>
          </p:nvSpPr>
          <p:spPr>
            <a:xfrm>
              <a:off x="5176990" y="4729543"/>
              <a:ext cx="31905" cy="48250"/>
            </a:xfrm>
            <a:custGeom>
              <a:avLst/>
              <a:gdLst>
                <a:gd name="connsiteX0" fmla="*/ 15191 w 31905"/>
                <a:gd name="connsiteY0" fmla="*/ 0 h 48250"/>
                <a:gd name="connsiteX1" fmla="*/ 22470 w 31905"/>
                <a:gd name="connsiteY1" fmla="*/ 2703 h 48250"/>
                <a:gd name="connsiteX2" fmla="*/ 18245 w 31905"/>
                <a:gd name="connsiteY2" fmla="*/ 13314 h 48250"/>
                <a:gd name="connsiteX3" fmla="*/ 31906 w 31905"/>
                <a:gd name="connsiteY3" fmla="*/ 17885 h 48250"/>
                <a:gd name="connsiteX4" fmla="*/ 23278 w 31905"/>
                <a:gd name="connsiteY4" fmla="*/ 36662 h 48250"/>
                <a:gd name="connsiteX5" fmla="*/ 17704 w 31905"/>
                <a:gd name="connsiteY5" fmla="*/ 34419 h 48250"/>
                <a:gd name="connsiteX6" fmla="*/ 15191 w 31905"/>
                <a:gd name="connsiteY6" fmla="*/ 36317 h 48250"/>
                <a:gd name="connsiteX7" fmla="*/ 13661 w 31905"/>
                <a:gd name="connsiteY7" fmla="*/ 43219 h 48250"/>
                <a:gd name="connsiteX8" fmla="*/ 7371 w 31905"/>
                <a:gd name="connsiteY8" fmla="*/ 48251 h 48250"/>
                <a:gd name="connsiteX9" fmla="*/ 0 w 31905"/>
                <a:gd name="connsiteY9" fmla="*/ 40717 h 48250"/>
                <a:gd name="connsiteX10" fmla="*/ 3865 w 31905"/>
                <a:gd name="connsiteY10" fmla="*/ 33787 h 48250"/>
                <a:gd name="connsiteX11" fmla="*/ 7371 w 31905"/>
                <a:gd name="connsiteY11" fmla="*/ 35138 h 48250"/>
                <a:gd name="connsiteX12" fmla="*/ 12671 w 31905"/>
                <a:gd name="connsiteY12" fmla="*/ 27317 h 48250"/>
                <a:gd name="connsiteX13" fmla="*/ 14291 w 31905"/>
                <a:gd name="connsiteY13" fmla="*/ 12681 h 48250"/>
                <a:gd name="connsiteX14" fmla="*/ 12134 w 31905"/>
                <a:gd name="connsiteY14" fmla="*/ 9806 h 4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905" h="48250">
                  <a:moveTo>
                    <a:pt x="15191" y="0"/>
                  </a:moveTo>
                  <a:lnTo>
                    <a:pt x="22470" y="2703"/>
                  </a:lnTo>
                  <a:lnTo>
                    <a:pt x="18245" y="13314"/>
                  </a:lnTo>
                  <a:lnTo>
                    <a:pt x="31906" y="17885"/>
                  </a:lnTo>
                  <a:lnTo>
                    <a:pt x="23278" y="36662"/>
                  </a:lnTo>
                  <a:lnTo>
                    <a:pt x="17704" y="34419"/>
                  </a:lnTo>
                  <a:lnTo>
                    <a:pt x="15191" y="36317"/>
                  </a:lnTo>
                  <a:lnTo>
                    <a:pt x="13661" y="43219"/>
                  </a:lnTo>
                  <a:lnTo>
                    <a:pt x="7371" y="48251"/>
                  </a:lnTo>
                  <a:lnTo>
                    <a:pt x="0" y="40717"/>
                  </a:lnTo>
                  <a:lnTo>
                    <a:pt x="3865" y="33787"/>
                  </a:lnTo>
                  <a:lnTo>
                    <a:pt x="7371" y="35138"/>
                  </a:lnTo>
                  <a:lnTo>
                    <a:pt x="12671" y="27317"/>
                  </a:lnTo>
                  <a:lnTo>
                    <a:pt x="14291" y="12681"/>
                  </a:lnTo>
                  <a:lnTo>
                    <a:pt x="12134" y="9806"/>
                  </a:lnTo>
                  <a:close/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93" name="Прямоугольник: скругленные углы 91">
            <a:extLst>
              <a:ext uri="{FF2B5EF4-FFF2-40B4-BE49-F238E27FC236}">
                <a16:creationId xmlns:a16="http://schemas.microsoft.com/office/drawing/2014/main" id="{AF55B973-201A-2541-A06E-20C56D76A9E9}"/>
              </a:ext>
            </a:extLst>
          </p:cNvPr>
          <p:cNvSpPr/>
          <p:nvPr/>
        </p:nvSpPr>
        <p:spPr>
          <a:xfrm>
            <a:off x="10454557" y="2596698"/>
            <a:ext cx="720068" cy="3479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54FCAED9-AC9B-5F4C-82AA-E72927D7FB9E}"/>
              </a:ext>
            </a:extLst>
          </p:cNvPr>
          <p:cNvSpPr txBox="1"/>
          <p:nvPr/>
        </p:nvSpPr>
        <p:spPr>
          <a:xfrm>
            <a:off x="10492325" y="2619695"/>
            <a:ext cx="714598" cy="3046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Орехово-Зуево</a:t>
            </a:r>
          </a:p>
        </p:txBody>
      </p:sp>
      <p:sp>
        <p:nvSpPr>
          <p:cNvPr id="196" name="Прямоугольник: скругленные углы 102">
            <a:extLst>
              <a:ext uri="{FF2B5EF4-FFF2-40B4-BE49-F238E27FC236}">
                <a16:creationId xmlns:a16="http://schemas.microsoft.com/office/drawing/2014/main" id="{529C87CC-74A3-B54D-92B1-A3D30BD4EBEF}"/>
              </a:ext>
            </a:extLst>
          </p:cNvPr>
          <p:cNvSpPr/>
          <p:nvPr/>
        </p:nvSpPr>
        <p:spPr>
          <a:xfrm>
            <a:off x="10401007" y="4828043"/>
            <a:ext cx="922494" cy="3479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ED81E4E4-0AAC-4545-9A11-F49AA016D590}"/>
              </a:ext>
            </a:extLst>
          </p:cNvPr>
          <p:cNvSpPr txBox="1"/>
          <p:nvPr/>
        </p:nvSpPr>
        <p:spPr>
          <a:xfrm>
            <a:off x="10437595" y="4851040"/>
            <a:ext cx="862001" cy="3046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Серебряные пруды</a:t>
            </a:r>
          </a:p>
        </p:txBody>
      </p:sp>
      <p:sp>
        <p:nvSpPr>
          <p:cNvPr id="198" name="Прямоугольник: скругленные углы 80">
            <a:extLst>
              <a:ext uri="{FF2B5EF4-FFF2-40B4-BE49-F238E27FC236}">
                <a16:creationId xmlns:a16="http://schemas.microsoft.com/office/drawing/2014/main" id="{B623C128-441A-4949-B9A3-75B09FCDC276}"/>
              </a:ext>
            </a:extLst>
          </p:cNvPr>
          <p:cNvSpPr/>
          <p:nvPr userDrawn="1"/>
        </p:nvSpPr>
        <p:spPr>
          <a:xfrm>
            <a:off x="7069331" y="2282398"/>
            <a:ext cx="785211" cy="1995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9" name="Прямоугольник: скругленные углы 82">
            <a:extLst>
              <a:ext uri="{FF2B5EF4-FFF2-40B4-BE49-F238E27FC236}">
                <a16:creationId xmlns:a16="http://schemas.microsoft.com/office/drawing/2014/main" id="{33BB560C-2B67-994B-9113-C6116DA1CB5E}"/>
              </a:ext>
            </a:extLst>
          </p:cNvPr>
          <p:cNvSpPr/>
          <p:nvPr userDrawn="1"/>
        </p:nvSpPr>
        <p:spPr>
          <a:xfrm>
            <a:off x="7717296" y="1973829"/>
            <a:ext cx="937781" cy="1935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: скругленные углы 84">
            <a:extLst>
              <a:ext uri="{FF2B5EF4-FFF2-40B4-BE49-F238E27FC236}">
                <a16:creationId xmlns:a16="http://schemas.microsoft.com/office/drawing/2014/main" id="{73619543-6E59-7846-BFBB-8419FA489B51}"/>
              </a:ext>
            </a:extLst>
          </p:cNvPr>
          <p:cNvSpPr/>
          <p:nvPr userDrawn="1"/>
        </p:nvSpPr>
        <p:spPr>
          <a:xfrm>
            <a:off x="7377963" y="1631581"/>
            <a:ext cx="747520" cy="1789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F6D347B2-272B-054A-BF35-B69C2DA682BE}"/>
              </a:ext>
            </a:extLst>
          </p:cNvPr>
          <p:cNvSpPr txBox="1"/>
          <p:nvPr userDrawn="1"/>
        </p:nvSpPr>
        <p:spPr>
          <a:xfrm>
            <a:off x="7100408" y="2296381"/>
            <a:ext cx="754414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Шаховская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FB0C54EE-DBC7-7B4C-B913-EDCC4922F102}"/>
              </a:ext>
            </a:extLst>
          </p:cNvPr>
          <p:cNvSpPr txBox="1"/>
          <p:nvPr userDrawn="1"/>
        </p:nvSpPr>
        <p:spPr>
          <a:xfrm>
            <a:off x="7756581" y="1979008"/>
            <a:ext cx="939991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buClr>
                <a:schemeClr val="accent1"/>
              </a:buClr>
              <a:defRPr sz="110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b="0" i="0" dirty="0">
                <a:latin typeface="Arial" panose="020B0604020202020204" pitchFamily="34" charset="0"/>
                <a:cs typeface="Arial" panose="020B0604020202020204" pitchFamily="34" charset="0"/>
              </a:rPr>
              <a:t>Волоколамск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2353BDF0-3C20-324C-81AD-E85A45B56461}"/>
              </a:ext>
            </a:extLst>
          </p:cNvPr>
          <p:cNvSpPr txBox="1"/>
          <p:nvPr userDrawn="1"/>
        </p:nvSpPr>
        <p:spPr>
          <a:xfrm>
            <a:off x="7420222" y="1635528"/>
            <a:ext cx="939991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Лотошино</a:t>
            </a:r>
          </a:p>
        </p:txBody>
      </p:sp>
      <p:sp>
        <p:nvSpPr>
          <p:cNvPr id="204" name="Прямоугольник: скругленные углы 86">
            <a:extLst>
              <a:ext uri="{FF2B5EF4-FFF2-40B4-BE49-F238E27FC236}">
                <a16:creationId xmlns:a16="http://schemas.microsoft.com/office/drawing/2014/main" id="{9382EA98-582D-864B-8FFB-1D183C833765}"/>
              </a:ext>
            </a:extLst>
          </p:cNvPr>
          <p:cNvSpPr/>
          <p:nvPr userDrawn="1"/>
        </p:nvSpPr>
        <p:spPr>
          <a:xfrm>
            <a:off x="9306506" y="874734"/>
            <a:ext cx="557136" cy="1835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675750E0-6CDF-BC4D-9E7A-B2FF581846A6}"/>
              </a:ext>
            </a:extLst>
          </p:cNvPr>
          <p:cNvSpPr txBox="1"/>
          <p:nvPr userDrawn="1"/>
        </p:nvSpPr>
        <p:spPr>
          <a:xfrm>
            <a:off x="9331834" y="874785"/>
            <a:ext cx="531808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Талдом</a:t>
            </a:r>
          </a:p>
        </p:txBody>
      </p:sp>
      <p:sp>
        <p:nvSpPr>
          <p:cNvPr id="206" name="Прямоугольник: скругленные углы 88">
            <a:extLst>
              <a:ext uri="{FF2B5EF4-FFF2-40B4-BE49-F238E27FC236}">
                <a16:creationId xmlns:a16="http://schemas.microsoft.com/office/drawing/2014/main" id="{8AA60CA2-127F-A946-B677-2416536FC918}"/>
              </a:ext>
            </a:extLst>
          </p:cNvPr>
          <p:cNvSpPr/>
          <p:nvPr userDrawn="1"/>
        </p:nvSpPr>
        <p:spPr>
          <a:xfrm>
            <a:off x="9477511" y="2019989"/>
            <a:ext cx="854463" cy="3479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58615FDC-53DD-BA48-9C20-BAA1B7FEC481}"/>
              </a:ext>
            </a:extLst>
          </p:cNvPr>
          <p:cNvSpPr txBox="1"/>
          <p:nvPr userDrawn="1"/>
        </p:nvSpPr>
        <p:spPr>
          <a:xfrm>
            <a:off x="9525418" y="2042986"/>
            <a:ext cx="808672" cy="3046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ru-RU" sz="1100" b="0" i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Лосино</a:t>
            </a:r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-Петровский</a:t>
            </a:r>
          </a:p>
        </p:txBody>
      </p:sp>
      <p:sp>
        <p:nvSpPr>
          <p:cNvPr id="208" name="Прямоугольник: скругленные углы 93">
            <a:extLst>
              <a:ext uri="{FF2B5EF4-FFF2-40B4-BE49-F238E27FC236}">
                <a16:creationId xmlns:a16="http://schemas.microsoft.com/office/drawing/2014/main" id="{6DA820D2-A8C6-9B49-8857-D42769E13381}"/>
              </a:ext>
            </a:extLst>
          </p:cNvPr>
          <p:cNvSpPr/>
          <p:nvPr userDrawn="1"/>
        </p:nvSpPr>
        <p:spPr>
          <a:xfrm>
            <a:off x="11351511" y="2885837"/>
            <a:ext cx="558779" cy="197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9F970CCD-F274-EA42-8BA3-86CA76C1745E}"/>
              </a:ext>
            </a:extLst>
          </p:cNvPr>
          <p:cNvSpPr txBox="1"/>
          <p:nvPr userDrawn="1"/>
        </p:nvSpPr>
        <p:spPr>
          <a:xfrm>
            <a:off x="11383058" y="2898278"/>
            <a:ext cx="558779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Шатура</a:t>
            </a:r>
          </a:p>
        </p:txBody>
      </p:sp>
      <p:sp>
        <p:nvSpPr>
          <p:cNvPr id="211" name="Прямоугольник: скругленные углы 96">
            <a:extLst>
              <a:ext uri="{FF2B5EF4-FFF2-40B4-BE49-F238E27FC236}">
                <a16:creationId xmlns:a16="http://schemas.microsoft.com/office/drawing/2014/main" id="{8BEF73AF-8C1C-FB44-8613-AB9800FE6FFB}"/>
              </a:ext>
            </a:extLst>
          </p:cNvPr>
          <p:cNvSpPr/>
          <p:nvPr/>
        </p:nvSpPr>
        <p:spPr>
          <a:xfrm>
            <a:off x="10766905" y="3886884"/>
            <a:ext cx="731875" cy="1978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50AF5EE2-885A-F445-8CA4-2E062F6A15E3}"/>
              </a:ext>
            </a:extLst>
          </p:cNvPr>
          <p:cNvSpPr txBox="1"/>
          <p:nvPr/>
        </p:nvSpPr>
        <p:spPr>
          <a:xfrm>
            <a:off x="10817113" y="3886927"/>
            <a:ext cx="770724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Луховицы</a:t>
            </a:r>
          </a:p>
        </p:txBody>
      </p:sp>
      <p:sp>
        <p:nvSpPr>
          <p:cNvPr id="214" name="Прямоугольник: скругленные углы 99">
            <a:extLst>
              <a:ext uri="{FF2B5EF4-FFF2-40B4-BE49-F238E27FC236}">
                <a16:creationId xmlns:a16="http://schemas.microsoft.com/office/drawing/2014/main" id="{A7D20C8E-6811-514C-BC70-9A78AAB23D65}"/>
              </a:ext>
            </a:extLst>
          </p:cNvPr>
          <p:cNvSpPr/>
          <p:nvPr/>
        </p:nvSpPr>
        <p:spPr>
          <a:xfrm>
            <a:off x="10619018" y="4214487"/>
            <a:ext cx="599053" cy="197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D8108A42-0412-7B43-9540-9FF9581146B5}"/>
              </a:ext>
            </a:extLst>
          </p:cNvPr>
          <p:cNvSpPr txBox="1"/>
          <p:nvPr/>
        </p:nvSpPr>
        <p:spPr>
          <a:xfrm>
            <a:off x="10650566" y="4220708"/>
            <a:ext cx="564768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Зарайск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DC600A1-A7A9-494B-8F97-EB1E860FFF1D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112" name="Текст 6">
            <a:extLst>
              <a:ext uri="{FF2B5EF4-FFF2-40B4-BE49-F238E27FC236}">
                <a16:creationId xmlns:a16="http://schemas.microsoft.com/office/drawing/2014/main" id="{8A0AA028-C9CB-B741-931A-DB50C057BD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428692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1532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ституты развития инвестпроектов М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2E85E8CB-A8E9-E849-8C21-1C2B5EAA6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01"/>
          <a:stretch/>
        </p:blipFill>
        <p:spPr>
          <a:xfrm>
            <a:off x="6372674" y="1767428"/>
            <a:ext cx="3004024" cy="1871877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5198AA17-A609-4546-B6CA-B9216FA72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01"/>
          <a:stretch/>
        </p:blipFill>
        <p:spPr>
          <a:xfrm>
            <a:off x="581767" y="4332916"/>
            <a:ext cx="3007451" cy="187401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0AA40503-4268-204B-BAAA-E00FD10B9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03" b="197"/>
          <a:stretch/>
        </p:blipFill>
        <p:spPr>
          <a:xfrm>
            <a:off x="6372672" y="4344060"/>
            <a:ext cx="3007451" cy="187401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14" name="Номер слайда 2">
            <a:extLst>
              <a:ext uri="{FF2B5EF4-FFF2-40B4-BE49-F238E27FC236}">
                <a16:creationId xmlns:a16="http://schemas.microsoft.com/office/drawing/2014/main" id="{422260B4-8C96-6744-89B6-852AB9D830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1289" y="6500035"/>
            <a:ext cx="369124" cy="215444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0FD8273-73E6-0D44-B70F-4020EA8BF4D3}"/>
              </a:ext>
            </a:extLst>
          </p:cNvPr>
          <p:cNvSpPr txBox="1"/>
          <p:nvPr userDrawn="1"/>
        </p:nvSpPr>
        <p:spPr>
          <a:xfrm>
            <a:off x="442914" y="474027"/>
            <a:ext cx="945714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ИНСТИТУТЫ РАЗВИТИЯ И ПОДДЕРЖКИ ИНВЕСТИЦИОННЫХ ПРОЕКТОВ МОСКОВСКОЙ ОБЛАСТИ</a:t>
            </a:r>
          </a:p>
        </p:txBody>
      </p:sp>
      <p:sp>
        <p:nvSpPr>
          <p:cNvPr id="116" name="Прямоугольник: скругленные углы 58">
            <a:extLst>
              <a:ext uri="{FF2B5EF4-FFF2-40B4-BE49-F238E27FC236}">
                <a16:creationId xmlns:a16="http://schemas.microsoft.com/office/drawing/2014/main" id="{1AC98EBD-3E31-E741-A0B9-5CA7D71141D3}"/>
              </a:ext>
            </a:extLst>
          </p:cNvPr>
          <p:cNvSpPr/>
          <p:nvPr userDrawn="1"/>
        </p:nvSpPr>
        <p:spPr>
          <a:xfrm>
            <a:off x="4645323" y="4220570"/>
            <a:ext cx="1177897" cy="1177897"/>
          </a:xfrm>
          <a:prstGeom prst="roundRect">
            <a:avLst>
              <a:gd name="adj" fmla="val 103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A0610A6-2CEA-B747-81D2-92715D3ABD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3777" y="4953387"/>
            <a:ext cx="436486" cy="454422"/>
          </a:xfrm>
          <a:prstGeom prst="rect">
            <a:avLst/>
          </a:prstGeom>
        </p:spPr>
      </p:pic>
      <p:sp>
        <p:nvSpPr>
          <p:cNvPr id="118" name="Прямоугольник: скругленные углы 427">
            <a:extLst>
              <a:ext uri="{FF2B5EF4-FFF2-40B4-BE49-F238E27FC236}">
                <a16:creationId xmlns:a16="http://schemas.microsoft.com/office/drawing/2014/main" id="{43BAE83C-063C-3647-9696-A7ECC9B965A1}"/>
              </a:ext>
            </a:extLst>
          </p:cNvPr>
          <p:cNvSpPr/>
          <p:nvPr userDrawn="1"/>
        </p:nvSpPr>
        <p:spPr>
          <a:xfrm>
            <a:off x="442913" y="4087358"/>
            <a:ext cx="5508000" cy="2254794"/>
          </a:xfrm>
          <a:prstGeom prst="roundRect">
            <a:avLst>
              <a:gd name="adj" fmla="val 4372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Рисунок 508">
            <a:extLst>
              <a:ext uri="{FF2B5EF4-FFF2-40B4-BE49-F238E27FC236}">
                <a16:creationId xmlns:a16="http://schemas.microsoft.com/office/drawing/2014/main" id="{98AF56F1-0736-F246-8AD6-5090D7DFF451}"/>
              </a:ext>
            </a:extLst>
          </p:cNvPr>
          <p:cNvSpPr/>
          <p:nvPr userDrawn="1"/>
        </p:nvSpPr>
        <p:spPr>
          <a:xfrm rot="10800000" flipV="1">
            <a:off x="10440136" y="-119682"/>
            <a:ext cx="1173990" cy="949901"/>
          </a:xfrm>
          <a:custGeom>
            <a:avLst/>
            <a:gdLst>
              <a:gd name="connsiteX0" fmla="*/ 986220 w 1173990"/>
              <a:gd name="connsiteY0" fmla="*/ 460371 h 949901"/>
              <a:gd name="connsiteX1" fmla="*/ 952026 w 1173990"/>
              <a:gd name="connsiteY1" fmla="*/ 426177 h 949901"/>
              <a:gd name="connsiteX2" fmla="*/ 952026 w 1173990"/>
              <a:gd name="connsiteY2" fmla="*/ 293379 h 949901"/>
              <a:gd name="connsiteX3" fmla="*/ 986220 w 1173990"/>
              <a:gd name="connsiteY3" fmla="*/ 259185 h 949901"/>
              <a:gd name="connsiteX4" fmla="*/ 1139796 w 1173990"/>
              <a:gd name="connsiteY4" fmla="*/ 259185 h 949901"/>
              <a:gd name="connsiteX5" fmla="*/ 1173990 w 1173990"/>
              <a:gd name="connsiteY5" fmla="*/ 224991 h 949901"/>
              <a:gd name="connsiteX6" fmla="*/ 1173990 w 1173990"/>
              <a:gd name="connsiteY6" fmla="*/ 34194 h 949901"/>
              <a:gd name="connsiteX7" fmla="*/ 1139796 w 1173990"/>
              <a:gd name="connsiteY7" fmla="*/ 0 h 949901"/>
              <a:gd name="connsiteX8" fmla="*/ 938492 w 1173990"/>
              <a:gd name="connsiteY8" fmla="*/ 0 h 949901"/>
              <a:gd name="connsiteX9" fmla="*/ 904298 w 1173990"/>
              <a:gd name="connsiteY9" fmla="*/ 34194 h 949901"/>
              <a:gd name="connsiteX10" fmla="*/ 904298 w 1173990"/>
              <a:gd name="connsiteY10" fmla="*/ 195991 h 949901"/>
              <a:gd name="connsiteX11" fmla="*/ 870104 w 1173990"/>
              <a:gd name="connsiteY11" fmla="*/ 230184 h 949901"/>
              <a:gd name="connsiteX12" fmla="*/ 716528 w 1173990"/>
              <a:gd name="connsiteY12" fmla="*/ 230184 h 949901"/>
              <a:gd name="connsiteX13" fmla="*/ 682334 w 1173990"/>
              <a:gd name="connsiteY13" fmla="*/ 264378 h 949901"/>
              <a:gd name="connsiteX14" fmla="*/ 682334 w 1173990"/>
              <a:gd name="connsiteY14" fmla="*/ 424337 h 949901"/>
              <a:gd name="connsiteX15" fmla="*/ 648141 w 1173990"/>
              <a:gd name="connsiteY15" fmla="*/ 458531 h 949901"/>
              <a:gd name="connsiteX16" fmla="*/ 291628 w 1173990"/>
              <a:gd name="connsiteY16" fmla="*/ 458531 h 949901"/>
              <a:gd name="connsiteX17" fmla="*/ 257434 w 1173990"/>
              <a:gd name="connsiteY17" fmla="*/ 424337 h 949901"/>
              <a:gd name="connsiteX18" fmla="*/ 257434 w 1173990"/>
              <a:gd name="connsiteY18" fmla="*/ 247938 h 949901"/>
              <a:gd name="connsiteX19" fmla="*/ 223240 w 1173990"/>
              <a:gd name="connsiteY19" fmla="*/ 213743 h 949901"/>
              <a:gd name="connsiteX20" fmla="*/ 34194 w 1173990"/>
              <a:gd name="connsiteY20" fmla="*/ 213743 h 949901"/>
              <a:gd name="connsiteX21" fmla="*/ 0 w 1173990"/>
              <a:gd name="connsiteY21" fmla="*/ 247938 h 949901"/>
              <a:gd name="connsiteX22" fmla="*/ 0 w 1173990"/>
              <a:gd name="connsiteY22" fmla="*/ 438735 h 949901"/>
              <a:gd name="connsiteX23" fmla="*/ 34194 w 1173990"/>
              <a:gd name="connsiteY23" fmla="*/ 472929 h 949901"/>
              <a:gd name="connsiteX24" fmla="*/ 204212 w 1173990"/>
              <a:gd name="connsiteY24" fmla="*/ 472929 h 949901"/>
              <a:gd name="connsiteX25" fmla="*/ 238407 w 1173990"/>
              <a:gd name="connsiteY25" fmla="*/ 507123 h 949901"/>
              <a:gd name="connsiteX26" fmla="*/ 238407 w 1173990"/>
              <a:gd name="connsiteY26" fmla="*/ 656523 h 949901"/>
              <a:gd name="connsiteX27" fmla="*/ 204212 w 1173990"/>
              <a:gd name="connsiteY27" fmla="*/ 690717 h 949901"/>
              <a:gd name="connsiteX28" fmla="*/ 34194 w 1173990"/>
              <a:gd name="connsiteY28" fmla="*/ 690717 h 949901"/>
              <a:gd name="connsiteX29" fmla="*/ 0 w 1173990"/>
              <a:gd name="connsiteY29" fmla="*/ 724910 h 949901"/>
              <a:gd name="connsiteX30" fmla="*/ 0 w 1173990"/>
              <a:gd name="connsiteY30" fmla="*/ 915708 h 949901"/>
              <a:gd name="connsiteX31" fmla="*/ 34194 w 1173990"/>
              <a:gd name="connsiteY31" fmla="*/ 949902 h 949901"/>
              <a:gd name="connsiteX32" fmla="*/ 235498 w 1173990"/>
              <a:gd name="connsiteY32" fmla="*/ 949902 h 949901"/>
              <a:gd name="connsiteX33" fmla="*/ 269692 w 1173990"/>
              <a:gd name="connsiteY33" fmla="*/ 915708 h 949901"/>
              <a:gd name="connsiteX34" fmla="*/ 269692 w 1173990"/>
              <a:gd name="connsiteY34" fmla="*/ 755411 h 949901"/>
              <a:gd name="connsiteX35" fmla="*/ 303886 w 1173990"/>
              <a:gd name="connsiteY35" fmla="*/ 721217 h 949901"/>
              <a:gd name="connsiteX36" fmla="*/ 671796 w 1173990"/>
              <a:gd name="connsiteY36" fmla="*/ 721217 h 949901"/>
              <a:gd name="connsiteX37" fmla="*/ 705990 w 1173990"/>
              <a:gd name="connsiteY37" fmla="*/ 687024 h 949901"/>
              <a:gd name="connsiteX38" fmla="*/ 705990 w 1173990"/>
              <a:gd name="connsiteY38" fmla="*/ 523563 h 949901"/>
              <a:gd name="connsiteX39" fmla="*/ 740184 w 1173990"/>
              <a:gd name="connsiteY39" fmla="*/ 489369 h 949901"/>
              <a:gd name="connsiteX40" fmla="*/ 867526 w 1173990"/>
              <a:gd name="connsiteY40" fmla="*/ 489369 h 949901"/>
              <a:gd name="connsiteX41" fmla="*/ 901720 w 1173990"/>
              <a:gd name="connsiteY41" fmla="*/ 523563 h 949901"/>
              <a:gd name="connsiteX42" fmla="*/ 901720 w 1173990"/>
              <a:gd name="connsiteY42" fmla="*/ 685362 h 949901"/>
              <a:gd name="connsiteX43" fmla="*/ 935914 w 1173990"/>
              <a:gd name="connsiteY43" fmla="*/ 719556 h 949901"/>
              <a:gd name="connsiteX44" fmla="*/ 1137218 w 1173990"/>
              <a:gd name="connsiteY44" fmla="*/ 719556 h 949901"/>
              <a:gd name="connsiteX45" fmla="*/ 1171412 w 1173990"/>
              <a:gd name="connsiteY45" fmla="*/ 685362 h 949901"/>
              <a:gd name="connsiteX46" fmla="*/ 1171412 w 1173990"/>
              <a:gd name="connsiteY46" fmla="*/ 494564 h 949901"/>
              <a:gd name="connsiteX47" fmla="*/ 1137218 w 1173990"/>
              <a:gd name="connsiteY47" fmla="*/ 460371 h 949901"/>
              <a:gd name="connsiteX48" fmla="*/ 986220 w 1173990"/>
              <a:gd name="connsiteY48" fmla="*/ 460371 h 94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3990" h="949901">
                <a:moveTo>
                  <a:pt x="986220" y="460371"/>
                </a:moveTo>
                <a:cubicBezTo>
                  <a:pt x="967336" y="460371"/>
                  <a:pt x="952026" y="445061"/>
                  <a:pt x="952026" y="426177"/>
                </a:cubicBezTo>
                <a:lnTo>
                  <a:pt x="952026" y="293379"/>
                </a:lnTo>
                <a:cubicBezTo>
                  <a:pt x="952026" y="274495"/>
                  <a:pt x="967336" y="259185"/>
                  <a:pt x="986220" y="259185"/>
                </a:cubicBezTo>
                <a:lnTo>
                  <a:pt x="1139796" y="259185"/>
                </a:lnTo>
                <a:cubicBezTo>
                  <a:pt x="1158680" y="259185"/>
                  <a:pt x="1173990" y="243875"/>
                  <a:pt x="1173990" y="224991"/>
                </a:cubicBezTo>
                <a:lnTo>
                  <a:pt x="1173990" y="34194"/>
                </a:lnTo>
                <a:cubicBezTo>
                  <a:pt x="1173990" y="15309"/>
                  <a:pt x="1158680" y="0"/>
                  <a:pt x="1139796" y="0"/>
                </a:cubicBezTo>
                <a:lnTo>
                  <a:pt x="938492" y="0"/>
                </a:lnTo>
                <a:cubicBezTo>
                  <a:pt x="919608" y="0"/>
                  <a:pt x="904298" y="15309"/>
                  <a:pt x="904298" y="34194"/>
                </a:cubicBezTo>
                <a:lnTo>
                  <a:pt x="904298" y="195991"/>
                </a:lnTo>
                <a:cubicBezTo>
                  <a:pt x="904298" y="214876"/>
                  <a:pt x="888989" y="230184"/>
                  <a:pt x="870104" y="230184"/>
                </a:cubicBezTo>
                <a:lnTo>
                  <a:pt x="716528" y="230184"/>
                </a:lnTo>
                <a:cubicBezTo>
                  <a:pt x="697642" y="230184"/>
                  <a:pt x="682334" y="245494"/>
                  <a:pt x="682334" y="264378"/>
                </a:cubicBezTo>
                <a:lnTo>
                  <a:pt x="682334" y="424337"/>
                </a:lnTo>
                <a:cubicBezTo>
                  <a:pt x="682334" y="443221"/>
                  <a:pt x="667025" y="458531"/>
                  <a:pt x="648141" y="458531"/>
                </a:cubicBezTo>
                <a:lnTo>
                  <a:pt x="291628" y="458531"/>
                </a:lnTo>
                <a:cubicBezTo>
                  <a:pt x="272742" y="458531"/>
                  <a:pt x="257434" y="443221"/>
                  <a:pt x="257434" y="424337"/>
                </a:cubicBezTo>
                <a:lnTo>
                  <a:pt x="257434" y="247938"/>
                </a:lnTo>
                <a:cubicBezTo>
                  <a:pt x="257434" y="229053"/>
                  <a:pt x="242125" y="213743"/>
                  <a:pt x="223240" y="213743"/>
                </a:cubicBezTo>
                <a:lnTo>
                  <a:pt x="34194" y="213743"/>
                </a:lnTo>
                <a:cubicBezTo>
                  <a:pt x="15309" y="213743"/>
                  <a:pt x="0" y="229053"/>
                  <a:pt x="0" y="247938"/>
                </a:cubicBezTo>
                <a:lnTo>
                  <a:pt x="0" y="438735"/>
                </a:lnTo>
                <a:cubicBezTo>
                  <a:pt x="0" y="457619"/>
                  <a:pt x="15309" y="472929"/>
                  <a:pt x="34194" y="472929"/>
                </a:cubicBezTo>
                <a:lnTo>
                  <a:pt x="204212" y="472929"/>
                </a:lnTo>
                <a:cubicBezTo>
                  <a:pt x="223096" y="472929"/>
                  <a:pt x="238407" y="488236"/>
                  <a:pt x="238407" y="507123"/>
                </a:cubicBezTo>
                <a:lnTo>
                  <a:pt x="238407" y="656523"/>
                </a:lnTo>
                <a:cubicBezTo>
                  <a:pt x="238407" y="675407"/>
                  <a:pt x="223096" y="690717"/>
                  <a:pt x="204212" y="690717"/>
                </a:cubicBezTo>
                <a:lnTo>
                  <a:pt x="34194" y="690717"/>
                </a:lnTo>
                <a:cubicBezTo>
                  <a:pt x="15309" y="690717"/>
                  <a:pt x="0" y="706026"/>
                  <a:pt x="0" y="724910"/>
                </a:cubicBezTo>
                <a:lnTo>
                  <a:pt x="0" y="915708"/>
                </a:lnTo>
                <a:cubicBezTo>
                  <a:pt x="0" y="934592"/>
                  <a:pt x="15309" y="949902"/>
                  <a:pt x="34194" y="949902"/>
                </a:cubicBezTo>
                <a:lnTo>
                  <a:pt x="235498" y="949902"/>
                </a:lnTo>
                <a:cubicBezTo>
                  <a:pt x="254382" y="949902"/>
                  <a:pt x="269692" y="934592"/>
                  <a:pt x="269692" y="915708"/>
                </a:cubicBezTo>
                <a:lnTo>
                  <a:pt x="269692" y="755411"/>
                </a:lnTo>
                <a:cubicBezTo>
                  <a:pt x="269692" y="736527"/>
                  <a:pt x="285001" y="721217"/>
                  <a:pt x="303886" y="721217"/>
                </a:cubicBezTo>
                <a:lnTo>
                  <a:pt x="671796" y="721217"/>
                </a:lnTo>
                <a:cubicBezTo>
                  <a:pt x="690680" y="721217"/>
                  <a:pt x="705990" y="705908"/>
                  <a:pt x="705990" y="687024"/>
                </a:cubicBezTo>
                <a:lnTo>
                  <a:pt x="705990" y="523563"/>
                </a:lnTo>
                <a:cubicBezTo>
                  <a:pt x="705990" y="504679"/>
                  <a:pt x="721297" y="489369"/>
                  <a:pt x="740184" y="489369"/>
                </a:cubicBezTo>
                <a:lnTo>
                  <a:pt x="867526" y="489369"/>
                </a:lnTo>
                <a:cubicBezTo>
                  <a:pt x="886410" y="489369"/>
                  <a:pt x="901720" y="504679"/>
                  <a:pt x="901720" y="523563"/>
                </a:cubicBezTo>
                <a:lnTo>
                  <a:pt x="901720" y="685362"/>
                </a:lnTo>
                <a:cubicBezTo>
                  <a:pt x="901720" y="704246"/>
                  <a:pt x="917028" y="719556"/>
                  <a:pt x="935914" y="719556"/>
                </a:cubicBezTo>
                <a:lnTo>
                  <a:pt x="1137218" y="719556"/>
                </a:lnTo>
                <a:cubicBezTo>
                  <a:pt x="1156102" y="719556"/>
                  <a:pt x="1171412" y="704246"/>
                  <a:pt x="1171412" y="685362"/>
                </a:cubicBezTo>
                <a:lnTo>
                  <a:pt x="1171412" y="494564"/>
                </a:lnTo>
                <a:cubicBezTo>
                  <a:pt x="1171412" y="475678"/>
                  <a:pt x="1156102" y="460371"/>
                  <a:pt x="1137218" y="460371"/>
                </a:cubicBezTo>
                <a:lnTo>
                  <a:pt x="986220" y="460371"/>
                </a:lnTo>
                <a:close/>
              </a:path>
            </a:pathLst>
          </a:custGeom>
          <a:solidFill>
            <a:schemeClr val="accent2"/>
          </a:solidFill>
          <a:ln w="227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0" name="Рисунок 105">
            <a:extLst>
              <a:ext uri="{FF2B5EF4-FFF2-40B4-BE49-F238E27FC236}">
                <a16:creationId xmlns:a16="http://schemas.microsoft.com/office/drawing/2014/main" id="{923EF8F3-2673-0C46-AC0C-680E0919BB63}"/>
              </a:ext>
            </a:extLst>
          </p:cNvPr>
          <p:cNvSpPr/>
          <p:nvPr userDrawn="1"/>
        </p:nvSpPr>
        <p:spPr>
          <a:xfrm rot="10800000" flipH="1">
            <a:off x="11420940" y="433706"/>
            <a:ext cx="1234199" cy="738987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1" name="Рисунок 105">
            <a:extLst>
              <a:ext uri="{FF2B5EF4-FFF2-40B4-BE49-F238E27FC236}">
                <a16:creationId xmlns:a16="http://schemas.microsoft.com/office/drawing/2014/main" id="{04B933FA-4C9A-BC4E-9D5A-A73D3068EEFA}"/>
              </a:ext>
            </a:extLst>
          </p:cNvPr>
          <p:cNvSpPr/>
          <p:nvPr userDrawn="1"/>
        </p:nvSpPr>
        <p:spPr>
          <a:xfrm rot="16200000" flipH="1">
            <a:off x="11205407" y="-503946"/>
            <a:ext cx="1234199" cy="738987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2F7AD84-1349-1F46-BF14-70CC3B5361F7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123" name="Текст 6">
            <a:extLst>
              <a:ext uri="{FF2B5EF4-FFF2-40B4-BE49-F238E27FC236}">
                <a16:creationId xmlns:a16="http://schemas.microsoft.com/office/drawing/2014/main" id="{B1B1BC4C-3573-7F43-8DDE-6C64A6F4FB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124" name="Text 0">
            <a:extLst>
              <a:ext uri="{FF2B5EF4-FFF2-40B4-BE49-F238E27FC236}">
                <a16:creationId xmlns:a16="http://schemas.microsoft.com/office/drawing/2014/main" id="{19A9985E-5E67-6B4C-BFE6-525E5CC53BD7}"/>
              </a:ext>
            </a:extLst>
          </p:cNvPr>
          <p:cNvSpPr/>
          <p:nvPr userDrawn="1"/>
        </p:nvSpPr>
        <p:spPr>
          <a:xfrm>
            <a:off x="3723777" y="4191518"/>
            <a:ext cx="536851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b="0" i="0" dirty="0">
                <a:solidFill>
                  <a:schemeClr val="accent2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ru-RU" sz="1000" b="0" i="0" dirty="0">
              <a:solidFill>
                <a:schemeClr val="accent2"/>
              </a:solidFill>
              <a:latin typeface="Arial" panose="020B0604020202020204" pitchFamily="34" charset="0"/>
              <a:ea typeface="Segoe UI Regular" pitchFamily="34" charset="-122"/>
              <a:cs typeface="Arial" panose="020B0604020202020204" pitchFamily="34" charset="0"/>
            </a:endParaRPr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961756D6-760F-DE4B-9A98-10F1F8454AA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858" y="5010457"/>
            <a:ext cx="411232" cy="376479"/>
          </a:xfrm>
          <a:prstGeom prst="rect">
            <a:avLst/>
          </a:prstGeom>
        </p:spPr>
      </p:pic>
      <p:sp>
        <p:nvSpPr>
          <p:cNvPr id="126" name="Прямоугольник: скругленные углы 443">
            <a:extLst>
              <a:ext uri="{FF2B5EF4-FFF2-40B4-BE49-F238E27FC236}">
                <a16:creationId xmlns:a16="http://schemas.microsoft.com/office/drawing/2014/main" id="{63101563-D5EA-504D-A6A2-13B3BE4C994F}"/>
              </a:ext>
            </a:extLst>
          </p:cNvPr>
          <p:cNvSpPr/>
          <p:nvPr userDrawn="1"/>
        </p:nvSpPr>
        <p:spPr>
          <a:xfrm>
            <a:off x="6233817" y="4098502"/>
            <a:ext cx="5507999" cy="2254794"/>
          </a:xfrm>
          <a:prstGeom prst="roundRect">
            <a:avLst>
              <a:gd name="adj" fmla="val 4372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Text 0">
            <a:extLst>
              <a:ext uri="{FF2B5EF4-FFF2-40B4-BE49-F238E27FC236}">
                <a16:creationId xmlns:a16="http://schemas.microsoft.com/office/drawing/2014/main" id="{6C00C627-21D4-4943-82A1-7D2C94CC5871}"/>
              </a:ext>
            </a:extLst>
          </p:cNvPr>
          <p:cNvSpPr/>
          <p:nvPr userDrawn="1"/>
        </p:nvSpPr>
        <p:spPr>
          <a:xfrm>
            <a:off x="9520858" y="4202662"/>
            <a:ext cx="536851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b="0" i="0" dirty="0">
                <a:solidFill>
                  <a:schemeClr val="accent2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ru-RU" sz="1000" b="0" i="0" dirty="0">
              <a:solidFill>
                <a:schemeClr val="accent2"/>
              </a:solidFill>
              <a:latin typeface="Arial" panose="020B0604020202020204" pitchFamily="34" charset="0"/>
              <a:ea typeface="Segoe UI Regular" pitchFamily="34" charset="-122"/>
              <a:cs typeface="Arial" panose="020B0604020202020204" pitchFamily="34" charset="0"/>
            </a:endParaRP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FC907F5F-A255-564F-9F8E-D26AD555657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66324" y="1636974"/>
            <a:ext cx="3024000" cy="103407"/>
            <a:chOff x="438249" y="3405464"/>
            <a:chExt cx="4843619" cy="165629"/>
          </a:xfrm>
        </p:grpSpPr>
        <p:sp>
          <p:nvSpPr>
            <p:cNvPr id="129" name="Image 3" descr=" ">
              <a:extLst>
                <a:ext uri="{FF2B5EF4-FFF2-40B4-BE49-F238E27FC236}">
                  <a16:creationId xmlns:a16="http://schemas.microsoft.com/office/drawing/2014/main" id="{AA894444-E247-4449-803C-B8656EB5DB37}"/>
                </a:ext>
              </a:extLst>
            </p:cNvPr>
            <p:cNvSpPr/>
            <p:nvPr/>
          </p:nvSpPr>
          <p:spPr>
            <a:xfrm>
              <a:off x="438249" y="3405464"/>
              <a:ext cx="4843619" cy="165629"/>
            </a:xfrm>
            <a:custGeom>
              <a:avLst/>
              <a:gdLst>
                <a:gd name="connsiteX0" fmla="*/ 0 w 4828933"/>
                <a:gd name="connsiteY0" fmla="*/ 92471 h 165127"/>
                <a:gd name="connsiteX1" fmla="*/ 92483 w 4828933"/>
                <a:gd name="connsiteY1" fmla="*/ 0 h 165127"/>
                <a:gd name="connsiteX2" fmla="*/ 4736450 w 4828933"/>
                <a:gd name="connsiteY2" fmla="*/ 0 h 165127"/>
                <a:gd name="connsiteX3" fmla="*/ 4828933 w 4828933"/>
                <a:gd name="connsiteY3" fmla="*/ 92471 h 165127"/>
                <a:gd name="connsiteX4" fmla="*/ 4828933 w 4828933"/>
                <a:gd name="connsiteY4" fmla="*/ 165127 h 165127"/>
                <a:gd name="connsiteX5" fmla="*/ 0 w 4828933"/>
                <a:gd name="connsiteY5" fmla="*/ 165127 h 165127"/>
                <a:gd name="connsiteX6" fmla="*/ 0 w 4828933"/>
                <a:gd name="connsiteY6" fmla="*/ 92471 h 16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33" h="165127">
                  <a:moveTo>
                    <a:pt x="0" y="92471"/>
                  </a:moveTo>
                  <a:cubicBezTo>
                    <a:pt x="0" y="41401"/>
                    <a:pt x="41406" y="0"/>
                    <a:pt x="92483" y="0"/>
                  </a:cubicBezTo>
                  <a:lnTo>
                    <a:pt x="4736450" y="0"/>
                  </a:lnTo>
                  <a:cubicBezTo>
                    <a:pt x="4787527" y="0"/>
                    <a:pt x="4828933" y="41401"/>
                    <a:pt x="4828933" y="92471"/>
                  </a:cubicBezTo>
                  <a:lnTo>
                    <a:pt x="4828933" y="165127"/>
                  </a:lnTo>
                  <a:lnTo>
                    <a:pt x="0" y="165127"/>
                  </a:lnTo>
                  <a:lnTo>
                    <a:pt x="0" y="92471"/>
                  </a:lnTo>
                  <a:close/>
                </a:path>
              </a:pathLst>
            </a:custGeom>
            <a:solidFill>
              <a:srgbClr val="1A356D"/>
            </a:solidFill>
            <a:ln w="4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0" name="Shape 10">
              <a:extLst>
                <a:ext uri="{FF2B5EF4-FFF2-40B4-BE49-F238E27FC236}">
                  <a16:creationId xmlns:a16="http://schemas.microsoft.com/office/drawing/2014/main" id="{ED71688A-E60F-AD47-B30B-39754B5B3004}"/>
                </a:ext>
              </a:extLst>
            </p:cNvPr>
            <p:cNvSpPr/>
            <p:nvPr/>
          </p:nvSpPr>
          <p:spPr>
            <a:xfrm>
              <a:off x="4880172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31" name="Shape 11">
              <a:extLst>
                <a:ext uri="{FF2B5EF4-FFF2-40B4-BE49-F238E27FC236}">
                  <a16:creationId xmlns:a16="http://schemas.microsoft.com/office/drawing/2014/main" id="{7AF66E53-FB7F-B14E-A1C1-232791438078}"/>
                </a:ext>
              </a:extLst>
            </p:cNvPr>
            <p:cNvSpPr/>
            <p:nvPr/>
          </p:nvSpPr>
          <p:spPr>
            <a:xfrm>
              <a:off x="4989604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32" name="Shape 12">
              <a:extLst>
                <a:ext uri="{FF2B5EF4-FFF2-40B4-BE49-F238E27FC236}">
                  <a16:creationId xmlns:a16="http://schemas.microsoft.com/office/drawing/2014/main" id="{12DF3243-8B2F-2744-8ED6-ABF82D7098C0}"/>
                </a:ext>
              </a:extLst>
            </p:cNvPr>
            <p:cNvSpPr/>
            <p:nvPr/>
          </p:nvSpPr>
          <p:spPr>
            <a:xfrm>
              <a:off x="5099037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3" name="Прямоугольник: скругленные углы 12">
            <a:extLst>
              <a:ext uri="{FF2B5EF4-FFF2-40B4-BE49-F238E27FC236}">
                <a16:creationId xmlns:a16="http://schemas.microsoft.com/office/drawing/2014/main" id="{182EEF0A-3559-2B46-9BE9-CD2D725579D3}"/>
              </a:ext>
            </a:extLst>
          </p:cNvPr>
          <p:cNvSpPr/>
          <p:nvPr userDrawn="1"/>
        </p:nvSpPr>
        <p:spPr>
          <a:xfrm>
            <a:off x="9488830" y="2973326"/>
            <a:ext cx="2125295" cy="667449"/>
          </a:xfrm>
          <a:prstGeom prst="roundRect">
            <a:avLst>
              <a:gd name="adj" fmla="val 17565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Text 0">
            <a:extLst>
              <a:ext uri="{FF2B5EF4-FFF2-40B4-BE49-F238E27FC236}">
                <a16:creationId xmlns:a16="http://schemas.microsoft.com/office/drawing/2014/main" id="{8796497D-8D11-B241-A7C7-03A85E942CB1}"/>
              </a:ext>
            </a:extLst>
          </p:cNvPr>
          <p:cNvSpPr/>
          <p:nvPr userDrawn="1"/>
        </p:nvSpPr>
        <p:spPr>
          <a:xfrm>
            <a:off x="9624253" y="3152203"/>
            <a:ext cx="1958923" cy="3323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rgbClr val="1A356D">
                    <a:alpha val="100000"/>
                  </a:srgbClr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АО «Корпорация развития Московской области»</a:t>
            </a:r>
          </a:p>
        </p:txBody>
      </p: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9620B2C8-EA3A-D849-A88C-4DCE50616F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9520858" y="2346115"/>
            <a:ext cx="335648" cy="465594"/>
          </a:xfrm>
          <a:prstGeom prst="rect">
            <a:avLst/>
          </a:prstGeom>
        </p:spPr>
      </p:pic>
      <p:sp>
        <p:nvSpPr>
          <p:cNvPr id="136" name="Прямоугольник: скругленные углы 15">
            <a:extLst>
              <a:ext uri="{FF2B5EF4-FFF2-40B4-BE49-F238E27FC236}">
                <a16:creationId xmlns:a16="http://schemas.microsoft.com/office/drawing/2014/main" id="{5BE2F872-2CA1-F14F-8763-47AEE0887D78}"/>
              </a:ext>
            </a:extLst>
          </p:cNvPr>
          <p:cNvSpPr/>
          <p:nvPr userDrawn="1"/>
        </p:nvSpPr>
        <p:spPr>
          <a:xfrm>
            <a:off x="6233818" y="1521870"/>
            <a:ext cx="5515270" cy="2254794"/>
          </a:xfrm>
          <a:prstGeom prst="roundRect">
            <a:avLst>
              <a:gd name="adj" fmla="val 4372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: скругленные углы 58">
            <a:extLst>
              <a:ext uri="{FF2B5EF4-FFF2-40B4-BE49-F238E27FC236}">
                <a16:creationId xmlns:a16="http://schemas.microsoft.com/office/drawing/2014/main" id="{BB8098F5-B67F-AE45-A12F-C76AF7A51BF1}"/>
              </a:ext>
            </a:extLst>
          </p:cNvPr>
          <p:cNvSpPr/>
          <p:nvPr userDrawn="1"/>
        </p:nvSpPr>
        <p:spPr>
          <a:xfrm>
            <a:off x="10436228" y="1636974"/>
            <a:ext cx="1177897" cy="1177897"/>
          </a:xfrm>
          <a:prstGeom prst="roundRect">
            <a:avLst>
              <a:gd name="adj" fmla="val 103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6" name="Text 0">
            <a:extLst>
              <a:ext uri="{FF2B5EF4-FFF2-40B4-BE49-F238E27FC236}">
                <a16:creationId xmlns:a16="http://schemas.microsoft.com/office/drawing/2014/main" id="{95E1BDF6-3615-5041-9EDB-27369F1A53AF}"/>
              </a:ext>
            </a:extLst>
          </p:cNvPr>
          <p:cNvSpPr/>
          <p:nvPr userDrawn="1"/>
        </p:nvSpPr>
        <p:spPr>
          <a:xfrm>
            <a:off x="9520858" y="1619500"/>
            <a:ext cx="536851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b="0" i="0" dirty="0">
                <a:solidFill>
                  <a:schemeClr val="accent2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ru-RU" sz="1000" b="0" i="0" dirty="0">
              <a:solidFill>
                <a:schemeClr val="accent2"/>
              </a:solidFill>
              <a:latin typeface="Arial" panose="020B0604020202020204" pitchFamily="34" charset="0"/>
              <a:ea typeface="Segoe UI Regular" pitchFamily="34" charset="-122"/>
              <a:cs typeface="Arial" panose="020B0604020202020204" pitchFamily="34" charset="0"/>
            </a:endParaRPr>
          </a:p>
        </p:txBody>
      </p: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FB2B9BF0-6407-4F4D-9ABE-F5972B9495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75419" y="1636974"/>
            <a:ext cx="3024000" cy="103407"/>
            <a:chOff x="438249" y="3405464"/>
            <a:chExt cx="4843619" cy="165629"/>
          </a:xfrm>
        </p:grpSpPr>
        <p:sp>
          <p:nvSpPr>
            <p:cNvPr id="148" name="Image 3" descr=" ">
              <a:extLst>
                <a:ext uri="{FF2B5EF4-FFF2-40B4-BE49-F238E27FC236}">
                  <a16:creationId xmlns:a16="http://schemas.microsoft.com/office/drawing/2014/main" id="{C2109608-12FF-F342-8B9A-2AF0FFCFFF44}"/>
                </a:ext>
              </a:extLst>
            </p:cNvPr>
            <p:cNvSpPr/>
            <p:nvPr/>
          </p:nvSpPr>
          <p:spPr>
            <a:xfrm>
              <a:off x="438249" y="3405464"/>
              <a:ext cx="4843619" cy="165629"/>
            </a:xfrm>
            <a:custGeom>
              <a:avLst/>
              <a:gdLst>
                <a:gd name="connsiteX0" fmla="*/ 0 w 4828933"/>
                <a:gd name="connsiteY0" fmla="*/ 92471 h 165127"/>
                <a:gd name="connsiteX1" fmla="*/ 92483 w 4828933"/>
                <a:gd name="connsiteY1" fmla="*/ 0 h 165127"/>
                <a:gd name="connsiteX2" fmla="*/ 4736450 w 4828933"/>
                <a:gd name="connsiteY2" fmla="*/ 0 h 165127"/>
                <a:gd name="connsiteX3" fmla="*/ 4828933 w 4828933"/>
                <a:gd name="connsiteY3" fmla="*/ 92471 h 165127"/>
                <a:gd name="connsiteX4" fmla="*/ 4828933 w 4828933"/>
                <a:gd name="connsiteY4" fmla="*/ 165127 h 165127"/>
                <a:gd name="connsiteX5" fmla="*/ 0 w 4828933"/>
                <a:gd name="connsiteY5" fmla="*/ 165127 h 165127"/>
                <a:gd name="connsiteX6" fmla="*/ 0 w 4828933"/>
                <a:gd name="connsiteY6" fmla="*/ 92471 h 16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33" h="165127">
                  <a:moveTo>
                    <a:pt x="0" y="92471"/>
                  </a:moveTo>
                  <a:cubicBezTo>
                    <a:pt x="0" y="41401"/>
                    <a:pt x="41406" y="0"/>
                    <a:pt x="92483" y="0"/>
                  </a:cubicBezTo>
                  <a:lnTo>
                    <a:pt x="4736450" y="0"/>
                  </a:lnTo>
                  <a:cubicBezTo>
                    <a:pt x="4787527" y="0"/>
                    <a:pt x="4828933" y="41401"/>
                    <a:pt x="4828933" y="92471"/>
                  </a:cubicBezTo>
                  <a:lnTo>
                    <a:pt x="4828933" y="165127"/>
                  </a:lnTo>
                  <a:lnTo>
                    <a:pt x="0" y="165127"/>
                  </a:lnTo>
                  <a:lnTo>
                    <a:pt x="0" y="92471"/>
                  </a:lnTo>
                  <a:close/>
                </a:path>
              </a:pathLst>
            </a:custGeom>
            <a:solidFill>
              <a:srgbClr val="1A356D"/>
            </a:solidFill>
            <a:ln w="4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9" name="Shape 10">
              <a:extLst>
                <a:ext uri="{FF2B5EF4-FFF2-40B4-BE49-F238E27FC236}">
                  <a16:creationId xmlns:a16="http://schemas.microsoft.com/office/drawing/2014/main" id="{9A80EA12-47B8-4740-B9F0-83B36903007B}"/>
                </a:ext>
              </a:extLst>
            </p:cNvPr>
            <p:cNvSpPr/>
            <p:nvPr/>
          </p:nvSpPr>
          <p:spPr>
            <a:xfrm>
              <a:off x="4880172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50" name="Shape 11">
              <a:extLst>
                <a:ext uri="{FF2B5EF4-FFF2-40B4-BE49-F238E27FC236}">
                  <a16:creationId xmlns:a16="http://schemas.microsoft.com/office/drawing/2014/main" id="{0A4F20F7-E2F4-B141-AFA1-E680DA91AA45}"/>
                </a:ext>
              </a:extLst>
            </p:cNvPr>
            <p:cNvSpPr/>
            <p:nvPr/>
          </p:nvSpPr>
          <p:spPr>
            <a:xfrm>
              <a:off x="4989604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51" name="Shape 12">
              <a:extLst>
                <a:ext uri="{FF2B5EF4-FFF2-40B4-BE49-F238E27FC236}">
                  <a16:creationId xmlns:a16="http://schemas.microsoft.com/office/drawing/2014/main" id="{094DC301-DD95-6349-97D1-30E5C5A1ADEC}"/>
                </a:ext>
              </a:extLst>
            </p:cNvPr>
            <p:cNvSpPr/>
            <p:nvPr/>
          </p:nvSpPr>
          <p:spPr>
            <a:xfrm>
              <a:off x="5099037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2" name="Прямоугольник: скругленные углы 12">
            <a:extLst>
              <a:ext uri="{FF2B5EF4-FFF2-40B4-BE49-F238E27FC236}">
                <a16:creationId xmlns:a16="http://schemas.microsoft.com/office/drawing/2014/main" id="{0E4C05B6-DEC3-224F-A897-37073AEEDCF6}"/>
              </a:ext>
            </a:extLst>
          </p:cNvPr>
          <p:cNvSpPr/>
          <p:nvPr userDrawn="1"/>
        </p:nvSpPr>
        <p:spPr>
          <a:xfrm>
            <a:off x="3697925" y="2973326"/>
            <a:ext cx="2125295" cy="667449"/>
          </a:xfrm>
          <a:prstGeom prst="roundRect">
            <a:avLst>
              <a:gd name="adj" fmla="val 17565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Text 0">
            <a:extLst>
              <a:ext uri="{FF2B5EF4-FFF2-40B4-BE49-F238E27FC236}">
                <a16:creationId xmlns:a16="http://schemas.microsoft.com/office/drawing/2014/main" id="{8A7BEEAC-979E-D944-BD3A-8B7B5D839C8E}"/>
              </a:ext>
            </a:extLst>
          </p:cNvPr>
          <p:cNvSpPr/>
          <p:nvPr userDrawn="1"/>
        </p:nvSpPr>
        <p:spPr>
          <a:xfrm>
            <a:off x="3825592" y="3068273"/>
            <a:ext cx="1932495" cy="4985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rgbClr val="1A356D">
                    <a:alpha val="100000"/>
                  </a:srgbClr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АНО «Агентство инвестиционного развития Московской области» </a:t>
            </a:r>
          </a:p>
        </p:txBody>
      </p:sp>
      <p:sp>
        <p:nvSpPr>
          <p:cNvPr id="154" name="Прямоугольник: скругленные углы 15">
            <a:extLst>
              <a:ext uri="{FF2B5EF4-FFF2-40B4-BE49-F238E27FC236}">
                <a16:creationId xmlns:a16="http://schemas.microsoft.com/office/drawing/2014/main" id="{6A000C2E-C696-A54A-84EA-473EB357A00F}"/>
              </a:ext>
            </a:extLst>
          </p:cNvPr>
          <p:cNvSpPr/>
          <p:nvPr userDrawn="1"/>
        </p:nvSpPr>
        <p:spPr>
          <a:xfrm>
            <a:off x="442913" y="1521870"/>
            <a:ext cx="5515270" cy="2254794"/>
          </a:xfrm>
          <a:prstGeom prst="roundRect">
            <a:avLst>
              <a:gd name="adj" fmla="val 4372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: скругленные углы 58">
            <a:extLst>
              <a:ext uri="{FF2B5EF4-FFF2-40B4-BE49-F238E27FC236}">
                <a16:creationId xmlns:a16="http://schemas.microsoft.com/office/drawing/2014/main" id="{DB9C7F6E-F9C9-CA44-8A4C-C8EEA4CF6328}"/>
              </a:ext>
            </a:extLst>
          </p:cNvPr>
          <p:cNvSpPr/>
          <p:nvPr userDrawn="1"/>
        </p:nvSpPr>
        <p:spPr>
          <a:xfrm>
            <a:off x="4645323" y="1636974"/>
            <a:ext cx="1177897" cy="1177897"/>
          </a:xfrm>
          <a:prstGeom prst="roundRect">
            <a:avLst>
              <a:gd name="adj" fmla="val 103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6" name="Text 0">
            <a:extLst>
              <a:ext uri="{FF2B5EF4-FFF2-40B4-BE49-F238E27FC236}">
                <a16:creationId xmlns:a16="http://schemas.microsoft.com/office/drawing/2014/main" id="{D80D3A87-94F6-0C44-A3D4-4E8CAD5CFD8E}"/>
              </a:ext>
            </a:extLst>
          </p:cNvPr>
          <p:cNvSpPr/>
          <p:nvPr userDrawn="1"/>
        </p:nvSpPr>
        <p:spPr>
          <a:xfrm>
            <a:off x="3722028" y="1619500"/>
            <a:ext cx="536851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b="0" i="0" dirty="0">
                <a:solidFill>
                  <a:schemeClr val="accent2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ru-RU" sz="1000" b="0" i="0" dirty="0">
              <a:solidFill>
                <a:schemeClr val="accent2"/>
              </a:solidFill>
              <a:latin typeface="Arial" panose="020B0604020202020204" pitchFamily="34" charset="0"/>
              <a:ea typeface="Segoe UI Regular" pitchFamily="34" charset="-122"/>
              <a:cs typeface="Arial" panose="020B0604020202020204" pitchFamily="34" charset="0"/>
            </a:endParaRPr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E4C420EF-86B9-254D-962C-060240633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" b="150"/>
          <a:stretch/>
        </p:blipFill>
        <p:spPr>
          <a:xfrm>
            <a:off x="585194" y="1767427"/>
            <a:ext cx="3004025" cy="1871877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D3F40E1A-326D-D04A-B0E7-19AF999FBE4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723225" y="2552492"/>
            <a:ext cx="646463" cy="253476"/>
          </a:xfrm>
          <a:prstGeom prst="rect">
            <a:avLst/>
          </a:prstGeom>
        </p:spPr>
      </p:pic>
      <p:pic>
        <p:nvPicPr>
          <p:cNvPr id="160" name="Рисунок 159">
            <a:hlinkClick r:id="rId11"/>
            <a:extLst>
              <a:ext uri="{FF2B5EF4-FFF2-40B4-BE49-F238E27FC236}">
                <a16:creationId xmlns:a16="http://schemas.microsoft.com/office/drawing/2014/main" id="{76D96D2A-97A2-9D4B-9D5C-7E745B8901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3929" y="1685580"/>
            <a:ext cx="1080684" cy="1080684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71030921-6312-CC48-A1D4-38D979FA2F3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76" y="1667922"/>
            <a:ext cx="1116000" cy="1116000"/>
          </a:xfrm>
          <a:prstGeom prst="rect">
            <a:avLst/>
          </a:prstGeom>
        </p:spPr>
      </p:pic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947B8D2F-98FC-7344-9B1B-25CF01F8E90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66324" y="4201066"/>
            <a:ext cx="3024000" cy="103407"/>
            <a:chOff x="438249" y="3405464"/>
            <a:chExt cx="4843619" cy="165629"/>
          </a:xfrm>
        </p:grpSpPr>
        <p:sp>
          <p:nvSpPr>
            <p:cNvPr id="163" name="Image 3" descr=" ">
              <a:extLst>
                <a:ext uri="{FF2B5EF4-FFF2-40B4-BE49-F238E27FC236}">
                  <a16:creationId xmlns:a16="http://schemas.microsoft.com/office/drawing/2014/main" id="{7C8A33FC-9F62-934B-AB3D-D60732463B84}"/>
                </a:ext>
              </a:extLst>
            </p:cNvPr>
            <p:cNvSpPr/>
            <p:nvPr/>
          </p:nvSpPr>
          <p:spPr>
            <a:xfrm>
              <a:off x="438249" y="3405464"/>
              <a:ext cx="4843619" cy="165629"/>
            </a:xfrm>
            <a:custGeom>
              <a:avLst/>
              <a:gdLst>
                <a:gd name="connsiteX0" fmla="*/ 0 w 4828933"/>
                <a:gd name="connsiteY0" fmla="*/ 92471 h 165127"/>
                <a:gd name="connsiteX1" fmla="*/ 92483 w 4828933"/>
                <a:gd name="connsiteY1" fmla="*/ 0 h 165127"/>
                <a:gd name="connsiteX2" fmla="*/ 4736450 w 4828933"/>
                <a:gd name="connsiteY2" fmla="*/ 0 h 165127"/>
                <a:gd name="connsiteX3" fmla="*/ 4828933 w 4828933"/>
                <a:gd name="connsiteY3" fmla="*/ 92471 h 165127"/>
                <a:gd name="connsiteX4" fmla="*/ 4828933 w 4828933"/>
                <a:gd name="connsiteY4" fmla="*/ 165127 h 165127"/>
                <a:gd name="connsiteX5" fmla="*/ 0 w 4828933"/>
                <a:gd name="connsiteY5" fmla="*/ 165127 h 165127"/>
                <a:gd name="connsiteX6" fmla="*/ 0 w 4828933"/>
                <a:gd name="connsiteY6" fmla="*/ 92471 h 16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33" h="165127">
                  <a:moveTo>
                    <a:pt x="0" y="92471"/>
                  </a:moveTo>
                  <a:cubicBezTo>
                    <a:pt x="0" y="41401"/>
                    <a:pt x="41406" y="0"/>
                    <a:pt x="92483" y="0"/>
                  </a:cubicBezTo>
                  <a:lnTo>
                    <a:pt x="4736450" y="0"/>
                  </a:lnTo>
                  <a:cubicBezTo>
                    <a:pt x="4787527" y="0"/>
                    <a:pt x="4828933" y="41401"/>
                    <a:pt x="4828933" y="92471"/>
                  </a:cubicBezTo>
                  <a:lnTo>
                    <a:pt x="4828933" y="165127"/>
                  </a:lnTo>
                  <a:lnTo>
                    <a:pt x="0" y="165127"/>
                  </a:lnTo>
                  <a:lnTo>
                    <a:pt x="0" y="92471"/>
                  </a:lnTo>
                  <a:close/>
                </a:path>
              </a:pathLst>
            </a:custGeom>
            <a:solidFill>
              <a:srgbClr val="1A356D"/>
            </a:solidFill>
            <a:ln w="4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" name="Shape 10">
              <a:extLst>
                <a:ext uri="{FF2B5EF4-FFF2-40B4-BE49-F238E27FC236}">
                  <a16:creationId xmlns:a16="http://schemas.microsoft.com/office/drawing/2014/main" id="{8A02F0F0-6FB3-EC4E-ACFA-C7EDE9D5BC02}"/>
                </a:ext>
              </a:extLst>
            </p:cNvPr>
            <p:cNvSpPr/>
            <p:nvPr/>
          </p:nvSpPr>
          <p:spPr>
            <a:xfrm>
              <a:off x="4880172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65" name="Shape 11">
              <a:extLst>
                <a:ext uri="{FF2B5EF4-FFF2-40B4-BE49-F238E27FC236}">
                  <a16:creationId xmlns:a16="http://schemas.microsoft.com/office/drawing/2014/main" id="{E7D6D671-9131-B647-9B91-EB3AC8D0C532}"/>
                </a:ext>
              </a:extLst>
            </p:cNvPr>
            <p:cNvSpPr/>
            <p:nvPr/>
          </p:nvSpPr>
          <p:spPr>
            <a:xfrm>
              <a:off x="4989604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66" name="Shape 12">
              <a:extLst>
                <a:ext uri="{FF2B5EF4-FFF2-40B4-BE49-F238E27FC236}">
                  <a16:creationId xmlns:a16="http://schemas.microsoft.com/office/drawing/2014/main" id="{39B5223A-C5DD-BB46-97E9-416A7FD31A17}"/>
                </a:ext>
              </a:extLst>
            </p:cNvPr>
            <p:cNvSpPr/>
            <p:nvPr/>
          </p:nvSpPr>
          <p:spPr>
            <a:xfrm>
              <a:off x="5099037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B2624FF5-DC54-1B4E-87C8-FEE8E0D673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75419" y="4201066"/>
            <a:ext cx="3024000" cy="103407"/>
            <a:chOff x="438249" y="3405464"/>
            <a:chExt cx="4843619" cy="165629"/>
          </a:xfrm>
        </p:grpSpPr>
        <p:sp>
          <p:nvSpPr>
            <p:cNvPr id="168" name="Image 3" descr=" ">
              <a:extLst>
                <a:ext uri="{FF2B5EF4-FFF2-40B4-BE49-F238E27FC236}">
                  <a16:creationId xmlns:a16="http://schemas.microsoft.com/office/drawing/2014/main" id="{FEB8F171-D117-FB4E-9944-B69F58435826}"/>
                </a:ext>
              </a:extLst>
            </p:cNvPr>
            <p:cNvSpPr/>
            <p:nvPr/>
          </p:nvSpPr>
          <p:spPr>
            <a:xfrm>
              <a:off x="438249" y="3405464"/>
              <a:ext cx="4843619" cy="165629"/>
            </a:xfrm>
            <a:custGeom>
              <a:avLst/>
              <a:gdLst>
                <a:gd name="connsiteX0" fmla="*/ 0 w 4828933"/>
                <a:gd name="connsiteY0" fmla="*/ 92471 h 165127"/>
                <a:gd name="connsiteX1" fmla="*/ 92483 w 4828933"/>
                <a:gd name="connsiteY1" fmla="*/ 0 h 165127"/>
                <a:gd name="connsiteX2" fmla="*/ 4736450 w 4828933"/>
                <a:gd name="connsiteY2" fmla="*/ 0 h 165127"/>
                <a:gd name="connsiteX3" fmla="*/ 4828933 w 4828933"/>
                <a:gd name="connsiteY3" fmla="*/ 92471 h 165127"/>
                <a:gd name="connsiteX4" fmla="*/ 4828933 w 4828933"/>
                <a:gd name="connsiteY4" fmla="*/ 165127 h 165127"/>
                <a:gd name="connsiteX5" fmla="*/ 0 w 4828933"/>
                <a:gd name="connsiteY5" fmla="*/ 165127 h 165127"/>
                <a:gd name="connsiteX6" fmla="*/ 0 w 4828933"/>
                <a:gd name="connsiteY6" fmla="*/ 92471 h 16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33" h="165127">
                  <a:moveTo>
                    <a:pt x="0" y="92471"/>
                  </a:moveTo>
                  <a:cubicBezTo>
                    <a:pt x="0" y="41401"/>
                    <a:pt x="41406" y="0"/>
                    <a:pt x="92483" y="0"/>
                  </a:cubicBezTo>
                  <a:lnTo>
                    <a:pt x="4736450" y="0"/>
                  </a:lnTo>
                  <a:cubicBezTo>
                    <a:pt x="4787527" y="0"/>
                    <a:pt x="4828933" y="41401"/>
                    <a:pt x="4828933" y="92471"/>
                  </a:cubicBezTo>
                  <a:lnTo>
                    <a:pt x="4828933" y="165127"/>
                  </a:lnTo>
                  <a:lnTo>
                    <a:pt x="0" y="165127"/>
                  </a:lnTo>
                  <a:lnTo>
                    <a:pt x="0" y="92471"/>
                  </a:lnTo>
                  <a:close/>
                </a:path>
              </a:pathLst>
            </a:custGeom>
            <a:solidFill>
              <a:srgbClr val="1A356D"/>
            </a:solidFill>
            <a:ln w="4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Shape 10">
              <a:extLst>
                <a:ext uri="{FF2B5EF4-FFF2-40B4-BE49-F238E27FC236}">
                  <a16:creationId xmlns:a16="http://schemas.microsoft.com/office/drawing/2014/main" id="{A46C6659-CA3A-0642-8300-7867BD769A99}"/>
                </a:ext>
              </a:extLst>
            </p:cNvPr>
            <p:cNvSpPr/>
            <p:nvPr/>
          </p:nvSpPr>
          <p:spPr>
            <a:xfrm>
              <a:off x="4880172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70" name="Shape 11">
              <a:extLst>
                <a:ext uri="{FF2B5EF4-FFF2-40B4-BE49-F238E27FC236}">
                  <a16:creationId xmlns:a16="http://schemas.microsoft.com/office/drawing/2014/main" id="{A0C10650-B3C0-014F-AF09-99B959F16C13}"/>
                </a:ext>
              </a:extLst>
            </p:cNvPr>
            <p:cNvSpPr/>
            <p:nvPr/>
          </p:nvSpPr>
          <p:spPr>
            <a:xfrm>
              <a:off x="4989604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71" name="Shape 12">
              <a:extLst>
                <a:ext uri="{FF2B5EF4-FFF2-40B4-BE49-F238E27FC236}">
                  <a16:creationId xmlns:a16="http://schemas.microsoft.com/office/drawing/2014/main" id="{9C5173D5-429A-534A-BC8C-5551F19E7411}"/>
                </a:ext>
              </a:extLst>
            </p:cNvPr>
            <p:cNvSpPr/>
            <p:nvPr/>
          </p:nvSpPr>
          <p:spPr>
            <a:xfrm>
              <a:off x="5099037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2" name="Прямоугольник: скругленные углы 58">
            <a:extLst>
              <a:ext uri="{FF2B5EF4-FFF2-40B4-BE49-F238E27FC236}">
                <a16:creationId xmlns:a16="http://schemas.microsoft.com/office/drawing/2014/main" id="{EA935A1D-C92B-3A43-9CD7-282A8B519AA2}"/>
              </a:ext>
            </a:extLst>
          </p:cNvPr>
          <p:cNvSpPr/>
          <p:nvPr userDrawn="1"/>
        </p:nvSpPr>
        <p:spPr>
          <a:xfrm>
            <a:off x="10436228" y="4220570"/>
            <a:ext cx="1177897" cy="1177897"/>
          </a:xfrm>
          <a:prstGeom prst="roundRect">
            <a:avLst>
              <a:gd name="adj" fmla="val 103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3" name="Прямоугольник: скругленные углы 12">
            <a:extLst>
              <a:ext uri="{FF2B5EF4-FFF2-40B4-BE49-F238E27FC236}">
                <a16:creationId xmlns:a16="http://schemas.microsoft.com/office/drawing/2014/main" id="{7FE67D39-1AE6-9B4E-B45B-90C1F621F960}"/>
              </a:ext>
            </a:extLst>
          </p:cNvPr>
          <p:cNvSpPr/>
          <p:nvPr userDrawn="1"/>
        </p:nvSpPr>
        <p:spPr>
          <a:xfrm>
            <a:off x="9488830" y="5543532"/>
            <a:ext cx="2125295" cy="667449"/>
          </a:xfrm>
          <a:prstGeom prst="roundRect">
            <a:avLst>
              <a:gd name="adj" fmla="val 17565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Прямоугольник: скругленные углы 12">
            <a:extLst>
              <a:ext uri="{FF2B5EF4-FFF2-40B4-BE49-F238E27FC236}">
                <a16:creationId xmlns:a16="http://schemas.microsoft.com/office/drawing/2014/main" id="{35454F66-530F-2645-A9BE-0CD44460976A}"/>
              </a:ext>
            </a:extLst>
          </p:cNvPr>
          <p:cNvSpPr/>
          <p:nvPr userDrawn="1"/>
        </p:nvSpPr>
        <p:spPr>
          <a:xfrm>
            <a:off x="3682533" y="5543532"/>
            <a:ext cx="2140687" cy="667449"/>
          </a:xfrm>
          <a:prstGeom prst="roundRect">
            <a:avLst>
              <a:gd name="adj" fmla="val 17565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Text 0">
            <a:extLst>
              <a:ext uri="{FF2B5EF4-FFF2-40B4-BE49-F238E27FC236}">
                <a16:creationId xmlns:a16="http://schemas.microsoft.com/office/drawing/2014/main" id="{2C004063-BDF8-B541-A999-008B9A5323A8}"/>
              </a:ext>
            </a:extLst>
          </p:cNvPr>
          <p:cNvSpPr/>
          <p:nvPr userDrawn="1"/>
        </p:nvSpPr>
        <p:spPr>
          <a:xfrm>
            <a:off x="3825592" y="5711057"/>
            <a:ext cx="1763634" cy="3323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rgbClr val="1A356D">
                    <a:alpha val="100000"/>
                  </a:srgbClr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Фонд развития промышленности</a:t>
            </a:r>
          </a:p>
        </p:txBody>
      </p:sp>
      <p:sp>
        <p:nvSpPr>
          <p:cNvPr id="176" name="Text 0">
            <a:extLst>
              <a:ext uri="{FF2B5EF4-FFF2-40B4-BE49-F238E27FC236}">
                <a16:creationId xmlns:a16="http://schemas.microsoft.com/office/drawing/2014/main" id="{AD1C78D3-8494-7044-9BFA-D47A86C7E32A}"/>
              </a:ext>
            </a:extLst>
          </p:cNvPr>
          <p:cNvSpPr/>
          <p:nvPr userDrawn="1"/>
        </p:nvSpPr>
        <p:spPr>
          <a:xfrm>
            <a:off x="9624254" y="5711057"/>
            <a:ext cx="1828760" cy="3323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rgbClr val="1A356D">
                    <a:alpha val="100000"/>
                  </a:srgbClr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Гарантийный </a:t>
            </a:r>
            <a:br>
              <a:rPr lang="ru-RU" sz="1200" b="0" i="0" dirty="0">
                <a:solidFill>
                  <a:srgbClr val="1A356D">
                    <a:alpha val="100000"/>
                  </a:srgbClr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</a:br>
            <a:r>
              <a:rPr lang="ru-RU" sz="1200" b="0" i="0" dirty="0">
                <a:solidFill>
                  <a:srgbClr val="1A356D">
                    <a:alpha val="100000"/>
                  </a:srgbClr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фонд</a:t>
            </a:r>
          </a:p>
        </p:txBody>
      </p:sp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EE14FA88-932B-504A-8A26-F0D1BF1DB34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77" y="4251518"/>
            <a:ext cx="1116000" cy="1116000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75684C3A-A0F7-934B-84B5-FB4676BD813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76" y="4251518"/>
            <a:ext cx="1116000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8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еры поддержки инвестицио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5D8675-4326-A0FB-C49A-F0F5AC8F89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A57B5D27-9F2B-084C-AD88-168CBCA9CE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10" y="5621969"/>
            <a:ext cx="927479" cy="927479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EDDC64BE-2AF4-4E21-9DE9-C5F600C319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3892" y="5621969"/>
            <a:ext cx="927479" cy="927479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2515E8DF-F739-6248-A13C-075E58F94100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101" name="Текст 6">
            <a:extLst>
              <a:ext uri="{FF2B5EF4-FFF2-40B4-BE49-F238E27FC236}">
                <a16:creationId xmlns:a16="http://schemas.microsoft.com/office/drawing/2014/main" id="{037DCC64-81A4-A74F-83EF-BA0A20D32A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22E54E0-E490-F743-BCEC-82FBFAB6C03C}"/>
              </a:ext>
            </a:extLst>
          </p:cNvPr>
          <p:cNvSpPr txBox="1"/>
          <p:nvPr userDrawn="1"/>
        </p:nvSpPr>
        <p:spPr>
          <a:xfrm>
            <a:off x="442914" y="474027"/>
            <a:ext cx="945714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ИНСТИТУТЫ РАЗВИТИЯ И ПОДДЕРЖКИ ИНВЕСТИЦИОННЫХ ПРОЕКТОВ МОСКОВСКОЙ ОБЛАСТИ</a:t>
            </a:r>
          </a:p>
        </p:txBody>
      </p:sp>
      <p:sp>
        <p:nvSpPr>
          <p:cNvPr id="111" name="Прямоугольник: скругленные углы 58">
            <a:extLst>
              <a:ext uri="{FF2B5EF4-FFF2-40B4-BE49-F238E27FC236}">
                <a16:creationId xmlns:a16="http://schemas.microsoft.com/office/drawing/2014/main" id="{EFEA9FFB-B79B-4E47-A4B9-87B272BC5D18}"/>
              </a:ext>
            </a:extLst>
          </p:cNvPr>
          <p:cNvSpPr/>
          <p:nvPr userDrawn="1"/>
        </p:nvSpPr>
        <p:spPr>
          <a:xfrm>
            <a:off x="4645323" y="4220570"/>
            <a:ext cx="1177897" cy="1177897"/>
          </a:xfrm>
          <a:prstGeom prst="roundRect">
            <a:avLst>
              <a:gd name="adj" fmla="val 103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3" name="Прямоугольник: скругленные углы 427">
            <a:extLst>
              <a:ext uri="{FF2B5EF4-FFF2-40B4-BE49-F238E27FC236}">
                <a16:creationId xmlns:a16="http://schemas.microsoft.com/office/drawing/2014/main" id="{BFF081FE-0E6C-3B40-9D80-7DBE46E117B3}"/>
              </a:ext>
            </a:extLst>
          </p:cNvPr>
          <p:cNvSpPr/>
          <p:nvPr userDrawn="1"/>
        </p:nvSpPr>
        <p:spPr>
          <a:xfrm>
            <a:off x="442913" y="4087358"/>
            <a:ext cx="5508000" cy="2254794"/>
          </a:xfrm>
          <a:prstGeom prst="roundRect">
            <a:avLst>
              <a:gd name="adj" fmla="val 4372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Рисунок 508">
            <a:extLst>
              <a:ext uri="{FF2B5EF4-FFF2-40B4-BE49-F238E27FC236}">
                <a16:creationId xmlns:a16="http://schemas.microsoft.com/office/drawing/2014/main" id="{457D229C-F198-4D45-8A47-4D5C5498D770}"/>
              </a:ext>
            </a:extLst>
          </p:cNvPr>
          <p:cNvSpPr/>
          <p:nvPr userDrawn="1"/>
        </p:nvSpPr>
        <p:spPr>
          <a:xfrm rot="10800000" flipV="1">
            <a:off x="10440136" y="-119682"/>
            <a:ext cx="1173990" cy="949901"/>
          </a:xfrm>
          <a:custGeom>
            <a:avLst/>
            <a:gdLst>
              <a:gd name="connsiteX0" fmla="*/ 986220 w 1173990"/>
              <a:gd name="connsiteY0" fmla="*/ 460371 h 949901"/>
              <a:gd name="connsiteX1" fmla="*/ 952026 w 1173990"/>
              <a:gd name="connsiteY1" fmla="*/ 426177 h 949901"/>
              <a:gd name="connsiteX2" fmla="*/ 952026 w 1173990"/>
              <a:gd name="connsiteY2" fmla="*/ 293379 h 949901"/>
              <a:gd name="connsiteX3" fmla="*/ 986220 w 1173990"/>
              <a:gd name="connsiteY3" fmla="*/ 259185 h 949901"/>
              <a:gd name="connsiteX4" fmla="*/ 1139796 w 1173990"/>
              <a:gd name="connsiteY4" fmla="*/ 259185 h 949901"/>
              <a:gd name="connsiteX5" fmla="*/ 1173990 w 1173990"/>
              <a:gd name="connsiteY5" fmla="*/ 224991 h 949901"/>
              <a:gd name="connsiteX6" fmla="*/ 1173990 w 1173990"/>
              <a:gd name="connsiteY6" fmla="*/ 34194 h 949901"/>
              <a:gd name="connsiteX7" fmla="*/ 1139796 w 1173990"/>
              <a:gd name="connsiteY7" fmla="*/ 0 h 949901"/>
              <a:gd name="connsiteX8" fmla="*/ 938492 w 1173990"/>
              <a:gd name="connsiteY8" fmla="*/ 0 h 949901"/>
              <a:gd name="connsiteX9" fmla="*/ 904298 w 1173990"/>
              <a:gd name="connsiteY9" fmla="*/ 34194 h 949901"/>
              <a:gd name="connsiteX10" fmla="*/ 904298 w 1173990"/>
              <a:gd name="connsiteY10" fmla="*/ 195991 h 949901"/>
              <a:gd name="connsiteX11" fmla="*/ 870104 w 1173990"/>
              <a:gd name="connsiteY11" fmla="*/ 230184 h 949901"/>
              <a:gd name="connsiteX12" fmla="*/ 716528 w 1173990"/>
              <a:gd name="connsiteY12" fmla="*/ 230184 h 949901"/>
              <a:gd name="connsiteX13" fmla="*/ 682334 w 1173990"/>
              <a:gd name="connsiteY13" fmla="*/ 264378 h 949901"/>
              <a:gd name="connsiteX14" fmla="*/ 682334 w 1173990"/>
              <a:gd name="connsiteY14" fmla="*/ 424337 h 949901"/>
              <a:gd name="connsiteX15" fmla="*/ 648141 w 1173990"/>
              <a:gd name="connsiteY15" fmla="*/ 458531 h 949901"/>
              <a:gd name="connsiteX16" fmla="*/ 291628 w 1173990"/>
              <a:gd name="connsiteY16" fmla="*/ 458531 h 949901"/>
              <a:gd name="connsiteX17" fmla="*/ 257434 w 1173990"/>
              <a:gd name="connsiteY17" fmla="*/ 424337 h 949901"/>
              <a:gd name="connsiteX18" fmla="*/ 257434 w 1173990"/>
              <a:gd name="connsiteY18" fmla="*/ 247938 h 949901"/>
              <a:gd name="connsiteX19" fmla="*/ 223240 w 1173990"/>
              <a:gd name="connsiteY19" fmla="*/ 213743 h 949901"/>
              <a:gd name="connsiteX20" fmla="*/ 34194 w 1173990"/>
              <a:gd name="connsiteY20" fmla="*/ 213743 h 949901"/>
              <a:gd name="connsiteX21" fmla="*/ 0 w 1173990"/>
              <a:gd name="connsiteY21" fmla="*/ 247938 h 949901"/>
              <a:gd name="connsiteX22" fmla="*/ 0 w 1173990"/>
              <a:gd name="connsiteY22" fmla="*/ 438735 h 949901"/>
              <a:gd name="connsiteX23" fmla="*/ 34194 w 1173990"/>
              <a:gd name="connsiteY23" fmla="*/ 472929 h 949901"/>
              <a:gd name="connsiteX24" fmla="*/ 204212 w 1173990"/>
              <a:gd name="connsiteY24" fmla="*/ 472929 h 949901"/>
              <a:gd name="connsiteX25" fmla="*/ 238407 w 1173990"/>
              <a:gd name="connsiteY25" fmla="*/ 507123 h 949901"/>
              <a:gd name="connsiteX26" fmla="*/ 238407 w 1173990"/>
              <a:gd name="connsiteY26" fmla="*/ 656523 h 949901"/>
              <a:gd name="connsiteX27" fmla="*/ 204212 w 1173990"/>
              <a:gd name="connsiteY27" fmla="*/ 690717 h 949901"/>
              <a:gd name="connsiteX28" fmla="*/ 34194 w 1173990"/>
              <a:gd name="connsiteY28" fmla="*/ 690717 h 949901"/>
              <a:gd name="connsiteX29" fmla="*/ 0 w 1173990"/>
              <a:gd name="connsiteY29" fmla="*/ 724910 h 949901"/>
              <a:gd name="connsiteX30" fmla="*/ 0 w 1173990"/>
              <a:gd name="connsiteY30" fmla="*/ 915708 h 949901"/>
              <a:gd name="connsiteX31" fmla="*/ 34194 w 1173990"/>
              <a:gd name="connsiteY31" fmla="*/ 949902 h 949901"/>
              <a:gd name="connsiteX32" fmla="*/ 235498 w 1173990"/>
              <a:gd name="connsiteY32" fmla="*/ 949902 h 949901"/>
              <a:gd name="connsiteX33" fmla="*/ 269692 w 1173990"/>
              <a:gd name="connsiteY33" fmla="*/ 915708 h 949901"/>
              <a:gd name="connsiteX34" fmla="*/ 269692 w 1173990"/>
              <a:gd name="connsiteY34" fmla="*/ 755411 h 949901"/>
              <a:gd name="connsiteX35" fmla="*/ 303886 w 1173990"/>
              <a:gd name="connsiteY35" fmla="*/ 721217 h 949901"/>
              <a:gd name="connsiteX36" fmla="*/ 671796 w 1173990"/>
              <a:gd name="connsiteY36" fmla="*/ 721217 h 949901"/>
              <a:gd name="connsiteX37" fmla="*/ 705990 w 1173990"/>
              <a:gd name="connsiteY37" fmla="*/ 687024 h 949901"/>
              <a:gd name="connsiteX38" fmla="*/ 705990 w 1173990"/>
              <a:gd name="connsiteY38" fmla="*/ 523563 h 949901"/>
              <a:gd name="connsiteX39" fmla="*/ 740184 w 1173990"/>
              <a:gd name="connsiteY39" fmla="*/ 489369 h 949901"/>
              <a:gd name="connsiteX40" fmla="*/ 867526 w 1173990"/>
              <a:gd name="connsiteY40" fmla="*/ 489369 h 949901"/>
              <a:gd name="connsiteX41" fmla="*/ 901720 w 1173990"/>
              <a:gd name="connsiteY41" fmla="*/ 523563 h 949901"/>
              <a:gd name="connsiteX42" fmla="*/ 901720 w 1173990"/>
              <a:gd name="connsiteY42" fmla="*/ 685362 h 949901"/>
              <a:gd name="connsiteX43" fmla="*/ 935914 w 1173990"/>
              <a:gd name="connsiteY43" fmla="*/ 719556 h 949901"/>
              <a:gd name="connsiteX44" fmla="*/ 1137218 w 1173990"/>
              <a:gd name="connsiteY44" fmla="*/ 719556 h 949901"/>
              <a:gd name="connsiteX45" fmla="*/ 1171412 w 1173990"/>
              <a:gd name="connsiteY45" fmla="*/ 685362 h 949901"/>
              <a:gd name="connsiteX46" fmla="*/ 1171412 w 1173990"/>
              <a:gd name="connsiteY46" fmla="*/ 494564 h 949901"/>
              <a:gd name="connsiteX47" fmla="*/ 1137218 w 1173990"/>
              <a:gd name="connsiteY47" fmla="*/ 460371 h 949901"/>
              <a:gd name="connsiteX48" fmla="*/ 986220 w 1173990"/>
              <a:gd name="connsiteY48" fmla="*/ 460371 h 94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3990" h="949901">
                <a:moveTo>
                  <a:pt x="986220" y="460371"/>
                </a:moveTo>
                <a:cubicBezTo>
                  <a:pt x="967336" y="460371"/>
                  <a:pt x="952026" y="445061"/>
                  <a:pt x="952026" y="426177"/>
                </a:cubicBezTo>
                <a:lnTo>
                  <a:pt x="952026" y="293379"/>
                </a:lnTo>
                <a:cubicBezTo>
                  <a:pt x="952026" y="274495"/>
                  <a:pt x="967336" y="259185"/>
                  <a:pt x="986220" y="259185"/>
                </a:cubicBezTo>
                <a:lnTo>
                  <a:pt x="1139796" y="259185"/>
                </a:lnTo>
                <a:cubicBezTo>
                  <a:pt x="1158680" y="259185"/>
                  <a:pt x="1173990" y="243875"/>
                  <a:pt x="1173990" y="224991"/>
                </a:cubicBezTo>
                <a:lnTo>
                  <a:pt x="1173990" y="34194"/>
                </a:lnTo>
                <a:cubicBezTo>
                  <a:pt x="1173990" y="15309"/>
                  <a:pt x="1158680" y="0"/>
                  <a:pt x="1139796" y="0"/>
                </a:cubicBezTo>
                <a:lnTo>
                  <a:pt x="938492" y="0"/>
                </a:lnTo>
                <a:cubicBezTo>
                  <a:pt x="919608" y="0"/>
                  <a:pt x="904298" y="15309"/>
                  <a:pt x="904298" y="34194"/>
                </a:cubicBezTo>
                <a:lnTo>
                  <a:pt x="904298" y="195991"/>
                </a:lnTo>
                <a:cubicBezTo>
                  <a:pt x="904298" y="214876"/>
                  <a:pt x="888989" y="230184"/>
                  <a:pt x="870104" y="230184"/>
                </a:cubicBezTo>
                <a:lnTo>
                  <a:pt x="716528" y="230184"/>
                </a:lnTo>
                <a:cubicBezTo>
                  <a:pt x="697642" y="230184"/>
                  <a:pt x="682334" y="245494"/>
                  <a:pt x="682334" y="264378"/>
                </a:cubicBezTo>
                <a:lnTo>
                  <a:pt x="682334" y="424337"/>
                </a:lnTo>
                <a:cubicBezTo>
                  <a:pt x="682334" y="443221"/>
                  <a:pt x="667025" y="458531"/>
                  <a:pt x="648141" y="458531"/>
                </a:cubicBezTo>
                <a:lnTo>
                  <a:pt x="291628" y="458531"/>
                </a:lnTo>
                <a:cubicBezTo>
                  <a:pt x="272742" y="458531"/>
                  <a:pt x="257434" y="443221"/>
                  <a:pt x="257434" y="424337"/>
                </a:cubicBezTo>
                <a:lnTo>
                  <a:pt x="257434" y="247938"/>
                </a:lnTo>
                <a:cubicBezTo>
                  <a:pt x="257434" y="229053"/>
                  <a:pt x="242125" y="213743"/>
                  <a:pt x="223240" y="213743"/>
                </a:cubicBezTo>
                <a:lnTo>
                  <a:pt x="34194" y="213743"/>
                </a:lnTo>
                <a:cubicBezTo>
                  <a:pt x="15309" y="213743"/>
                  <a:pt x="0" y="229053"/>
                  <a:pt x="0" y="247938"/>
                </a:cubicBezTo>
                <a:lnTo>
                  <a:pt x="0" y="438735"/>
                </a:lnTo>
                <a:cubicBezTo>
                  <a:pt x="0" y="457619"/>
                  <a:pt x="15309" y="472929"/>
                  <a:pt x="34194" y="472929"/>
                </a:cubicBezTo>
                <a:lnTo>
                  <a:pt x="204212" y="472929"/>
                </a:lnTo>
                <a:cubicBezTo>
                  <a:pt x="223096" y="472929"/>
                  <a:pt x="238407" y="488236"/>
                  <a:pt x="238407" y="507123"/>
                </a:cubicBezTo>
                <a:lnTo>
                  <a:pt x="238407" y="656523"/>
                </a:lnTo>
                <a:cubicBezTo>
                  <a:pt x="238407" y="675407"/>
                  <a:pt x="223096" y="690717"/>
                  <a:pt x="204212" y="690717"/>
                </a:cubicBezTo>
                <a:lnTo>
                  <a:pt x="34194" y="690717"/>
                </a:lnTo>
                <a:cubicBezTo>
                  <a:pt x="15309" y="690717"/>
                  <a:pt x="0" y="706026"/>
                  <a:pt x="0" y="724910"/>
                </a:cubicBezTo>
                <a:lnTo>
                  <a:pt x="0" y="915708"/>
                </a:lnTo>
                <a:cubicBezTo>
                  <a:pt x="0" y="934592"/>
                  <a:pt x="15309" y="949902"/>
                  <a:pt x="34194" y="949902"/>
                </a:cubicBezTo>
                <a:lnTo>
                  <a:pt x="235498" y="949902"/>
                </a:lnTo>
                <a:cubicBezTo>
                  <a:pt x="254382" y="949902"/>
                  <a:pt x="269692" y="934592"/>
                  <a:pt x="269692" y="915708"/>
                </a:cubicBezTo>
                <a:lnTo>
                  <a:pt x="269692" y="755411"/>
                </a:lnTo>
                <a:cubicBezTo>
                  <a:pt x="269692" y="736527"/>
                  <a:pt x="285001" y="721217"/>
                  <a:pt x="303886" y="721217"/>
                </a:cubicBezTo>
                <a:lnTo>
                  <a:pt x="671796" y="721217"/>
                </a:lnTo>
                <a:cubicBezTo>
                  <a:pt x="690680" y="721217"/>
                  <a:pt x="705990" y="705908"/>
                  <a:pt x="705990" y="687024"/>
                </a:cubicBezTo>
                <a:lnTo>
                  <a:pt x="705990" y="523563"/>
                </a:lnTo>
                <a:cubicBezTo>
                  <a:pt x="705990" y="504679"/>
                  <a:pt x="721297" y="489369"/>
                  <a:pt x="740184" y="489369"/>
                </a:cubicBezTo>
                <a:lnTo>
                  <a:pt x="867526" y="489369"/>
                </a:lnTo>
                <a:cubicBezTo>
                  <a:pt x="886410" y="489369"/>
                  <a:pt x="901720" y="504679"/>
                  <a:pt x="901720" y="523563"/>
                </a:cubicBezTo>
                <a:lnTo>
                  <a:pt x="901720" y="685362"/>
                </a:lnTo>
                <a:cubicBezTo>
                  <a:pt x="901720" y="704246"/>
                  <a:pt x="917028" y="719556"/>
                  <a:pt x="935914" y="719556"/>
                </a:cubicBezTo>
                <a:lnTo>
                  <a:pt x="1137218" y="719556"/>
                </a:lnTo>
                <a:cubicBezTo>
                  <a:pt x="1156102" y="719556"/>
                  <a:pt x="1171412" y="704246"/>
                  <a:pt x="1171412" y="685362"/>
                </a:cubicBezTo>
                <a:lnTo>
                  <a:pt x="1171412" y="494564"/>
                </a:lnTo>
                <a:cubicBezTo>
                  <a:pt x="1171412" y="475678"/>
                  <a:pt x="1156102" y="460371"/>
                  <a:pt x="1137218" y="460371"/>
                </a:cubicBezTo>
                <a:lnTo>
                  <a:pt x="986220" y="460371"/>
                </a:lnTo>
                <a:close/>
              </a:path>
            </a:pathLst>
          </a:custGeom>
          <a:solidFill>
            <a:schemeClr val="accent2"/>
          </a:solidFill>
          <a:ln w="227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5" name="Рисунок 105">
            <a:extLst>
              <a:ext uri="{FF2B5EF4-FFF2-40B4-BE49-F238E27FC236}">
                <a16:creationId xmlns:a16="http://schemas.microsoft.com/office/drawing/2014/main" id="{550D72AC-7E34-0445-91D7-7DAB7840B6F5}"/>
              </a:ext>
            </a:extLst>
          </p:cNvPr>
          <p:cNvSpPr/>
          <p:nvPr userDrawn="1"/>
        </p:nvSpPr>
        <p:spPr>
          <a:xfrm rot="10800000" flipH="1">
            <a:off x="11420940" y="433706"/>
            <a:ext cx="1234199" cy="738987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6" name="Рисунок 105">
            <a:extLst>
              <a:ext uri="{FF2B5EF4-FFF2-40B4-BE49-F238E27FC236}">
                <a16:creationId xmlns:a16="http://schemas.microsoft.com/office/drawing/2014/main" id="{E6852FE2-88CA-6E41-BCB2-1F593EABE057}"/>
              </a:ext>
            </a:extLst>
          </p:cNvPr>
          <p:cNvSpPr/>
          <p:nvPr userDrawn="1"/>
        </p:nvSpPr>
        <p:spPr>
          <a:xfrm rot="16200000" flipH="1">
            <a:off x="11205407" y="-503946"/>
            <a:ext cx="1234199" cy="738987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3F3BC516-2AF5-C841-B94F-FD0C476EC6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66324" y="1636974"/>
            <a:ext cx="3024000" cy="103407"/>
            <a:chOff x="438249" y="3405464"/>
            <a:chExt cx="4843619" cy="165629"/>
          </a:xfrm>
        </p:grpSpPr>
        <p:sp>
          <p:nvSpPr>
            <p:cNvPr id="118" name="Image 3" descr=" ">
              <a:extLst>
                <a:ext uri="{FF2B5EF4-FFF2-40B4-BE49-F238E27FC236}">
                  <a16:creationId xmlns:a16="http://schemas.microsoft.com/office/drawing/2014/main" id="{45B85CB8-2F79-714E-9506-9D533062E7FC}"/>
                </a:ext>
              </a:extLst>
            </p:cNvPr>
            <p:cNvSpPr/>
            <p:nvPr/>
          </p:nvSpPr>
          <p:spPr>
            <a:xfrm>
              <a:off x="438249" y="3405464"/>
              <a:ext cx="4843619" cy="165629"/>
            </a:xfrm>
            <a:custGeom>
              <a:avLst/>
              <a:gdLst>
                <a:gd name="connsiteX0" fmla="*/ 0 w 4828933"/>
                <a:gd name="connsiteY0" fmla="*/ 92471 h 165127"/>
                <a:gd name="connsiteX1" fmla="*/ 92483 w 4828933"/>
                <a:gd name="connsiteY1" fmla="*/ 0 h 165127"/>
                <a:gd name="connsiteX2" fmla="*/ 4736450 w 4828933"/>
                <a:gd name="connsiteY2" fmla="*/ 0 h 165127"/>
                <a:gd name="connsiteX3" fmla="*/ 4828933 w 4828933"/>
                <a:gd name="connsiteY3" fmla="*/ 92471 h 165127"/>
                <a:gd name="connsiteX4" fmla="*/ 4828933 w 4828933"/>
                <a:gd name="connsiteY4" fmla="*/ 165127 h 165127"/>
                <a:gd name="connsiteX5" fmla="*/ 0 w 4828933"/>
                <a:gd name="connsiteY5" fmla="*/ 165127 h 165127"/>
                <a:gd name="connsiteX6" fmla="*/ 0 w 4828933"/>
                <a:gd name="connsiteY6" fmla="*/ 92471 h 16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33" h="165127">
                  <a:moveTo>
                    <a:pt x="0" y="92471"/>
                  </a:moveTo>
                  <a:cubicBezTo>
                    <a:pt x="0" y="41401"/>
                    <a:pt x="41406" y="0"/>
                    <a:pt x="92483" y="0"/>
                  </a:cubicBezTo>
                  <a:lnTo>
                    <a:pt x="4736450" y="0"/>
                  </a:lnTo>
                  <a:cubicBezTo>
                    <a:pt x="4787527" y="0"/>
                    <a:pt x="4828933" y="41401"/>
                    <a:pt x="4828933" y="92471"/>
                  </a:cubicBezTo>
                  <a:lnTo>
                    <a:pt x="4828933" y="165127"/>
                  </a:lnTo>
                  <a:lnTo>
                    <a:pt x="0" y="165127"/>
                  </a:lnTo>
                  <a:lnTo>
                    <a:pt x="0" y="92471"/>
                  </a:lnTo>
                  <a:close/>
                </a:path>
              </a:pathLst>
            </a:custGeom>
            <a:solidFill>
              <a:srgbClr val="1A356D"/>
            </a:solidFill>
            <a:ln w="4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9" name="Shape 10">
              <a:extLst>
                <a:ext uri="{FF2B5EF4-FFF2-40B4-BE49-F238E27FC236}">
                  <a16:creationId xmlns:a16="http://schemas.microsoft.com/office/drawing/2014/main" id="{EDD37AC4-7B28-C84A-BFE5-C45670B17E0F}"/>
                </a:ext>
              </a:extLst>
            </p:cNvPr>
            <p:cNvSpPr/>
            <p:nvPr/>
          </p:nvSpPr>
          <p:spPr>
            <a:xfrm>
              <a:off x="4880172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20" name="Shape 11">
              <a:extLst>
                <a:ext uri="{FF2B5EF4-FFF2-40B4-BE49-F238E27FC236}">
                  <a16:creationId xmlns:a16="http://schemas.microsoft.com/office/drawing/2014/main" id="{8EFEB0E3-3D2D-C646-93DA-45E8C0CFBF0E}"/>
                </a:ext>
              </a:extLst>
            </p:cNvPr>
            <p:cNvSpPr/>
            <p:nvPr/>
          </p:nvSpPr>
          <p:spPr>
            <a:xfrm>
              <a:off x="4989604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21" name="Shape 12">
              <a:extLst>
                <a:ext uri="{FF2B5EF4-FFF2-40B4-BE49-F238E27FC236}">
                  <a16:creationId xmlns:a16="http://schemas.microsoft.com/office/drawing/2014/main" id="{0440773B-7A11-AE49-B52E-B92DC8E763C9}"/>
                </a:ext>
              </a:extLst>
            </p:cNvPr>
            <p:cNvSpPr/>
            <p:nvPr/>
          </p:nvSpPr>
          <p:spPr>
            <a:xfrm>
              <a:off x="5099037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2" name="Прямоугольник: скругленные углы 12">
            <a:extLst>
              <a:ext uri="{FF2B5EF4-FFF2-40B4-BE49-F238E27FC236}">
                <a16:creationId xmlns:a16="http://schemas.microsoft.com/office/drawing/2014/main" id="{94A0C38A-C10C-5B4E-9D05-2952E22AE670}"/>
              </a:ext>
            </a:extLst>
          </p:cNvPr>
          <p:cNvSpPr/>
          <p:nvPr userDrawn="1"/>
        </p:nvSpPr>
        <p:spPr>
          <a:xfrm>
            <a:off x="6362429" y="3753633"/>
            <a:ext cx="3938836" cy="497885"/>
          </a:xfrm>
          <a:prstGeom prst="roundRect">
            <a:avLst>
              <a:gd name="adj" fmla="val 17565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Text 0">
            <a:extLst>
              <a:ext uri="{FF2B5EF4-FFF2-40B4-BE49-F238E27FC236}">
                <a16:creationId xmlns:a16="http://schemas.microsoft.com/office/drawing/2014/main" id="{0550D03F-CEF3-C644-B173-B66195B7CCFE}"/>
              </a:ext>
            </a:extLst>
          </p:cNvPr>
          <p:cNvSpPr/>
          <p:nvPr userDrawn="1"/>
        </p:nvSpPr>
        <p:spPr>
          <a:xfrm>
            <a:off x="6567863" y="3836376"/>
            <a:ext cx="2278639" cy="3323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rgbClr val="1A356D">
                    <a:alpha val="100000"/>
                  </a:srgbClr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Фонд поддержки внешне-экономической деятельности</a:t>
            </a:r>
          </a:p>
        </p:txBody>
      </p:sp>
      <p:sp>
        <p:nvSpPr>
          <p:cNvPr id="124" name="Прямоугольник: скругленные углы 15">
            <a:extLst>
              <a:ext uri="{FF2B5EF4-FFF2-40B4-BE49-F238E27FC236}">
                <a16:creationId xmlns:a16="http://schemas.microsoft.com/office/drawing/2014/main" id="{A280A4A5-50C5-984C-8A2E-CC9421861999}"/>
              </a:ext>
            </a:extLst>
          </p:cNvPr>
          <p:cNvSpPr/>
          <p:nvPr userDrawn="1"/>
        </p:nvSpPr>
        <p:spPr>
          <a:xfrm>
            <a:off x="6233818" y="1521870"/>
            <a:ext cx="5515270" cy="2880000"/>
          </a:xfrm>
          <a:prstGeom prst="roundRect">
            <a:avLst>
              <a:gd name="adj" fmla="val 373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рямоугольник: скругленные углы 58">
            <a:extLst>
              <a:ext uri="{FF2B5EF4-FFF2-40B4-BE49-F238E27FC236}">
                <a16:creationId xmlns:a16="http://schemas.microsoft.com/office/drawing/2014/main" id="{5D7B57A1-4A3A-3D40-BA08-F68664EE4E16}"/>
              </a:ext>
            </a:extLst>
          </p:cNvPr>
          <p:cNvSpPr/>
          <p:nvPr userDrawn="1"/>
        </p:nvSpPr>
        <p:spPr>
          <a:xfrm>
            <a:off x="10436228" y="1636974"/>
            <a:ext cx="1177897" cy="1177897"/>
          </a:xfrm>
          <a:prstGeom prst="roundRect">
            <a:avLst>
              <a:gd name="adj" fmla="val 103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2D8A4EF2-C7E7-D040-B3A7-B1DAB50B80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75419" y="1636974"/>
            <a:ext cx="3024000" cy="103407"/>
            <a:chOff x="438249" y="3405464"/>
            <a:chExt cx="4843619" cy="165629"/>
          </a:xfrm>
        </p:grpSpPr>
        <p:sp>
          <p:nvSpPr>
            <p:cNvPr id="127" name="Image 3" descr=" ">
              <a:extLst>
                <a:ext uri="{FF2B5EF4-FFF2-40B4-BE49-F238E27FC236}">
                  <a16:creationId xmlns:a16="http://schemas.microsoft.com/office/drawing/2014/main" id="{2A7ECF06-0273-AC49-AAB5-929A963E8433}"/>
                </a:ext>
              </a:extLst>
            </p:cNvPr>
            <p:cNvSpPr/>
            <p:nvPr/>
          </p:nvSpPr>
          <p:spPr>
            <a:xfrm>
              <a:off x="438249" y="3405464"/>
              <a:ext cx="4843619" cy="165629"/>
            </a:xfrm>
            <a:custGeom>
              <a:avLst/>
              <a:gdLst>
                <a:gd name="connsiteX0" fmla="*/ 0 w 4828933"/>
                <a:gd name="connsiteY0" fmla="*/ 92471 h 165127"/>
                <a:gd name="connsiteX1" fmla="*/ 92483 w 4828933"/>
                <a:gd name="connsiteY1" fmla="*/ 0 h 165127"/>
                <a:gd name="connsiteX2" fmla="*/ 4736450 w 4828933"/>
                <a:gd name="connsiteY2" fmla="*/ 0 h 165127"/>
                <a:gd name="connsiteX3" fmla="*/ 4828933 w 4828933"/>
                <a:gd name="connsiteY3" fmla="*/ 92471 h 165127"/>
                <a:gd name="connsiteX4" fmla="*/ 4828933 w 4828933"/>
                <a:gd name="connsiteY4" fmla="*/ 165127 h 165127"/>
                <a:gd name="connsiteX5" fmla="*/ 0 w 4828933"/>
                <a:gd name="connsiteY5" fmla="*/ 165127 h 165127"/>
                <a:gd name="connsiteX6" fmla="*/ 0 w 4828933"/>
                <a:gd name="connsiteY6" fmla="*/ 92471 h 16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33" h="165127">
                  <a:moveTo>
                    <a:pt x="0" y="92471"/>
                  </a:moveTo>
                  <a:cubicBezTo>
                    <a:pt x="0" y="41401"/>
                    <a:pt x="41406" y="0"/>
                    <a:pt x="92483" y="0"/>
                  </a:cubicBezTo>
                  <a:lnTo>
                    <a:pt x="4736450" y="0"/>
                  </a:lnTo>
                  <a:cubicBezTo>
                    <a:pt x="4787527" y="0"/>
                    <a:pt x="4828933" y="41401"/>
                    <a:pt x="4828933" y="92471"/>
                  </a:cubicBezTo>
                  <a:lnTo>
                    <a:pt x="4828933" y="165127"/>
                  </a:lnTo>
                  <a:lnTo>
                    <a:pt x="0" y="165127"/>
                  </a:lnTo>
                  <a:lnTo>
                    <a:pt x="0" y="92471"/>
                  </a:lnTo>
                  <a:close/>
                </a:path>
              </a:pathLst>
            </a:custGeom>
            <a:solidFill>
              <a:srgbClr val="1A356D"/>
            </a:solidFill>
            <a:ln w="4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8" name="Shape 10">
              <a:extLst>
                <a:ext uri="{FF2B5EF4-FFF2-40B4-BE49-F238E27FC236}">
                  <a16:creationId xmlns:a16="http://schemas.microsoft.com/office/drawing/2014/main" id="{523F69CF-0694-8942-A7F0-00FDE49F00EA}"/>
                </a:ext>
              </a:extLst>
            </p:cNvPr>
            <p:cNvSpPr/>
            <p:nvPr/>
          </p:nvSpPr>
          <p:spPr>
            <a:xfrm>
              <a:off x="4880172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29" name="Shape 11">
              <a:extLst>
                <a:ext uri="{FF2B5EF4-FFF2-40B4-BE49-F238E27FC236}">
                  <a16:creationId xmlns:a16="http://schemas.microsoft.com/office/drawing/2014/main" id="{1A2ED07C-63BC-B348-B519-477DFDA60360}"/>
                </a:ext>
              </a:extLst>
            </p:cNvPr>
            <p:cNvSpPr/>
            <p:nvPr/>
          </p:nvSpPr>
          <p:spPr>
            <a:xfrm>
              <a:off x="4989604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30" name="Shape 12">
              <a:extLst>
                <a:ext uri="{FF2B5EF4-FFF2-40B4-BE49-F238E27FC236}">
                  <a16:creationId xmlns:a16="http://schemas.microsoft.com/office/drawing/2014/main" id="{E2AE2A2A-B287-B442-920D-7EFCF2360100}"/>
                </a:ext>
              </a:extLst>
            </p:cNvPr>
            <p:cNvSpPr/>
            <p:nvPr/>
          </p:nvSpPr>
          <p:spPr>
            <a:xfrm>
              <a:off x="5099037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1" name="Прямоугольник: скругленные углы 12">
            <a:extLst>
              <a:ext uri="{FF2B5EF4-FFF2-40B4-BE49-F238E27FC236}">
                <a16:creationId xmlns:a16="http://schemas.microsoft.com/office/drawing/2014/main" id="{F6B22A8A-C614-CE43-947D-FDFDB4379BEA}"/>
              </a:ext>
            </a:extLst>
          </p:cNvPr>
          <p:cNvSpPr/>
          <p:nvPr userDrawn="1"/>
        </p:nvSpPr>
        <p:spPr>
          <a:xfrm>
            <a:off x="3697925" y="2973326"/>
            <a:ext cx="2125295" cy="667449"/>
          </a:xfrm>
          <a:prstGeom prst="roundRect">
            <a:avLst>
              <a:gd name="adj" fmla="val 17565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Text 0">
            <a:extLst>
              <a:ext uri="{FF2B5EF4-FFF2-40B4-BE49-F238E27FC236}">
                <a16:creationId xmlns:a16="http://schemas.microsoft.com/office/drawing/2014/main" id="{D4373142-601C-2D4B-9683-329418500006}"/>
              </a:ext>
            </a:extLst>
          </p:cNvPr>
          <p:cNvSpPr/>
          <p:nvPr userDrawn="1"/>
        </p:nvSpPr>
        <p:spPr>
          <a:xfrm>
            <a:off x="3825592" y="3140851"/>
            <a:ext cx="1932495" cy="3323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rgbClr val="1A356D">
                    <a:alpha val="100000"/>
                  </a:srgbClr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Фонд микрофинансирования</a:t>
            </a:r>
          </a:p>
        </p:txBody>
      </p:sp>
      <p:sp>
        <p:nvSpPr>
          <p:cNvPr id="133" name="Прямоугольник: скругленные углы 15">
            <a:extLst>
              <a:ext uri="{FF2B5EF4-FFF2-40B4-BE49-F238E27FC236}">
                <a16:creationId xmlns:a16="http://schemas.microsoft.com/office/drawing/2014/main" id="{262F9D8E-A6A1-1343-AC08-9573BDBCF36E}"/>
              </a:ext>
            </a:extLst>
          </p:cNvPr>
          <p:cNvSpPr/>
          <p:nvPr userDrawn="1"/>
        </p:nvSpPr>
        <p:spPr>
          <a:xfrm>
            <a:off x="442913" y="1521870"/>
            <a:ext cx="5515270" cy="2254794"/>
          </a:xfrm>
          <a:prstGeom prst="roundRect">
            <a:avLst>
              <a:gd name="adj" fmla="val 4372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: скругленные углы 58">
            <a:extLst>
              <a:ext uri="{FF2B5EF4-FFF2-40B4-BE49-F238E27FC236}">
                <a16:creationId xmlns:a16="http://schemas.microsoft.com/office/drawing/2014/main" id="{69F07B53-C61C-2148-904E-83C568899EDD}"/>
              </a:ext>
            </a:extLst>
          </p:cNvPr>
          <p:cNvSpPr/>
          <p:nvPr userDrawn="1"/>
        </p:nvSpPr>
        <p:spPr>
          <a:xfrm>
            <a:off x="4645323" y="1640082"/>
            <a:ext cx="1177897" cy="1177897"/>
          </a:xfrm>
          <a:prstGeom prst="roundRect">
            <a:avLst>
              <a:gd name="adj" fmla="val 103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210A68C0-B08F-6144-9FA3-70716E2103E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75419" y="4201066"/>
            <a:ext cx="3024000" cy="103407"/>
            <a:chOff x="438249" y="3405464"/>
            <a:chExt cx="4843619" cy="165629"/>
          </a:xfrm>
        </p:grpSpPr>
        <p:sp>
          <p:nvSpPr>
            <p:cNvPr id="136" name="Image 3" descr=" ">
              <a:extLst>
                <a:ext uri="{FF2B5EF4-FFF2-40B4-BE49-F238E27FC236}">
                  <a16:creationId xmlns:a16="http://schemas.microsoft.com/office/drawing/2014/main" id="{11D2DE16-AB9D-B14A-AD8F-DE484F9281B8}"/>
                </a:ext>
              </a:extLst>
            </p:cNvPr>
            <p:cNvSpPr/>
            <p:nvPr/>
          </p:nvSpPr>
          <p:spPr>
            <a:xfrm>
              <a:off x="438249" y="3405464"/>
              <a:ext cx="4843619" cy="165629"/>
            </a:xfrm>
            <a:custGeom>
              <a:avLst/>
              <a:gdLst>
                <a:gd name="connsiteX0" fmla="*/ 0 w 4828933"/>
                <a:gd name="connsiteY0" fmla="*/ 92471 h 165127"/>
                <a:gd name="connsiteX1" fmla="*/ 92483 w 4828933"/>
                <a:gd name="connsiteY1" fmla="*/ 0 h 165127"/>
                <a:gd name="connsiteX2" fmla="*/ 4736450 w 4828933"/>
                <a:gd name="connsiteY2" fmla="*/ 0 h 165127"/>
                <a:gd name="connsiteX3" fmla="*/ 4828933 w 4828933"/>
                <a:gd name="connsiteY3" fmla="*/ 92471 h 165127"/>
                <a:gd name="connsiteX4" fmla="*/ 4828933 w 4828933"/>
                <a:gd name="connsiteY4" fmla="*/ 165127 h 165127"/>
                <a:gd name="connsiteX5" fmla="*/ 0 w 4828933"/>
                <a:gd name="connsiteY5" fmla="*/ 165127 h 165127"/>
                <a:gd name="connsiteX6" fmla="*/ 0 w 4828933"/>
                <a:gd name="connsiteY6" fmla="*/ 92471 h 16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33" h="165127">
                  <a:moveTo>
                    <a:pt x="0" y="92471"/>
                  </a:moveTo>
                  <a:cubicBezTo>
                    <a:pt x="0" y="41401"/>
                    <a:pt x="41406" y="0"/>
                    <a:pt x="92483" y="0"/>
                  </a:cubicBezTo>
                  <a:lnTo>
                    <a:pt x="4736450" y="0"/>
                  </a:lnTo>
                  <a:cubicBezTo>
                    <a:pt x="4787527" y="0"/>
                    <a:pt x="4828933" y="41401"/>
                    <a:pt x="4828933" y="92471"/>
                  </a:cubicBezTo>
                  <a:lnTo>
                    <a:pt x="4828933" y="165127"/>
                  </a:lnTo>
                  <a:lnTo>
                    <a:pt x="0" y="165127"/>
                  </a:lnTo>
                  <a:lnTo>
                    <a:pt x="0" y="92471"/>
                  </a:lnTo>
                  <a:close/>
                </a:path>
              </a:pathLst>
            </a:custGeom>
            <a:solidFill>
              <a:srgbClr val="1A356D"/>
            </a:solidFill>
            <a:ln w="4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7" name="Shape 10">
              <a:extLst>
                <a:ext uri="{FF2B5EF4-FFF2-40B4-BE49-F238E27FC236}">
                  <a16:creationId xmlns:a16="http://schemas.microsoft.com/office/drawing/2014/main" id="{70BD39ED-2448-434A-AE6A-173043346F6D}"/>
                </a:ext>
              </a:extLst>
            </p:cNvPr>
            <p:cNvSpPr/>
            <p:nvPr/>
          </p:nvSpPr>
          <p:spPr>
            <a:xfrm>
              <a:off x="4880172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46" name="Shape 11">
              <a:extLst>
                <a:ext uri="{FF2B5EF4-FFF2-40B4-BE49-F238E27FC236}">
                  <a16:creationId xmlns:a16="http://schemas.microsoft.com/office/drawing/2014/main" id="{520FBA6F-2E0B-5E4B-9093-4BFFDAD4A079}"/>
                </a:ext>
              </a:extLst>
            </p:cNvPr>
            <p:cNvSpPr/>
            <p:nvPr/>
          </p:nvSpPr>
          <p:spPr>
            <a:xfrm>
              <a:off x="4989604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47" name="Shape 12">
              <a:extLst>
                <a:ext uri="{FF2B5EF4-FFF2-40B4-BE49-F238E27FC236}">
                  <a16:creationId xmlns:a16="http://schemas.microsoft.com/office/drawing/2014/main" id="{35E62EEE-D78D-2741-BADC-645327962404}"/>
                </a:ext>
              </a:extLst>
            </p:cNvPr>
            <p:cNvSpPr/>
            <p:nvPr/>
          </p:nvSpPr>
          <p:spPr>
            <a:xfrm>
              <a:off x="5099037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8" name="Прямоугольник: скругленные углы 12">
            <a:extLst>
              <a:ext uri="{FF2B5EF4-FFF2-40B4-BE49-F238E27FC236}">
                <a16:creationId xmlns:a16="http://schemas.microsoft.com/office/drawing/2014/main" id="{2FA07E03-26CA-5449-8F54-CA5259A27B17}"/>
              </a:ext>
            </a:extLst>
          </p:cNvPr>
          <p:cNvSpPr/>
          <p:nvPr userDrawn="1"/>
        </p:nvSpPr>
        <p:spPr>
          <a:xfrm>
            <a:off x="3682533" y="5543532"/>
            <a:ext cx="2140687" cy="667449"/>
          </a:xfrm>
          <a:prstGeom prst="roundRect">
            <a:avLst>
              <a:gd name="adj" fmla="val 17565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Text 0">
            <a:extLst>
              <a:ext uri="{FF2B5EF4-FFF2-40B4-BE49-F238E27FC236}">
                <a16:creationId xmlns:a16="http://schemas.microsoft.com/office/drawing/2014/main" id="{5D415696-6B28-E249-B104-B771963CFB98}"/>
              </a:ext>
            </a:extLst>
          </p:cNvPr>
          <p:cNvSpPr/>
          <p:nvPr userDrawn="1"/>
        </p:nvSpPr>
        <p:spPr>
          <a:xfrm>
            <a:off x="3825592" y="5711057"/>
            <a:ext cx="1763634" cy="3323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rgbClr val="1A356D">
                    <a:alpha val="100000"/>
                  </a:srgbClr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Центр Содействия Строительству</a:t>
            </a:r>
          </a:p>
        </p:txBody>
      </p: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7D0A7A89-5DB7-904F-8AAE-99816DA45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" b="150"/>
          <a:stretch/>
        </p:blipFill>
        <p:spPr>
          <a:xfrm>
            <a:off x="585194" y="1767427"/>
            <a:ext cx="3004026" cy="1871878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51" name="Text 0">
            <a:extLst>
              <a:ext uri="{FF2B5EF4-FFF2-40B4-BE49-F238E27FC236}">
                <a16:creationId xmlns:a16="http://schemas.microsoft.com/office/drawing/2014/main" id="{63AF36EE-DC38-0D43-830F-268AEAD1C259}"/>
              </a:ext>
            </a:extLst>
          </p:cNvPr>
          <p:cNvSpPr/>
          <p:nvPr userDrawn="1"/>
        </p:nvSpPr>
        <p:spPr>
          <a:xfrm>
            <a:off x="3731856" y="1628927"/>
            <a:ext cx="536851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b="0" i="0" dirty="0">
                <a:solidFill>
                  <a:schemeClr val="accent2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ru-RU" sz="1000" b="0" i="0" dirty="0">
              <a:solidFill>
                <a:schemeClr val="accent2"/>
              </a:solidFill>
              <a:latin typeface="Arial" panose="020B0604020202020204" pitchFamily="34" charset="0"/>
              <a:ea typeface="Segoe UI Regular" pitchFamily="34" charset="-122"/>
              <a:cs typeface="Arial" panose="020B0604020202020204" pitchFamily="34" charset="0"/>
            </a:endParaRPr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524DADC5-D377-7549-93D5-5CC875F818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271" y="1671030"/>
            <a:ext cx="1116000" cy="1116000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53E51CCF-008D-D44C-B770-FA99E81791E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21049" y="2365891"/>
            <a:ext cx="452785" cy="454145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9FE0B303-EF3D-AD47-A5C1-FEC32B8B7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" b="150"/>
          <a:stretch/>
        </p:blipFill>
        <p:spPr>
          <a:xfrm>
            <a:off x="6372672" y="1767427"/>
            <a:ext cx="3004025" cy="1871877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55" name="Text 0">
            <a:extLst>
              <a:ext uri="{FF2B5EF4-FFF2-40B4-BE49-F238E27FC236}">
                <a16:creationId xmlns:a16="http://schemas.microsoft.com/office/drawing/2014/main" id="{2F563774-567C-444E-95F2-F0D07895AB40}"/>
              </a:ext>
            </a:extLst>
          </p:cNvPr>
          <p:cNvSpPr/>
          <p:nvPr userDrawn="1"/>
        </p:nvSpPr>
        <p:spPr>
          <a:xfrm>
            <a:off x="9520858" y="3073621"/>
            <a:ext cx="471644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b="0" i="0" dirty="0">
                <a:solidFill>
                  <a:schemeClr val="accent2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ru-RU" sz="1000" b="0" i="0" dirty="0">
              <a:solidFill>
                <a:schemeClr val="accent2"/>
              </a:solidFill>
              <a:latin typeface="Arial" panose="020B0604020202020204" pitchFamily="34" charset="0"/>
              <a:ea typeface="Segoe UI Regular" pitchFamily="34" charset="-122"/>
              <a:cs typeface="Arial" panose="020B0604020202020204" pitchFamily="34" charset="0"/>
            </a:endParaRPr>
          </a:p>
        </p:txBody>
      </p:sp>
      <p:sp>
        <p:nvSpPr>
          <p:cNvPr id="156" name="Text 0">
            <a:extLst>
              <a:ext uri="{FF2B5EF4-FFF2-40B4-BE49-F238E27FC236}">
                <a16:creationId xmlns:a16="http://schemas.microsoft.com/office/drawing/2014/main" id="{CAAFAADB-EE30-C044-9B19-D82575C63BDD}"/>
              </a:ext>
            </a:extLst>
          </p:cNvPr>
          <p:cNvSpPr/>
          <p:nvPr userDrawn="1"/>
        </p:nvSpPr>
        <p:spPr>
          <a:xfrm>
            <a:off x="9520858" y="1628927"/>
            <a:ext cx="471644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b="0" i="0" dirty="0">
                <a:solidFill>
                  <a:schemeClr val="accent2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ru-RU" sz="1000" b="0" i="0" dirty="0">
              <a:solidFill>
                <a:schemeClr val="accent2"/>
              </a:solidFill>
              <a:latin typeface="Arial" panose="020B0604020202020204" pitchFamily="34" charset="0"/>
              <a:ea typeface="Segoe UI Regular" pitchFamily="34" charset="-122"/>
              <a:cs typeface="Arial" panose="020B0604020202020204" pitchFamily="34" charset="0"/>
            </a:endParaRPr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F1B59544-E351-D444-BCED-905AB28712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7176" y="1667922"/>
            <a:ext cx="1116000" cy="1116000"/>
          </a:xfrm>
          <a:prstGeom prst="rect">
            <a:avLst/>
          </a:prstGeom>
        </p:spPr>
      </p:pic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06A91FCB-174D-BB40-98BB-FD11754FB495}"/>
              </a:ext>
            </a:extLst>
          </p:cNvPr>
          <p:cNvGrpSpPr/>
          <p:nvPr userDrawn="1"/>
        </p:nvGrpSpPr>
        <p:grpSpPr>
          <a:xfrm>
            <a:off x="10436228" y="3073621"/>
            <a:ext cx="1177897" cy="1177897"/>
            <a:chOff x="10436228" y="2993163"/>
            <a:chExt cx="1177897" cy="1177897"/>
          </a:xfrm>
        </p:grpSpPr>
        <p:sp>
          <p:nvSpPr>
            <p:cNvPr id="160" name="Прямоугольник: скругленные углы 58">
              <a:extLst>
                <a:ext uri="{FF2B5EF4-FFF2-40B4-BE49-F238E27FC236}">
                  <a16:creationId xmlns:a16="http://schemas.microsoft.com/office/drawing/2014/main" id="{4A8BBF8B-A506-F546-B6DE-2225D3727528}"/>
                </a:ext>
              </a:extLst>
            </p:cNvPr>
            <p:cNvSpPr/>
            <p:nvPr userDrawn="1"/>
          </p:nvSpPr>
          <p:spPr>
            <a:xfrm>
              <a:off x="10436228" y="2993163"/>
              <a:ext cx="1177897" cy="1177897"/>
            </a:xfrm>
            <a:prstGeom prst="roundRect">
              <a:avLst>
                <a:gd name="adj" fmla="val 1035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987A79E2-A86B-8E44-817E-9CC7C627DA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7176" y="3024111"/>
              <a:ext cx="1116000" cy="1116000"/>
            </a:xfrm>
            <a:prstGeom prst="rect">
              <a:avLst/>
            </a:prstGeom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165C656B-29D6-1147-8AEB-569B1364F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301"/>
          <a:stretch/>
        </p:blipFill>
        <p:spPr>
          <a:xfrm>
            <a:off x="581766" y="4332915"/>
            <a:ext cx="3013955" cy="1878065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89960AE7-1F9D-6B48-AB98-E0AADECD1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66256" b="13271"/>
          <a:stretch/>
        </p:blipFill>
        <p:spPr>
          <a:xfrm>
            <a:off x="3721049" y="4939001"/>
            <a:ext cx="536851" cy="503302"/>
          </a:xfrm>
          <a:prstGeom prst="rect">
            <a:avLst/>
          </a:prstGeom>
        </p:spPr>
      </p:pic>
      <p:sp>
        <p:nvSpPr>
          <p:cNvPr id="164" name="Text 0">
            <a:extLst>
              <a:ext uri="{FF2B5EF4-FFF2-40B4-BE49-F238E27FC236}">
                <a16:creationId xmlns:a16="http://schemas.microsoft.com/office/drawing/2014/main" id="{7B4AF229-7CAB-F641-A349-DE8C4F4B4A8A}"/>
              </a:ext>
            </a:extLst>
          </p:cNvPr>
          <p:cNvSpPr/>
          <p:nvPr userDrawn="1"/>
        </p:nvSpPr>
        <p:spPr>
          <a:xfrm>
            <a:off x="3723777" y="4191518"/>
            <a:ext cx="536851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b="0" i="0" dirty="0">
                <a:solidFill>
                  <a:schemeClr val="accent2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ru-RU" sz="1000" b="0" i="0" dirty="0">
              <a:solidFill>
                <a:schemeClr val="accent2"/>
              </a:solidFill>
              <a:latin typeface="Arial" panose="020B0604020202020204" pitchFamily="34" charset="0"/>
              <a:ea typeface="Segoe UI Regular" pitchFamily="34" charset="-122"/>
              <a:cs typeface="Arial" panose="020B0604020202020204" pitchFamily="34" charset="0"/>
            </a:endParaRPr>
          </a:p>
        </p:txBody>
      </p:sp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0AECE7B2-34C7-9244-A941-A0C4BD7148F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77" y="4251518"/>
            <a:ext cx="1116000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50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униципальный инвестстанда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00EBA144-91DD-4928-8E81-F6738CC4059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C03730F6-6A00-6444-9CA4-E56936C34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1" name="Текст 6">
            <a:extLst>
              <a:ext uri="{FF2B5EF4-FFF2-40B4-BE49-F238E27FC236}">
                <a16:creationId xmlns:a16="http://schemas.microsoft.com/office/drawing/2014/main" id="{DC44FBF0-9CBE-6744-8361-29C2A7FC11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911741-5F6C-9A4D-8C0D-8A828EF6235A}"/>
              </a:ext>
            </a:extLst>
          </p:cNvPr>
          <p:cNvSpPr txBox="1"/>
          <p:nvPr userDrawn="1"/>
        </p:nvSpPr>
        <p:spPr>
          <a:xfrm>
            <a:off x="442912" y="474027"/>
            <a:ext cx="961548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МУНИЦИПАЛЬНЫЙ ИНВЕСТИЦИОННЫЙ СТАНДАРТ</a:t>
            </a:r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id="{A0429269-10F5-4651-AB6B-6C2350738539}"/>
              </a:ext>
            </a:extLst>
          </p:cNvPr>
          <p:cNvSpPr/>
          <p:nvPr/>
        </p:nvSpPr>
        <p:spPr>
          <a:xfrm>
            <a:off x="442912" y="1160464"/>
            <a:ext cx="11304437" cy="5184774"/>
          </a:xfrm>
          <a:custGeom>
            <a:avLst/>
            <a:gdLst>
              <a:gd name="connsiteX0" fmla="*/ 1775308 w 11304437"/>
              <a:gd name="connsiteY0" fmla="*/ 150283 h 5184774"/>
              <a:gd name="connsiteX1" fmla="*/ 1633659 w 11304437"/>
              <a:gd name="connsiteY1" fmla="*/ 0 h 5184774"/>
              <a:gd name="connsiteX2" fmla="*/ 141649 w 11304437"/>
              <a:gd name="connsiteY2" fmla="*/ 0 h 5184774"/>
              <a:gd name="connsiteX3" fmla="*/ 0 w 11304437"/>
              <a:gd name="connsiteY3" fmla="*/ 150283 h 5184774"/>
              <a:gd name="connsiteX4" fmla="*/ 0 w 11304437"/>
              <a:gd name="connsiteY4" fmla="*/ 2377209 h 5184774"/>
              <a:gd name="connsiteX5" fmla="*/ 141649 w 11304437"/>
              <a:gd name="connsiteY5" fmla="*/ 2527492 h 5184774"/>
              <a:gd name="connsiteX6" fmla="*/ 711465 w 11304437"/>
              <a:gd name="connsiteY6" fmla="*/ 2527492 h 5184774"/>
              <a:gd name="connsiteX7" fmla="*/ 772632 w 11304437"/>
              <a:gd name="connsiteY7" fmla="*/ 2592387 h 5184774"/>
              <a:gd name="connsiteX8" fmla="*/ 772632 w 11304437"/>
              <a:gd name="connsiteY8" fmla="*/ 2592387 h 5184774"/>
              <a:gd name="connsiteX9" fmla="*/ 711465 w 11304437"/>
              <a:gd name="connsiteY9" fmla="*/ 2657282 h 5184774"/>
              <a:gd name="connsiteX10" fmla="*/ 141649 w 11304437"/>
              <a:gd name="connsiteY10" fmla="*/ 2657282 h 5184774"/>
              <a:gd name="connsiteX11" fmla="*/ 0 w 11304437"/>
              <a:gd name="connsiteY11" fmla="*/ 2807565 h 5184774"/>
              <a:gd name="connsiteX12" fmla="*/ 0 w 11304437"/>
              <a:gd name="connsiteY12" fmla="*/ 5034491 h 5184774"/>
              <a:gd name="connsiteX13" fmla="*/ 141649 w 11304437"/>
              <a:gd name="connsiteY13" fmla="*/ 5184774 h 5184774"/>
              <a:gd name="connsiteX14" fmla="*/ 1633659 w 11304437"/>
              <a:gd name="connsiteY14" fmla="*/ 5184774 h 5184774"/>
              <a:gd name="connsiteX15" fmla="*/ 1775308 w 11304437"/>
              <a:gd name="connsiteY15" fmla="*/ 5034491 h 5184774"/>
              <a:gd name="connsiteX16" fmla="*/ 1775308 w 11304437"/>
              <a:gd name="connsiteY16" fmla="*/ 3990268 h 5184774"/>
              <a:gd name="connsiteX17" fmla="*/ 1840563 w 11304437"/>
              <a:gd name="connsiteY17" fmla="*/ 3921028 h 5184774"/>
              <a:gd name="connsiteX18" fmla="*/ 1840563 w 11304437"/>
              <a:gd name="connsiteY18" fmla="*/ 3921028 h 5184774"/>
              <a:gd name="connsiteX19" fmla="*/ 1905825 w 11304437"/>
              <a:gd name="connsiteY19" fmla="*/ 3990268 h 5184774"/>
              <a:gd name="connsiteX20" fmla="*/ 1905825 w 11304437"/>
              <a:gd name="connsiteY20" fmla="*/ 5034491 h 5184774"/>
              <a:gd name="connsiteX21" fmla="*/ 2047474 w 11304437"/>
              <a:gd name="connsiteY21" fmla="*/ 5184774 h 5184774"/>
              <a:gd name="connsiteX22" fmla="*/ 3539484 w 11304437"/>
              <a:gd name="connsiteY22" fmla="*/ 5184774 h 5184774"/>
              <a:gd name="connsiteX23" fmla="*/ 3681133 w 11304437"/>
              <a:gd name="connsiteY23" fmla="*/ 5034491 h 5184774"/>
              <a:gd name="connsiteX24" fmla="*/ 3681133 w 11304437"/>
              <a:gd name="connsiteY24" fmla="*/ 3990268 h 5184774"/>
              <a:gd name="connsiteX25" fmla="*/ 3746388 w 11304437"/>
              <a:gd name="connsiteY25" fmla="*/ 3921028 h 5184774"/>
              <a:gd name="connsiteX26" fmla="*/ 3746388 w 11304437"/>
              <a:gd name="connsiteY26" fmla="*/ 3921028 h 5184774"/>
              <a:gd name="connsiteX27" fmla="*/ 3811649 w 11304437"/>
              <a:gd name="connsiteY27" fmla="*/ 3990268 h 5184774"/>
              <a:gd name="connsiteX28" fmla="*/ 3811649 w 11304437"/>
              <a:gd name="connsiteY28" fmla="*/ 5034491 h 5184774"/>
              <a:gd name="connsiteX29" fmla="*/ 3953299 w 11304437"/>
              <a:gd name="connsiteY29" fmla="*/ 5184774 h 5184774"/>
              <a:gd name="connsiteX30" fmla="*/ 5445308 w 11304437"/>
              <a:gd name="connsiteY30" fmla="*/ 5184774 h 5184774"/>
              <a:gd name="connsiteX31" fmla="*/ 5586957 w 11304437"/>
              <a:gd name="connsiteY31" fmla="*/ 5034491 h 5184774"/>
              <a:gd name="connsiteX32" fmla="*/ 5586957 w 11304437"/>
              <a:gd name="connsiteY32" fmla="*/ 3990268 h 5184774"/>
              <a:gd name="connsiteX33" fmla="*/ 5652213 w 11304437"/>
              <a:gd name="connsiteY33" fmla="*/ 3921028 h 5184774"/>
              <a:gd name="connsiteX34" fmla="*/ 5652213 w 11304437"/>
              <a:gd name="connsiteY34" fmla="*/ 3921028 h 5184774"/>
              <a:gd name="connsiteX35" fmla="*/ 5717474 w 11304437"/>
              <a:gd name="connsiteY35" fmla="*/ 3990268 h 5184774"/>
              <a:gd name="connsiteX36" fmla="*/ 5717474 w 11304437"/>
              <a:gd name="connsiteY36" fmla="*/ 5034491 h 5184774"/>
              <a:gd name="connsiteX37" fmla="*/ 5859123 w 11304437"/>
              <a:gd name="connsiteY37" fmla="*/ 5184774 h 5184774"/>
              <a:gd name="connsiteX38" fmla="*/ 7351139 w 11304437"/>
              <a:gd name="connsiteY38" fmla="*/ 5184774 h 5184774"/>
              <a:gd name="connsiteX39" fmla="*/ 7492788 w 11304437"/>
              <a:gd name="connsiteY39" fmla="*/ 5034491 h 5184774"/>
              <a:gd name="connsiteX40" fmla="*/ 7492788 w 11304437"/>
              <a:gd name="connsiteY40" fmla="*/ 3990268 h 5184774"/>
              <a:gd name="connsiteX41" fmla="*/ 7558011 w 11304437"/>
              <a:gd name="connsiteY41" fmla="*/ 3921028 h 5184774"/>
              <a:gd name="connsiteX42" fmla="*/ 7558011 w 11304437"/>
              <a:gd name="connsiteY42" fmla="*/ 3921028 h 5184774"/>
              <a:gd name="connsiteX43" fmla="*/ 7623299 w 11304437"/>
              <a:gd name="connsiteY43" fmla="*/ 3990268 h 5184774"/>
              <a:gd name="connsiteX44" fmla="*/ 7623299 w 11304437"/>
              <a:gd name="connsiteY44" fmla="*/ 5034491 h 5184774"/>
              <a:gd name="connsiteX45" fmla="*/ 7764948 w 11304437"/>
              <a:gd name="connsiteY45" fmla="*/ 5184774 h 5184774"/>
              <a:gd name="connsiteX46" fmla="*/ 9256964 w 11304437"/>
              <a:gd name="connsiteY46" fmla="*/ 5184774 h 5184774"/>
              <a:gd name="connsiteX47" fmla="*/ 9398613 w 11304437"/>
              <a:gd name="connsiteY47" fmla="*/ 5034491 h 5184774"/>
              <a:gd name="connsiteX48" fmla="*/ 9398613 w 11304437"/>
              <a:gd name="connsiteY48" fmla="*/ 3990268 h 5184774"/>
              <a:gd name="connsiteX49" fmla="*/ 9463836 w 11304437"/>
              <a:gd name="connsiteY49" fmla="*/ 3921028 h 5184774"/>
              <a:gd name="connsiteX50" fmla="*/ 9463836 w 11304437"/>
              <a:gd name="connsiteY50" fmla="*/ 3921028 h 5184774"/>
              <a:gd name="connsiteX51" fmla="*/ 9529123 w 11304437"/>
              <a:gd name="connsiteY51" fmla="*/ 3990268 h 5184774"/>
              <a:gd name="connsiteX52" fmla="*/ 9529123 w 11304437"/>
              <a:gd name="connsiteY52" fmla="*/ 5034491 h 5184774"/>
              <a:gd name="connsiteX53" fmla="*/ 9670772 w 11304437"/>
              <a:gd name="connsiteY53" fmla="*/ 5184774 h 5184774"/>
              <a:gd name="connsiteX54" fmla="*/ 11162788 w 11304437"/>
              <a:gd name="connsiteY54" fmla="*/ 5184774 h 5184774"/>
              <a:gd name="connsiteX55" fmla="*/ 11304437 w 11304437"/>
              <a:gd name="connsiteY55" fmla="*/ 5034491 h 5184774"/>
              <a:gd name="connsiteX56" fmla="*/ 11304437 w 11304437"/>
              <a:gd name="connsiteY56" fmla="*/ 2807565 h 5184774"/>
              <a:gd name="connsiteX57" fmla="*/ 11162788 w 11304437"/>
              <a:gd name="connsiteY57" fmla="*/ 2657282 h 5184774"/>
              <a:gd name="connsiteX58" fmla="*/ 10598317 w 11304437"/>
              <a:gd name="connsiteY58" fmla="*/ 2657282 h 5184774"/>
              <a:gd name="connsiteX59" fmla="*/ 10537150 w 11304437"/>
              <a:gd name="connsiteY59" fmla="*/ 2592387 h 5184774"/>
              <a:gd name="connsiteX60" fmla="*/ 10537150 w 11304437"/>
              <a:gd name="connsiteY60" fmla="*/ 2592387 h 5184774"/>
              <a:gd name="connsiteX61" fmla="*/ 10598317 w 11304437"/>
              <a:gd name="connsiteY61" fmla="*/ 2527492 h 5184774"/>
              <a:gd name="connsiteX62" fmla="*/ 11162788 w 11304437"/>
              <a:gd name="connsiteY62" fmla="*/ 2527492 h 5184774"/>
              <a:gd name="connsiteX63" fmla="*/ 11304437 w 11304437"/>
              <a:gd name="connsiteY63" fmla="*/ 2377209 h 5184774"/>
              <a:gd name="connsiteX64" fmla="*/ 11304437 w 11304437"/>
              <a:gd name="connsiteY64" fmla="*/ 150283 h 5184774"/>
              <a:gd name="connsiteX65" fmla="*/ 11162788 w 11304437"/>
              <a:gd name="connsiteY65" fmla="*/ 0 h 5184774"/>
              <a:gd name="connsiteX66" fmla="*/ 9670772 w 11304437"/>
              <a:gd name="connsiteY66" fmla="*/ 0 h 5184774"/>
              <a:gd name="connsiteX67" fmla="*/ 9529123 w 11304437"/>
              <a:gd name="connsiteY67" fmla="*/ 150283 h 5184774"/>
              <a:gd name="connsiteX68" fmla="*/ 9529123 w 11304437"/>
              <a:gd name="connsiteY68" fmla="*/ 1019911 h 5184774"/>
              <a:gd name="connsiteX69" fmla="*/ 9463836 w 11304437"/>
              <a:gd name="connsiteY69" fmla="*/ 1089151 h 5184774"/>
              <a:gd name="connsiteX70" fmla="*/ 9463836 w 11304437"/>
              <a:gd name="connsiteY70" fmla="*/ 1089151 h 5184774"/>
              <a:gd name="connsiteX71" fmla="*/ 9398613 w 11304437"/>
              <a:gd name="connsiteY71" fmla="*/ 1019911 h 5184774"/>
              <a:gd name="connsiteX72" fmla="*/ 9398613 w 11304437"/>
              <a:gd name="connsiteY72" fmla="*/ 150283 h 5184774"/>
              <a:gd name="connsiteX73" fmla="*/ 9256964 w 11304437"/>
              <a:gd name="connsiteY73" fmla="*/ 0 h 5184774"/>
              <a:gd name="connsiteX74" fmla="*/ 7764948 w 11304437"/>
              <a:gd name="connsiteY74" fmla="*/ 0 h 5184774"/>
              <a:gd name="connsiteX75" fmla="*/ 7623299 w 11304437"/>
              <a:gd name="connsiteY75" fmla="*/ 150283 h 5184774"/>
              <a:gd name="connsiteX76" fmla="*/ 7623299 w 11304437"/>
              <a:gd name="connsiteY76" fmla="*/ 1019911 h 5184774"/>
              <a:gd name="connsiteX77" fmla="*/ 7558011 w 11304437"/>
              <a:gd name="connsiteY77" fmla="*/ 1089151 h 5184774"/>
              <a:gd name="connsiteX78" fmla="*/ 7558011 w 11304437"/>
              <a:gd name="connsiteY78" fmla="*/ 1089151 h 5184774"/>
              <a:gd name="connsiteX79" fmla="*/ 7492788 w 11304437"/>
              <a:gd name="connsiteY79" fmla="*/ 1019911 h 5184774"/>
              <a:gd name="connsiteX80" fmla="*/ 7492788 w 11304437"/>
              <a:gd name="connsiteY80" fmla="*/ 150283 h 5184774"/>
              <a:gd name="connsiteX81" fmla="*/ 7351139 w 11304437"/>
              <a:gd name="connsiteY81" fmla="*/ 0 h 5184774"/>
              <a:gd name="connsiteX82" fmla="*/ 5859123 w 11304437"/>
              <a:gd name="connsiteY82" fmla="*/ 0 h 5184774"/>
              <a:gd name="connsiteX83" fmla="*/ 5717474 w 11304437"/>
              <a:gd name="connsiteY83" fmla="*/ 150283 h 5184774"/>
              <a:gd name="connsiteX84" fmla="*/ 5717474 w 11304437"/>
              <a:gd name="connsiteY84" fmla="*/ 1019911 h 5184774"/>
              <a:gd name="connsiteX85" fmla="*/ 5652213 w 11304437"/>
              <a:gd name="connsiteY85" fmla="*/ 1089151 h 5184774"/>
              <a:gd name="connsiteX86" fmla="*/ 5652213 w 11304437"/>
              <a:gd name="connsiteY86" fmla="*/ 1089151 h 5184774"/>
              <a:gd name="connsiteX87" fmla="*/ 5586957 w 11304437"/>
              <a:gd name="connsiteY87" fmla="*/ 1019911 h 5184774"/>
              <a:gd name="connsiteX88" fmla="*/ 5586957 w 11304437"/>
              <a:gd name="connsiteY88" fmla="*/ 150283 h 5184774"/>
              <a:gd name="connsiteX89" fmla="*/ 5445308 w 11304437"/>
              <a:gd name="connsiteY89" fmla="*/ 0 h 5184774"/>
              <a:gd name="connsiteX90" fmla="*/ 3953299 w 11304437"/>
              <a:gd name="connsiteY90" fmla="*/ 0 h 5184774"/>
              <a:gd name="connsiteX91" fmla="*/ 3811649 w 11304437"/>
              <a:gd name="connsiteY91" fmla="*/ 150283 h 5184774"/>
              <a:gd name="connsiteX92" fmla="*/ 3811649 w 11304437"/>
              <a:gd name="connsiteY92" fmla="*/ 1019911 h 5184774"/>
              <a:gd name="connsiteX93" fmla="*/ 3746388 w 11304437"/>
              <a:gd name="connsiteY93" fmla="*/ 1089151 h 5184774"/>
              <a:gd name="connsiteX94" fmla="*/ 3746388 w 11304437"/>
              <a:gd name="connsiteY94" fmla="*/ 1089151 h 5184774"/>
              <a:gd name="connsiteX95" fmla="*/ 3681133 w 11304437"/>
              <a:gd name="connsiteY95" fmla="*/ 1019911 h 5184774"/>
              <a:gd name="connsiteX96" fmla="*/ 3681133 w 11304437"/>
              <a:gd name="connsiteY96" fmla="*/ 150283 h 5184774"/>
              <a:gd name="connsiteX97" fmla="*/ 3539484 w 11304437"/>
              <a:gd name="connsiteY97" fmla="*/ 0 h 5184774"/>
              <a:gd name="connsiteX98" fmla="*/ 2047474 w 11304437"/>
              <a:gd name="connsiteY98" fmla="*/ 0 h 5184774"/>
              <a:gd name="connsiteX99" fmla="*/ 1905825 w 11304437"/>
              <a:gd name="connsiteY99" fmla="*/ 150283 h 5184774"/>
              <a:gd name="connsiteX100" fmla="*/ 1905825 w 11304437"/>
              <a:gd name="connsiteY100" fmla="*/ 1019911 h 5184774"/>
              <a:gd name="connsiteX101" fmla="*/ 1840563 w 11304437"/>
              <a:gd name="connsiteY101" fmla="*/ 1089151 h 5184774"/>
              <a:gd name="connsiteX102" fmla="*/ 1840563 w 11304437"/>
              <a:gd name="connsiteY102" fmla="*/ 1089151 h 5184774"/>
              <a:gd name="connsiteX103" fmla="*/ 1775308 w 11304437"/>
              <a:gd name="connsiteY103" fmla="*/ 1019911 h 5184774"/>
              <a:gd name="connsiteX104" fmla="*/ 1775308 w 11304437"/>
              <a:gd name="connsiteY104" fmla="*/ 150283 h 5184774"/>
              <a:gd name="connsiteX105" fmla="*/ 9463836 w 11304437"/>
              <a:gd name="connsiteY105" fmla="*/ 3739602 h 5184774"/>
              <a:gd name="connsiteX106" fmla="*/ 9529123 w 11304437"/>
              <a:gd name="connsiteY106" fmla="*/ 3670362 h 5184774"/>
              <a:gd name="connsiteX107" fmla="*/ 9529123 w 11304437"/>
              <a:gd name="connsiteY107" fmla="*/ 2807565 h 5184774"/>
              <a:gd name="connsiteX108" fmla="*/ 9670772 w 11304437"/>
              <a:gd name="connsiteY108" fmla="*/ 2657282 h 5184774"/>
              <a:gd name="connsiteX109" fmla="*/ 10304974 w 11304437"/>
              <a:gd name="connsiteY109" fmla="*/ 2657282 h 5184774"/>
              <a:gd name="connsiteX110" fmla="*/ 10366141 w 11304437"/>
              <a:gd name="connsiteY110" fmla="*/ 2592387 h 5184774"/>
              <a:gd name="connsiteX111" fmla="*/ 10366141 w 11304437"/>
              <a:gd name="connsiteY111" fmla="*/ 2592387 h 5184774"/>
              <a:gd name="connsiteX112" fmla="*/ 10304974 w 11304437"/>
              <a:gd name="connsiteY112" fmla="*/ 2527492 h 5184774"/>
              <a:gd name="connsiteX113" fmla="*/ 9670772 w 11304437"/>
              <a:gd name="connsiteY113" fmla="*/ 2527492 h 5184774"/>
              <a:gd name="connsiteX114" fmla="*/ 9529123 w 11304437"/>
              <a:gd name="connsiteY114" fmla="*/ 2377209 h 5184774"/>
              <a:gd name="connsiteX115" fmla="*/ 9529123 w 11304437"/>
              <a:gd name="connsiteY115" fmla="*/ 1339817 h 5184774"/>
              <a:gd name="connsiteX116" fmla="*/ 9463836 w 11304437"/>
              <a:gd name="connsiteY116" fmla="*/ 1270577 h 5184774"/>
              <a:gd name="connsiteX117" fmla="*/ 9463836 w 11304437"/>
              <a:gd name="connsiteY117" fmla="*/ 1270577 h 5184774"/>
              <a:gd name="connsiteX118" fmla="*/ 9398613 w 11304437"/>
              <a:gd name="connsiteY118" fmla="*/ 1339817 h 5184774"/>
              <a:gd name="connsiteX119" fmla="*/ 9398613 w 11304437"/>
              <a:gd name="connsiteY119" fmla="*/ 2377209 h 5184774"/>
              <a:gd name="connsiteX120" fmla="*/ 9256964 w 11304437"/>
              <a:gd name="connsiteY120" fmla="*/ 2527492 h 5184774"/>
              <a:gd name="connsiteX121" fmla="*/ 8679615 w 11304437"/>
              <a:gd name="connsiteY121" fmla="*/ 2527492 h 5184774"/>
              <a:gd name="connsiteX122" fmla="*/ 8618449 w 11304437"/>
              <a:gd name="connsiteY122" fmla="*/ 2592387 h 5184774"/>
              <a:gd name="connsiteX123" fmla="*/ 8618449 w 11304437"/>
              <a:gd name="connsiteY123" fmla="*/ 2592387 h 5184774"/>
              <a:gd name="connsiteX124" fmla="*/ 8679615 w 11304437"/>
              <a:gd name="connsiteY124" fmla="*/ 2657282 h 5184774"/>
              <a:gd name="connsiteX125" fmla="*/ 9256964 w 11304437"/>
              <a:gd name="connsiteY125" fmla="*/ 2657282 h 5184774"/>
              <a:gd name="connsiteX126" fmla="*/ 9398613 w 11304437"/>
              <a:gd name="connsiteY126" fmla="*/ 2807565 h 5184774"/>
              <a:gd name="connsiteX127" fmla="*/ 9398613 w 11304437"/>
              <a:gd name="connsiteY127" fmla="*/ 3670362 h 5184774"/>
              <a:gd name="connsiteX128" fmla="*/ 9463836 w 11304437"/>
              <a:gd name="connsiteY128" fmla="*/ 3739602 h 5184774"/>
              <a:gd name="connsiteX129" fmla="*/ 9463836 w 11304437"/>
              <a:gd name="connsiteY129" fmla="*/ 3739602 h 5184774"/>
              <a:gd name="connsiteX130" fmla="*/ 5717474 w 11304437"/>
              <a:gd name="connsiteY130" fmla="*/ 3670362 h 5184774"/>
              <a:gd name="connsiteX131" fmla="*/ 5652213 w 11304437"/>
              <a:gd name="connsiteY131" fmla="*/ 3739602 h 5184774"/>
              <a:gd name="connsiteX132" fmla="*/ 5652213 w 11304437"/>
              <a:gd name="connsiteY132" fmla="*/ 3739602 h 5184774"/>
              <a:gd name="connsiteX133" fmla="*/ 5586957 w 11304437"/>
              <a:gd name="connsiteY133" fmla="*/ 3670362 h 5184774"/>
              <a:gd name="connsiteX134" fmla="*/ 5586957 w 11304437"/>
              <a:gd name="connsiteY134" fmla="*/ 2807565 h 5184774"/>
              <a:gd name="connsiteX135" fmla="*/ 5445308 w 11304437"/>
              <a:gd name="connsiteY135" fmla="*/ 2657282 h 5184774"/>
              <a:gd name="connsiteX136" fmla="*/ 4842211 w 11304437"/>
              <a:gd name="connsiteY136" fmla="*/ 2657282 h 5184774"/>
              <a:gd name="connsiteX137" fmla="*/ 4781045 w 11304437"/>
              <a:gd name="connsiteY137" fmla="*/ 2592387 h 5184774"/>
              <a:gd name="connsiteX138" fmla="*/ 4781045 w 11304437"/>
              <a:gd name="connsiteY138" fmla="*/ 2592387 h 5184774"/>
              <a:gd name="connsiteX139" fmla="*/ 4842211 w 11304437"/>
              <a:gd name="connsiteY139" fmla="*/ 2527492 h 5184774"/>
              <a:gd name="connsiteX140" fmla="*/ 5445308 w 11304437"/>
              <a:gd name="connsiteY140" fmla="*/ 2527492 h 5184774"/>
              <a:gd name="connsiteX141" fmla="*/ 5586957 w 11304437"/>
              <a:gd name="connsiteY141" fmla="*/ 2377209 h 5184774"/>
              <a:gd name="connsiteX142" fmla="*/ 5586957 w 11304437"/>
              <a:gd name="connsiteY142" fmla="*/ 1339817 h 5184774"/>
              <a:gd name="connsiteX143" fmla="*/ 5652213 w 11304437"/>
              <a:gd name="connsiteY143" fmla="*/ 1270577 h 5184774"/>
              <a:gd name="connsiteX144" fmla="*/ 5652213 w 11304437"/>
              <a:gd name="connsiteY144" fmla="*/ 1270577 h 5184774"/>
              <a:gd name="connsiteX145" fmla="*/ 5717474 w 11304437"/>
              <a:gd name="connsiteY145" fmla="*/ 1339817 h 5184774"/>
              <a:gd name="connsiteX146" fmla="*/ 5717474 w 11304437"/>
              <a:gd name="connsiteY146" fmla="*/ 2377209 h 5184774"/>
              <a:gd name="connsiteX147" fmla="*/ 5859123 w 11304437"/>
              <a:gd name="connsiteY147" fmla="*/ 2527492 h 5184774"/>
              <a:gd name="connsiteX148" fmla="*/ 6467571 w 11304437"/>
              <a:gd name="connsiteY148" fmla="*/ 2527492 h 5184774"/>
              <a:gd name="connsiteX149" fmla="*/ 6528737 w 11304437"/>
              <a:gd name="connsiteY149" fmla="*/ 2592387 h 5184774"/>
              <a:gd name="connsiteX150" fmla="*/ 6528737 w 11304437"/>
              <a:gd name="connsiteY150" fmla="*/ 2592387 h 5184774"/>
              <a:gd name="connsiteX151" fmla="*/ 6467571 w 11304437"/>
              <a:gd name="connsiteY151" fmla="*/ 2657282 h 5184774"/>
              <a:gd name="connsiteX152" fmla="*/ 5859123 w 11304437"/>
              <a:gd name="connsiteY152" fmla="*/ 2657282 h 5184774"/>
              <a:gd name="connsiteX153" fmla="*/ 5717474 w 11304437"/>
              <a:gd name="connsiteY153" fmla="*/ 2807565 h 5184774"/>
              <a:gd name="connsiteX154" fmla="*/ 5717474 w 11304437"/>
              <a:gd name="connsiteY154" fmla="*/ 3670362 h 5184774"/>
              <a:gd name="connsiteX155" fmla="*/ 7558011 w 11304437"/>
              <a:gd name="connsiteY155" fmla="*/ 3739602 h 5184774"/>
              <a:gd name="connsiteX156" fmla="*/ 7623299 w 11304437"/>
              <a:gd name="connsiteY156" fmla="*/ 3670362 h 5184774"/>
              <a:gd name="connsiteX157" fmla="*/ 7623299 w 11304437"/>
              <a:gd name="connsiteY157" fmla="*/ 2807565 h 5184774"/>
              <a:gd name="connsiteX158" fmla="*/ 7764948 w 11304437"/>
              <a:gd name="connsiteY158" fmla="*/ 2657282 h 5184774"/>
              <a:gd name="connsiteX159" fmla="*/ 8386273 w 11304437"/>
              <a:gd name="connsiteY159" fmla="*/ 2657282 h 5184774"/>
              <a:gd name="connsiteX160" fmla="*/ 8447439 w 11304437"/>
              <a:gd name="connsiteY160" fmla="*/ 2592387 h 5184774"/>
              <a:gd name="connsiteX161" fmla="*/ 8447439 w 11304437"/>
              <a:gd name="connsiteY161" fmla="*/ 2592387 h 5184774"/>
              <a:gd name="connsiteX162" fmla="*/ 8386273 w 11304437"/>
              <a:gd name="connsiteY162" fmla="*/ 2527492 h 5184774"/>
              <a:gd name="connsiteX163" fmla="*/ 7764948 w 11304437"/>
              <a:gd name="connsiteY163" fmla="*/ 2527492 h 5184774"/>
              <a:gd name="connsiteX164" fmla="*/ 7623299 w 11304437"/>
              <a:gd name="connsiteY164" fmla="*/ 2377209 h 5184774"/>
              <a:gd name="connsiteX165" fmla="*/ 7623299 w 11304437"/>
              <a:gd name="connsiteY165" fmla="*/ 1339817 h 5184774"/>
              <a:gd name="connsiteX166" fmla="*/ 7558011 w 11304437"/>
              <a:gd name="connsiteY166" fmla="*/ 1270577 h 5184774"/>
              <a:gd name="connsiteX167" fmla="*/ 7558011 w 11304437"/>
              <a:gd name="connsiteY167" fmla="*/ 1270577 h 5184774"/>
              <a:gd name="connsiteX168" fmla="*/ 7492788 w 11304437"/>
              <a:gd name="connsiteY168" fmla="*/ 1339817 h 5184774"/>
              <a:gd name="connsiteX169" fmla="*/ 7492788 w 11304437"/>
              <a:gd name="connsiteY169" fmla="*/ 2377209 h 5184774"/>
              <a:gd name="connsiteX170" fmla="*/ 7351139 w 11304437"/>
              <a:gd name="connsiteY170" fmla="*/ 2527492 h 5184774"/>
              <a:gd name="connsiteX171" fmla="*/ 6760914 w 11304437"/>
              <a:gd name="connsiteY171" fmla="*/ 2527492 h 5184774"/>
              <a:gd name="connsiteX172" fmla="*/ 6699747 w 11304437"/>
              <a:gd name="connsiteY172" fmla="*/ 2592387 h 5184774"/>
              <a:gd name="connsiteX173" fmla="*/ 6699747 w 11304437"/>
              <a:gd name="connsiteY173" fmla="*/ 2592387 h 5184774"/>
              <a:gd name="connsiteX174" fmla="*/ 6760914 w 11304437"/>
              <a:gd name="connsiteY174" fmla="*/ 2657282 h 5184774"/>
              <a:gd name="connsiteX175" fmla="*/ 7351139 w 11304437"/>
              <a:gd name="connsiteY175" fmla="*/ 2657282 h 5184774"/>
              <a:gd name="connsiteX176" fmla="*/ 7492788 w 11304437"/>
              <a:gd name="connsiteY176" fmla="*/ 2807565 h 5184774"/>
              <a:gd name="connsiteX177" fmla="*/ 7492788 w 11304437"/>
              <a:gd name="connsiteY177" fmla="*/ 3670362 h 5184774"/>
              <a:gd name="connsiteX178" fmla="*/ 7558011 w 11304437"/>
              <a:gd name="connsiteY178" fmla="*/ 3739602 h 5184774"/>
              <a:gd name="connsiteX179" fmla="*/ 7558011 w 11304437"/>
              <a:gd name="connsiteY179" fmla="*/ 3739602 h 5184774"/>
              <a:gd name="connsiteX180" fmla="*/ 3811649 w 11304437"/>
              <a:gd name="connsiteY180" fmla="*/ 3670362 h 5184774"/>
              <a:gd name="connsiteX181" fmla="*/ 3746388 w 11304437"/>
              <a:gd name="connsiteY181" fmla="*/ 3739602 h 5184774"/>
              <a:gd name="connsiteX182" fmla="*/ 3746388 w 11304437"/>
              <a:gd name="connsiteY182" fmla="*/ 3739602 h 5184774"/>
              <a:gd name="connsiteX183" fmla="*/ 3681133 w 11304437"/>
              <a:gd name="connsiteY183" fmla="*/ 3670362 h 5184774"/>
              <a:gd name="connsiteX184" fmla="*/ 3681133 w 11304437"/>
              <a:gd name="connsiteY184" fmla="*/ 2807565 h 5184774"/>
              <a:gd name="connsiteX185" fmla="*/ 3539484 w 11304437"/>
              <a:gd name="connsiteY185" fmla="*/ 2657282 h 5184774"/>
              <a:gd name="connsiteX186" fmla="*/ 2923509 w 11304437"/>
              <a:gd name="connsiteY186" fmla="*/ 2657282 h 5184774"/>
              <a:gd name="connsiteX187" fmla="*/ 2862343 w 11304437"/>
              <a:gd name="connsiteY187" fmla="*/ 2592387 h 5184774"/>
              <a:gd name="connsiteX188" fmla="*/ 2862343 w 11304437"/>
              <a:gd name="connsiteY188" fmla="*/ 2592387 h 5184774"/>
              <a:gd name="connsiteX189" fmla="*/ 2923509 w 11304437"/>
              <a:gd name="connsiteY189" fmla="*/ 2527492 h 5184774"/>
              <a:gd name="connsiteX190" fmla="*/ 3539484 w 11304437"/>
              <a:gd name="connsiteY190" fmla="*/ 2527492 h 5184774"/>
              <a:gd name="connsiteX191" fmla="*/ 3681133 w 11304437"/>
              <a:gd name="connsiteY191" fmla="*/ 2377209 h 5184774"/>
              <a:gd name="connsiteX192" fmla="*/ 3681133 w 11304437"/>
              <a:gd name="connsiteY192" fmla="*/ 1339817 h 5184774"/>
              <a:gd name="connsiteX193" fmla="*/ 3746388 w 11304437"/>
              <a:gd name="connsiteY193" fmla="*/ 1270577 h 5184774"/>
              <a:gd name="connsiteX194" fmla="*/ 3746388 w 11304437"/>
              <a:gd name="connsiteY194" fmla="*/ 1270577 h 5184774"/>
              <a:gd name="connsiteX195" fmla="*/ 3811649 w 11304437"/>
              <a:gd name="connsiteY195" fmla="*/ 1339817 h 5184774"/>
              <a:gd name="connsiteX196" fmla="*/ 3811649 w 11304437"/>
              <a:gd name="connsiteY196" fmla="*/ 2377209 h 5184774"/>
              <a:gd name="connsiteX197" fmla="*/ 3953299 w 11304437"/>
              <a:gd name="connsiteY197" fmla="*/ 2527492 h 5184774"/>
              <a:gd name="connsiteX198" fmla="*/ 4548869 w 11304437"/>
              <a:gd name="connsiteY198" fmla="*/ 2527492 h 5184774"/>
              <a:gd name="connsiteX199" fmla="*/ 4610036 w 11304437"/>
              <a:gd name="connsiteY199" fmla="*/ 2592387 h 5184774"/>
              <a:gd name="connsiteX200" fmla="*/ 4610036 w 11304437"/>
              <a:gd name="connsiteY200" fmla="*/ 2592387 h 5184774"/>
              <a:gd name="connsiteX201" fmla="*/ 4548869 w 11304437"/>
              <a:gd name="connsiteY201" fmla="*/ 2657282 h 5184774"/>
              <a:gd name="connsiteX202" fmla="*/ 3953299 w 11304437"/>
              <a:gd name="connsiteY202" fmla="*/ 2657282 h 5184774"/>
              <a:gd name="connsiteX203" fmla="*/ 3811649 w 11304437"/>
              <a:gd name="connsiteY203" fmla="*/ 2807565 h 5184774"/>
              <a:gd name="connsiteX204" fmla="*/ 3811649 w 11304437"/>
              <a:gd name="connsiteY204" fmla="*/ 3670362 h 5184774"/>
              <a:gd name="connsiteX205" fmla="*/ 1840563 w 11304437"/>
              <a:gd name="connsiteY205" fmla="*/ 3739602 h 5184774"/>
              <a:gd name="connsiteX206" fmla="*/ 1905825 w 11304437"/>
              <a:gd name="connsiteY206" fmla="*/ 3670362 h 5184774"/>
              <a:gd name="connsiteX207" fmla="*/ 1905825 w 11304437"/>
              <a:gd name="connsiteY207" fmla="*/ 2807565 h 5184774"/>
              <a:gd name="connsiteX208" fmla="*/ 2047474 w 11304437"/>
              <a:gd name="connsiteY208" fmla="*/ 2657282 h 5184774"/>
              <a:gd name="connsiteX209" fmla="*/ 2630167 w 11304437"/>
              <a:gd name="connsiteY209" fmla="*/ 2657282 h 5184774"/>
              <a:gd name="connsiteX210" fmla="*/ 2691334 w 11304437"/>
              <a:gd name="connsiteY210" fmla="*/ 2592387 h 5184774"/>
              <a:gd name="connsiteX211" fmla="*/ 2691334 w 11304437"/>
              <a:gd name="connsiteY211" fmla="*/ 2592387 h 5184774"/>
              <a:gd name="connsiteX212" fmla="*/ 2630167 w 11304437"/>
              <a:gd name="connsiteY212" fmla="*/ 2527492 h 5184774"/>
              <a:gd name="connsiteX213" fmla="*/ 2047474 w 11304437"/>
              <a:gd name="connsiteY213" fmla="*/ 2527492 h 5184774"/>
              <a:gd name="connsiteX214" fmla="*/ 1905825 w 11304437"/>
              <a:gd name="connsiteY214" fmla="*/ 2377209 h 5184774"/>
              <a:gd name="connsiteX215" fmla="*/ 1905825 w 11304437"/>
              <a:gd name="connsiteY215" fmla="*/ 1339817 h 5184774"/>
              <a:gd name="connsiteX216" fmla="*/ 1840563 w 11304437"/>
              <a:gd name="connsiteY216" fmla="*/ 1270577 h 5184774"/>
              <a:gd name="connsiteX217" fmla="*/ 1840563 w 11304437"/>
              <a:gd name="connsiteY217" fmla="*/ 1270577 h 5184774"/>
              <a:gd name="connsiteX218" fmla="*/ 1775308 w 11304437"/>
              <a:gd name="connsiteY218" fmla="*/ 1339817 h 5184774"/>
              <a:gd name="connsiteX219" fmla="*/ 1775308 w 11304437"/>
              <a:gd name="connsiteY219" fmla="*/ 2377209 h 5184774"/>
              <a:gd name="connsiteX220" fmla="*/ 1633659 w 11304437"/>
              <a:gd name="connsiteY220" fmla="*/ 2527492 h 5184774"/>
              <a:gd name="connsiteX221" fmla="*/ 1004807 w 11304437"/>
              <a:gd name="connsiteY221" fmla="*/ 2527492 h 5184774"/>
              <a:gd name="connsiteX222" fmla="*/ 943641 w 11304437"/>
              <a:gd name="connsiteY222" fmla="*/ 2592387 h 5184774"/>
              <a:gd name="connsiteX223" fmla="*/ 943641 w 11304437"/>
              <a:gd name="connsiteY223" fmla="*/ 2592387 h 5184774"/>
              <a:gd name="connsiteX224" fmla="*/ 1004807 w 11304437"/>
              <a:gd name="connsiteY224" fmla="*/ 2657282 h 5184774"/>
              <a:gd name="connsiteX225" fmla="*/ 1633659 w 11304437"/>
              <a:gd name="connsiteY225" fmla="*/ 2657282 h 5184774"/>
              <a:gd name="connsiteX226" fmla="*/ 1775308 w 11304437"/>
              <a:gd name="connsiteY226" fmla="*/ 2807565 h 5184774"/>
              <a:gd name="connsiteX227" fmla="*/ 1775308 w 11304437"/>
              <a:gd name="connsiteY227" fmla="*/ 3670362 h 5184774"/>
              <a:gd name="connsiteX228" fmla="*/ 1840563 w 11304437"/>
              <a:gd name="connsiteY228" fmla="*/ 3739602 h 5184774"/>
              <a:gd name="connsiteX229" fmla="*/ 1840563 w 11304437"/>
              <a:gd name="connsiteY229" fmla="*/ 3739602 h 518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11304437" h="5184774">
                <a:moveTo>
                  <a:pt x="1775308" y="150283"/>
                </a:moveTo>
                <a:cubicBezTo>
                  <a:pt x="1775308" y="67284"/>
                  <a:pt x="1711888" y="0"/>
                  <a:pt x="1633659" y="0"/>
                </a:cubicBezTo>
                <a:lnTo>
                  <a:pt x="141649" y="0"/>
                </a:lnTo>
                <a:cubicBezTo>
                  <a:pt x="63419" y="0"/>
                  <a:pt x="0" y="67284"/>
                  <a:pt x="0" y="150283"/>
                </a:cubicBezTo>
                <a:lnTo>
                  <a:pt x="0" y="2377209"/>
                </a:lnTo>
                <a:cubicBezTo>
                  <a:pt x="0" y="2460206"/>
                  <a:pt x="63418" y="2527492"/>
                  <a:pt x="141649" y="2527492"/>
                </a:cubicBezTo>
                <a:lnTo>
                  <a:pt x="711465" y="2527492"/>
                </a:lnTo>
                <a:cubicBezTo>
                  <a:pt x="745248" y="2527492"/>
                  <a:pt x="772632" y="2556544"/>
                  <a:pt x="772632" y="2592387"/>
                </a:cubicBezTo>
                <a:lnTo>
                  <a:pt x="772632" y="2592387"/>
                </a:lnTo>
                <a:cubicBezTo>
                  <a:pt x="772632" y="2628230"/>
                  <a:pt x="745248" y="2657282"/>
                  <a:pt x="711465" y="2657282"/>
                </a:cubicBezTo>
                <a:lnTo>
                  <a:pt x="141649" y="2657282"/>
                </a:lnTo>
                <a:cubicBezTo>
                  <a:pt x="63418" y="2657282"/>
                  <a:pt x="0" y="2724568"/>
                  <a:pt x="0" y="2807565"/>
                </a:cubicBezTo>
                <a:lnTo>
                  <a:pt x="0" y="5034491"/>
                </a:lnTo>
                <a:cubicBezTo>
                  <a:pt x="0" y="5117488"/>
                  <a:pt x="63419" y="5184774"/>
                  <a:pt x="141649" y="5184774"/>
                </a:cubicBezTo>
                <a:lnTo>
                  <a:pt x="1633659" y="5184774"/>
                </a:lnTo>
                <a:cubicBezTo>
                  <a:pt x="1711888" y="5184774"/>
                  <a:pt x="1775308" y="5117488"/>
                  <a:pt x="1775308" y="5034491"/>
                </a:cubicBezTo>
                <a:lnTo>
                  <a:pt x="1775308" y="3990268"/>
                </a:lnTo>
                <a:cubicBezTo>
                  <a:pt x="1775308" y="3952028"/>
                  <a:pt x="1804526" y="3921028"/>
                  <a:pt x="1840563" y="3921028"/>
                </a:cubicBezTo>
                <a:lnTo>
                  <a:pt x="1840563" y="3921028"/>
                </a:lnTo>
                <a:cubicBezTo>
                  <a:pt x="1876606" y="3921028"/>
                  <a:pt x="1905825" y="3952028"/>
                  <a:pt x="1905825" y="3990268"/>
                </a:cubicBezTo>
                <a:lnTo>
                  <a:pt x="1905825" y="5034491"/>
                </a:lnTo>
                <a:cubicBezTo>
                  <a:pt x="1905825" y="5117488"/>
                  <a:pt x="1969245" y="5184774"/>
                  <a:pt x="2047474" y="5184774"/>
                </a:cubicBezTo>
                <a:lnTo>
                  <a:pt x="3539484" y="5184774"/>
                </a:lnTo>
                <a:cubicBezTo>
                  <a:pt x="3617713" y="5184774"/>
                  <a:pt x="3681133" y="5117488"/>
                  <a:pt x="3681133" y="5034491"/>
                </a:cubicBezTo>
                <a:lnTo>
                  <a:pt x="3681133" y="3990268"/>
                </a:lnTo>
                <a:cubicBezTo>
                  <a:pt x="3681133" y="3952028"/>
                  <a:pt x="3710351" y="3921028"/>
                  <a:pt x="3746388" y="3921028"/>
                </a:cubicBezTo>
                <a:lnTo>
                  <a:pt x="3746388" y="3921028"/>
                </a:lnTo>
                <a:cubicBezTo>
                  <a:pt x="3782431" y="3921028"/>
                  <a:pt x="3811649" y="3952028"/>
                  <a:pt x="3811649" y="3990268"/>
                </a:cubicBezTo>
                <a:lnTo>
                  <a:pt x="3811649" y="5034491"/>
                </a:lnTo>
                <a:cubicBezTo>
                  <a:pt x="3811649" y="5117488"/>
                  <a:pt x="3875069" y="5184774"/>
                  <a:pt x="3953299" y="5184774"/>
                </a:cubicBezTo>
                <a:lnTo>
                  <a:pt x="5445308" y="5184774"/>
                </a:lnTo>
                <a:cubicBezTo>
                  <a:pt x="5523537" y="5184774"/>
                  <a:pt x="5586957" y="5117488"/>
                  <a:pt x="5586957" y="5034491"/>
                </a:cubicBezTo>
                <a:lnTo>
                  <a:pt x="5586957" y="3990268"/>
                </a:lnTo>
                <a:cubicBezTo>
                  <a:pt x="5586957" y="3952028"/>
                  <a:pt x="5616176" y="3921028"/>
                  <a:pt x="5652213" y="3921028"/>
                </a:cubicBezTo>
                <a:lnTo>
                  <a:pt x="5652213" y="3921028"/>
                </a:lnTo>
                <a:cubicBezTo>
                  <a:pt x="5688256" y="3921028"/>
                  <a:pt x="5717474" y="3952028"/>
                  <a:pt x="5717474" y="3990268"/>
                </a:cubicBezTo>
                <a:lnTo>
                  <a:pt x="5717474" y="5034491"/>
                </a:lnTo>
                <a:cubicBezTo>
                  <a:pt x="5717474" y="5117488"/>
                  <a:pt x="5780894" y="5184774"/>
                  <a:pt x="5859123" y="5184774"/>
                </a:cubicBezTo>
                <a:lnTo>
                  <a:pt x="7351139" y="5184774"/>
                </a:lnTo>
                <a:cubicBezTo>
                  <a:pt x="7429368" y="5184774"/>
                  <a:pt x="7492788" y="5117488"/>
                  <a:pt x="7492788" y="5034491"/>
                </a:cubicBezTo>
                <a:lnTo>
                  <a:pt x="7492788" y="3990268"/>
                </a:lnTo>
                <a:cubicBezTo>
                  <a:pt x="7492788" y="3952028"/>
                  <a:pt x="7522020" y="3921028"/>
                  <a:pt x="7558011" y="3921028"/>
                </a:cubicBezTo>
                <a:lnTo>
                  <a:pt x="7558011" y="3921028"/>
                </a:lnTo>
                <a:cubicBezTo>
                  <a:pt x="7594067" y="3921028"/>
                  <a:pt x="7623299" y="3952028"/>
                  <a:pt x="7623299" y="3990268"/>
                </a:cubicBezTo>
                <a:lnTo>
                  <a:pt x="7623299" y="5034491"/>
                </a:lnTo>
                <a:cubicBezTo>
                  <a:pt x="7623299" y="5117488"/>
                  <a:pt x="7686719" y="5184774"/>
                  <a:pt x="7764948" y="5184774"/>
                </a:cubicBezTo>
                <a:lnTo>
                  <a:pt x="9256964" y="5184774"/>
                </a:lnTo>
                <a:cubicBezTo>
                  <a:pt x="9335193" y="5184774"/>
                  <a:pt x="9398613" y="5117488"/>
                  <a:pt x="9398613" y="5034491"/>
                </a:cubicBezTo>
                <a:lnTo>
                  <a:pt x="9398613" y="3990268"/>
                </a:lnTo>
                <a:cubicBezTo>
                  <a:pt x="9398613" y="3952028"/>
                  <a:pt x="9427844" y="3921028"/>
                  <a:pt x="9463836" y="3921028"/>
                </a:cubicBezTo>
                <a:lnTo>
                  <a:pt x="9463836" y="3921028"/>
                </a:lnTo>
                <a:cubicBezTo>
                  <a:pt x="9499892" y="3921028"/>
                  <a:pt x="9529123" y="3952028"/>
                  <a:pt x="9529123" y="3990268"/>
                </a:cubicBezTo>
                <a:lnTo>
                  <a:pt x="9529123" y="5034491"/>
                </a:lnTo>
                <a:cubicBezTo>
                  <a:pt x="9529123" y="5117488"/>
                  <a:pt x="9592543" y="5184774"/>
                  <a:pt x="9670772" y="5184774"/>
                </a:cubicBezTo>
                <a:lnTo>
                  <a:pt x="11162788" y="5184774"/>
                </a:lnTo>
                <a:cubicBezTo>
                  <a:pt x="11241017" y="5184774"/>
                  <a:pt x="11304437" y="5117488"/>
                  <a:pt x="11304437" y="5034491"/>
                </a:cubicBezTo>
                <a:lnTo>
                  <a:pt x="11304437" y="2807565"/>
                </a:lnTo>
                <a:cubicBezTo>
                  <a:pt x="11304437" y="2724568"/>
                  <a:pt x="11241017" y="2657282"/>
                  <a:pt x="11162788" y="2657282"/>
                </a:cubicBezTo>
                <a:lnTo>
                  <a:pt x="10598317" y="2657282"/>
                </a:lnTo>
                <a:cubicBezTo>
                  <a:pt x="10564514" y="2657282"/>
                  <a:pt x="10537150" y="2628230"/>
                  <a:pt x="10537150" y="2592387"/>
                </a:cubicBezTo>
                <a:lnTo>
                  <a:pt x="10537150" y="2592387"/>
                </a:lnTo>
                <a:cubicBezTo>
                  <a:pt x="10537150" y="2556544"/>
                  <a:pt x="10564514" y="2527492"/>
                  <a:pt x="10598317" y="2527492"/>
                </a:cubicBezTo>
                <a:lnTo>
                  <a:pt x="11162788" y="2527492"/>
                </a:lnTo>
                <a:cubicBezTo>
                  <a:pt x="11241017" y="2527492"/>
                  <a:pt x="11304437" y="2460206"/>
                  <a:pt x="11304437" y="2377209"/>
                </a:cubicBezTo>
                <a:lnTo>
                  <a:pt x="11304437" y="150283"/>
                </a:lnTo>
                <a:cubicBezTo>
                  <a:pt x="11304437" y="67284"/>
                  <a:pt x="11241017" y="0"/>
                  <a:pt x="11162788" y="0"/>
                </a:cubicBezTo>
                <a:lnTo>
                  <a:pt x="9670772" y="0"/>
                </a:lnTo>
                <a:cubicBezTo>
                  <a:pt x="9592543" y="0"/>
                  <a:pt x="9529123" y="67284"/>
                  <a:pt x="9529123" y="150283"/>
                </a:cubicBezTo>
                <a:lnTo>
                  <a:pt x="9529123" y="1019911"/>
                </a:lnTo>
                <a:cubicBezTo>
                  <a:pt x="9529123" y="1058152"/>
                  <a:pt x="9499892" y="1089151"/>
                  <a:pt x="9463836" y="1089151"/>
                </a:cubicBezTo>
                <a:lnTo>
                  <a:pt x="9463836" y="1089151"/>
                </a:lnTo>
                <a:cubicBezTo>
                  <a:pt x="9427844" y="1089151"/>
                  <a:pt x="9398613" y="1058152"/>
                  <a:pt x="9398613" y="1019911"/>
                </a:cubicBezTo>
                <a:lnTo>
                  <a:pt x="9398613" y="150283"/>
                </a:lnTo>
                <a:cubicBezTo>
                  <a:pt x="9398613" y="67284"/>
                  <a:pt x="9335193" y="0"/>
                  <a:pt x="9256964" y="0"/>
                </a:cubicBezTo>
                <a:lnTo>
                  <a:pt x="7764948" y="0"/>
                </a:lnTo>
                <a:cubicBezTo>
                  <a:pt x="7686719" y="0"/>
                  <a:pt x="7623299" y="67284"/>
                  <a:pt x="7623299" y="150283"/>
                </a:cubicBezTo>
                <a:lnTo>
                  <a:pt x="7623299" y="1019911"/>
                </a:lnTo>
                <a:cubicBezTo>
                  <a:pt x="7623299" y="1058152"/>
                  <a:pt x="7594067" y="1089151"/>
                  <a:pt x="7558011" y="1089151"/>
                </a:cubicBezTo>
                <a:lnTo>
                  <a:pt x="7558011" y="1089151"/>
                </a:lnTo>
                <a:cubicBezTo>
                  <a:pt x="7522020" y="1089151"/>
                  <a:pt x="7492788" y="1058152"/>
                  <a:pt x="7492788" y="1019911"/>
                </a:cubicBezTo>
                <a:lnTo>
                  <a:pt x="7492788" y="150283"/>
                </a:lnTo>
                <a:cubicBezTo>
                  <a:pt x="7492788" y="67284"/>
                  <a:pt x="7429368" y="0"/>
                  <a:pt x="7351139" y="0"/>
                </a:cubicBezTo>
                <a:lnTo>
                  <a:pt x="5859123" y="0"/>
                </a:lnTo>
                <a:cubicBezTo>
                  <a:pt x="5780894" y="0"/>
                  <a:pt x="5717474" y="67284"/>
                  <a:pt x="5717474" y="150283"/>
                </a:cubicBezTo>
                <a:lnTo>
                  <a:pt x="5717474" y="1019911"/>
                </a:lnTo>
                <a:cubicBezTo>
                  <a:pt x="5717474" y="1058152"/>
                  <a:pt x="5688256" y="1089151"/>
                  <a:pt x="5652213" y="1089151"/>
                </a:cubicBezTo>
                <a:lnTo>
                  <a:pt x="5652213" y="1089151"/>
                </a:lnTo>
                <a:cubicBezTo>
                  <a:pt x="5616176" y="1089151"/>
                  <a:pt x="5586957" y="1058152"/>
                  <a:pt x="5586957" y="1019911"/>
                </a:cubicBezTo>
                <a:lnTo>
                  <a:pt x="5586957" y="150283"/>
                </a:lnTo>
                <a:cubicBezTo>
                  <a:pt x="5586957" y="67284"/>
                  <a:pt x="5523537" y="0"/>
                  <a:pt x="5445308" y="0"/>
                </a:cubicBezTo>
                <a:lnTo>
                  <a:pt x="3953299" y="0"/>
                </a:lnTo>
                <a:cubicBezTo>
                  <a:pt x="3875069" y="0"/>
                  <a:pt x="3811649" y="67284"/>
                  <a:pt x="3811649" y="150283"/>
                </a:cubicBezTo>
                <a:lnTo>
                  <a:pt x="3811649" y="1019911"/>
                </a:lnTo>
                <a:cubicBezTo>
                  <a:pt x="3811649" y="1058152"/>
                  <a:pt x="3782431" y="1089151"/>
                  <a:pt x="3746388" y="1089151"/>
                </a:cubicBezTo>
                <a:lnTo>
                  <a:pt x="3746388" y="1089151"/>
                </a:lnTo>
                <a:cubicBezTo>
                  <a:pt x="3710351" y="1089151"/>
                  <a:pt x="3681133" y="1058152"/>
                  <a:pt x="3681133" y="1019911"/>
                </a:cubicBezTo>
                <a:lnTo>
                  <a:pt x="3681133" y="150283"/>
                </a:lnTo>
                <a:cubicBezTo>
                  <a:pt x="3681133" y="67284"/>
                  <a:pt x="3617713" y="0"/>
                  <a:pt x="3539484" y="0"/>
                </a:cubicBezTo>
                <a:lnTo>
                  <a:pt x="2047474" y="0"/>
                </a:lnTo>
                <a:cubicBezTo>
                  <a:pt x="1969245" y="0"/>
                  <a:pt x="1905825" y="67284"/>
                  <a:pt x="1905825" y="150283"/>
                </a:cubicBezTo>
                <a:lnTo>
                  <a:pt x="1905825" y="1019911"/>
                </a:lnTo>
                <a:cubicBezTo>
                  <a:pt x="1905825" y="1058152"/>
                  <a:pt x="1876606" y="1089151"/>
                  <a:pt x="1840563" y="1089151"/>
                </a:cubicBezTo>
                <a:lnTo>
                  <a:pt x="1840563" y="1089151"/>
                </a:lnTo>
                <a:cubicBezTo>
                  <a:pt x="1804526" y="1089151"/>
                  <a:pt x="1775308" y="1058152"/>
                  <a:pt x="1775308" y="1019911"/>
                </a:cubicBezTo>
                <a:lnTo>
                  <a:pt x="1775308" y="150283"/>
                </a:lnTo>
                <a:close/>
                <a:moveTo>
                  <a:pt x="9463836" y="3739602"/>
                </a:moveTo>
                <a:cubicBezTo>
                  <a:pt x="9499892" y="3739602"/>
                  <a:pt x="9529123" y="3708603"/>
                  <a:pt x="9529123" y="3670362"/>
                </a:cubicBezTo>
                <a:lnTo>
                  <a:pt x="9529123" y="2807565"/>
                </a:lnTo>
                <a:cubicBezTo>
                  <a:pt x="9529123" y="2724568"/>
                  <a:pt x="9592543" y="2657282"/>
                  <a:pt x="9670772" y="2657282"/>
                </a:cubicBezTo>
                <a:lnTo>
                  <a:pt x="10304974" y="2657282"/>
                </a:lnTo>
                <a:cubicBezTo>
                  <a:pt x="10338777" y="2657282"/>
                  <a:pt x="10366141" y="2628230"/>
                  <a:pt x="10366141" y="2592387"/>
                </a:cubicBezTo>
                <a:lnTo>
                  <a:pt x="10366141" y="2592387"/>
                </a:lnTo>
                <a:cubicBezTo>
                  <a:pt x="10366141" y="2556544"/>
                  <a:pt x="10338777" y="2527492"/>
                  <a:pt x="10304974" y="2527492"/>
                </a:cubicBezTo>
                <a:lnTo>
                  <a:pt x="9670772" y="2527492"/>
                </a:lnTo>
                <a:cubicBezTo>
                  <a:pt x="9592543" y="2527492"/>
                  <a:pt x="9529123" y="2460206"/>
                  <a:pt x="9529123" y="2377209"/>
                </a:cubicBezTo>
                <a:lnTo>
                  <a:pt x="9529123" y="1339817"/>
                </a:lnTo>
                <a:cubicBezTo>
                  <a:pt x="9529123" y="1301576"/>
                  <a:pt x="9499892" y="1270577"/>
                  <a:pt x="9463836" y="1270577"/>
                </a:cubicBezTo>
                <a:lnTo>
                  <a:pt x="9463836" y="1270577"/>
                </a:lnTo>
                <a:cubicBezTo>
                  <a:pt x="9427844" y="1270577"/>
                  <a:pt x="9398613" y="1301576"/>
                  <a:pt x="9398613" y="1339817"/>
                </a:cubicBezTo>
                <a:lnTo>
                  <a:pt x="9398613" y="2377209"/>
                </a:lnTo>
                <a:cubicBezTo>
                  <a:pt x="9398613" y="2460206"/>
                  <a:pt x="9335193" y="2527492"/>
                  <a:pt x="9256964" y="2527492"/>
                </a:cubicBezTo>
                <a:lnTo>
                  <a:pt x="8679615" y="2527492"/>
                </a:lnTo>
                <a:cubicBezTo>
                  <a:pt x="8645813" y="2527492"/>
                  <a:pt x="8618449" y="2556544"/>
                  <a:pt x="8618449" y="2592387"/>
                </a:cubicBezTo>
                <a:lnTo>
                  <a:pt x="8618449" y="2592387"/>
                </a:lnTo>
                <a:cubicBezTo>
                  <a:pt x="8618449" y="2628230"/>
                  <a:pt x="8645813" y="2657282"/>
                  <a:pt x="8679615" y="2657282"/>
                </a:cubicBezTo>
                <a:lnTo>
                  <a:pt x="9256964" y="2657282"/>
                </a:lnTo>
                <a:cubicBezTo>
                  <a:pt x="9335193" y="2657282"/>
                  <a:pt x="9398613" y="2724568"/>
                  <a:pt x="9398613" y="2807565"/>
                </a:cubicBezTo>
                <a:lnTo>
                  <a:pt x="9398613" y="3670362"/>
                </a:lnTo>
                <a:cubicBezTo>
                  <a:pt x="9398613" y="3708603"/>
                  <a:pt x="9427844" y="3739602"/>
                  <a:pt x="9463836" y="3739602"/>
                </a:cubicBezTo>
                <a:lnTo>
                  <a:pt x="9463836" y="3739602"/>
                </a:lnTo>
                <a:close/>
                <a:moveTo>
                  <a:pt x="5717474" y="3670362"/>
                </a:moveTo>
                <a:cubicBezTo>
                  <a:pt x="5717474" y="3708603"/>
                  <a:pt x="5688256" y="3739602"/>
                  <a:pt x="5652213" y="3739602"/>
                </a:cubicBezTo>
                <a:lnTo>
                  <a:pt x="5652213" y="3739602"/>
                </a:lnTo>
                <a:cubicBezTo>
                  <a:pt x="5616176" y="3739602"/>
                  <a:pt x="5586957" y="3708603"/>
                  <a:pt x="5586957" y="3670362"/>
                </a:cubicBezTo>
                <a:lnTo>
                  <a:pt x="5586957" y="2807565"/>
                </a:lnTo>
                <a:cubicBezTo>
                  <a:pt x="5586957" y="2724568"/>
                  <a:pt x="5523537" y="2657282"/>
                  <a:pt x="5445308" y="2657282"/>
                </a:cubicBezTo>
                <a:lnTo>
                  <a:pt x="4842211" y="2657282"/>
                </a:lnTo>
                <a:cubicBezTo>
                  <a:pt x="4808428" y="2657282"/>
                  <a:pt x="4781045" y="2628230"/>
                  <a:pt x="4781045" y="2592387"/>
                </a:cubicBezTo>
                <a:lnTo>
                  <a:pt x="4781045" y="2592387"/>
                </a:lnTo>
                <a:cubicBezTo>
                  <a:pt x="4781045" y="2556544"/>
                  <a:pt x="4808428" y="2527492"/>
                  <a:pt x="4842211" y="2527492"/>
                </a:cubicBezTo>
                <a:lnTo>
                  <a:pt x="5445308" y="2527492"/>
                </a:lnTo>
                <a:cubicBezTo>
                  <a:pt x="5523537" y="2527492"/>
                  <a:pt x="5586957" y="2460206"/>
                  <a:pt x="5586957" y="2377209"/>
                </a:cubicBezTo>
                <a:lnTo>
                  <a:pt x="5586957" y="1339817"/>
                </a:lnTo>
                <a:cubicBezTo>
                  <a:pt x="5586957" y="1301576"/>
                  <a:pt x="5616176" y="1270577"/>
                  <a:pt x="5652213" y="1270577"/>
                </a:cubicBezTo>
                <a:lnTo>
                  <a:pt x="5652213" y="1270577"/>
                </a:lnTo>
                <a:cubicBezTo>
                  <a:pt x="5688256" y="1270577"/>
                  <a:pt x="5717474" y="1301576"/>
                  <a:pt x="5717474" y="1339817"/>
                </a:cubicBezTo>
                <a:lnTo>
                  <a:pt x="5717474" y="2377209"/>
                </a:lnTo>
                <a:cubicBezTo>
                  <a:pt x="5717474" y="2460206"/>
                  <a:pt x="5780894" y="2527492"/>
                  <a:pt x="5859123" y="2527492"/>
                </a:cubicBezTo>
                <a:lnTo>
                  <a:pt x="6467571" y="2527492"/>
                </a:lnTo>
                <a:cubicBezTo>
                  <a:pt x="6501373" y="2527492"/>
                  <a:pt x="6528737" y="2556544"/>
                  <a:pt x="6528737" y="2592387"/>
                </a:cubicBezTo>
                <a:lnTo>
                  <a:pt x="6528737" y="2592387"/>
                </a:lnTo>
                <a:cubicBezTo>
                  <a:pt x="6528737" y="2628230"/>
                  <a:pt x="6501373" y="2657282"/>
                  <a:pt x="6467571" y="2657282"/>
                </a:cubicBezTo>
                <a:lnTo>
                  <a:pt x="5859123" y="2657282"/>
                </a:lnTo>
                <a:cubicBezTo>
                  <a:pt x="5780894" y="2657282"/>
                  <a:pt x="5717474" y="2724568"/>
                  <a:pt x="5717474" y="2807565"/>
                </a:cubicBezTo>
                <a:lnTo>
                  <a:pt x="5717474" y="3670362"/>
                </a:lnTo>
                <a:close/>
                <a:moveTo>
                  <a:pt x="7558011" y="3739602"/>
                </a:moveTo>
                <a:cubicBezTo>
                  <a:pt x="7594067" y="3739602"/>
                  <a:pt x="7623299" y="3708603"/>
                  <a:pt x="7623299" y="3670362"/>
                </a:cubicBezTo>
                <a:lnTo>
                  <a:pt x="7623299" y="2807565"/>
                </a:lnTo>
                <a:cubicBezTo>
                  <a:pt x="7623299" y="2724568"/>
                  <a:pt x="7686719" y="2657282"/>
                  <a:pt x="7764948" y="2657282"/>
                </a:cubicBezTo>
                <a:lnTo>
                  <a:pt x="8386273" y="2657282"/>
                </a:lnTo>
                <a:cubicBezTo>
                  <a:pt x="8420075" y="2657282"/>
                  <a:pt x="8447439" y="2628230"/>
                  <a:pt x="8447439" y="2592387"/>
                </a:cubicBezTo>
                <a:lnTo>
                  <a:pt x="8447439" y="2592387"/>
                </a:lnTo>
                <a:cubicBezTo>
                  <a:pt x="8447439" y="2556544"/>
                  <a:pt x="8420075" y="2527492"/>
                  <a:pt x="8386273" y="2527492"/>
                </a:cubicBezTo>
                <a:lnTo>
                  <a:pt x="7764948" y="2527492"/>
                </a:lnTo>
                <a:cubicBezTo>
                  <a:pt x="7686719" y="2527492"/>
                  <a:pt x="7623299" y="2460206"/>
                  <a:pt x="7623299" y="2377209"/>
                </a:cubicBezTo>
                <a:lnTo>
                  <a:pt x="7623299" y="1339817"/>
                </a:lnTo>
                <a:cubicBezTo>
                  <a:pt x="7623299" y="1301576"/>
                  <a:pt x="7594067" y="1270577"/>
                  <a:pt x="7558011" y="1270577"/>
                </a:cubicBezTo>
                <a:lnTo>
                  <a:pt x="7558011" y="1270577"/>
                </a:lnTo>
                <a:cubicBezTo>
                  <a:pt x="7522020" y="1270577"/>
                  <a:pt x="7492788" y="1301576"/>
                  <a:pt x="7492788" y="1339817"/>
                </a:cubicBezTo>
                <a:lnTo>
                  <a:pt x="7492788" y="2377209"/>
                </a:lnTo>
                <a:cubicBezTo>
                  <a:pt x="7492788" y="2460206"/>
                  <a:pt x="7429368" y="2527492"/>
                  <a:pt x="7351139" y="2527492"/>
                </a:cubicBezTo>
                <a:lnTo>
                  <a:pt x="6760914" y="2527492"/>
                </a:lnTo>
                <a:cubicBezTo>
                  <a:pt x="6727111" y="2527492"/>
                  <a:pt x="6699747" y="2556544"/>
                  <a:pt x="6699747" y="2592387"/>
                </a:cubicBezTo>
                <a:lnTo>
                  <a:pt x="6699747" y="2592387"/>
                </a:lnTo>
                <a:cubicBezTo>
                  <a:pt x="6699747" y="2628230"/>
                  <a:pt x="6727111" y="2657282"/>
                  <a:pt x="6760914" y="2657282"/>
                </a:cubicBezTo>
                <a:lnTo>
                  <a:pt x="7351139" y="2657282"/>
                </a:lnTo>
                <a:cubicBezTo>
                  <a:pt x="7429368" y="2657282"/>
                  <a:pt x="7492788" y="2724568"/>
                  <a:pt x="7492788" y="2807565"/>
                </a:cubicBezTo>
                <a:lnTo>
                  <a:pt x="7492788" y="3670362"/>
                </a:lnTo>
                <a:cubicBezTo>
                  <a:pt x="7492788" y="3708603"/>
                  <a:pt x="7522020" y="3739602"/>
                  <a:pt x="7558011" y="3739602"/>
                </a:cubicBezTo>
                <a:lnTo>
                  <a:pt x="7558011" y="3739602"/>
                </a:lnTo>
                <a:close/>
                <a:moveTo>
                  <a:pt x="3811649" y="3670362"/>
                </a:moveTo>
                <a:cubicBezTo>
                  <a:pt x="3811649" y="3708603"/>
                  <a:pt x="3782431" y="3739602"/>
                  <a:pt x="3746388" y="3739602"/>
                </a:cubicBezTo>
                <a:lnTo>
                  <a:pt x="3746388" y="3739602"/>
                </a:lnTo>
                <a:cubicBezTo>
                  <a:pt x="3710351" y="3739602"/>
                  <a:pt x="3681133" y="3708603"/>
                  <a:pt x="3681133" y="3670362"/>
                </a:cubicBezTo>
                <a:lnTo>
                  <a:pt x="3681133" y="2807565"/>
                </a:lnTo>
                <a:cubicBezTo>
                  <a:pt x="3681133" y="2724568"/>
                  <a:pt x="3617713" y="2657282"/>
                  <a:pt x="3539484" y="2657282"/>
                </a:cubicBezTo>
                <a:lnTo>
                  <a:pt x="2923509" y="2657282"/>
                </a:lnTo>
                <a:cubicBezTo>
                  <a:pt x="2889726" y="2657282"/>
                  <a:pt x="2862343" y="2628230"/>
                  <a:pt x="2862343" y="2592387"/>
                </a:cubicBezTo>
                <a:lnTo>
                  <a:pt x="2862343" y="2592387"/>
                </a:lnTo>
                <a:cubicBezTo>
                  <a:pt x="2862343" y="2556544"/>
                  <a:pt x="2889726" y="2527492"/>
                  <a:pt x="2923509" y="2527492"/>
                </a:cubicBezTo>
                <a:lnTo>
                  <a:pt x="3539484" y="2527492"/>
                </a:lnTo>
                <a:cubicBezTo>
                  <a:pt x="3617713" y="2527492"/>
                  <a:pt x="3681133" y="2460206"/>
                  <a:pt x="3681133" y="2377209"/>
                </a:cubicBezTo>
                <a:lnTo>
                  <a:pt x="3681133" y="1339817"/>
                </a:lnTo>
                <a:cubicBezTo>
                  <a:pt x="3681133" y="1301576"/>
                  <a:pt x="3710351" y="1270577"/>
                  <a:pt x="3746388" y="1270577"/>
                </a:cubicBezTo>
                <a:lnTo>
                  <a:pt x="3746388" y="1270577"/>
                </a:lnTo>
                <a:cubicBezTo>
                  <a:pt x="3782431" y="1270577"/>
                  <a:pt x="3811649" y="1301576"/>
                  <a:pt x="3811649" y="1339817"/>
                </a:cubicBezTo>
                <a:lnTo>
                  <a:pt x="3811649" y="2377209"/>
                </a:lnTo>
                <a:cubicBezTo>
                  <a:pt x="3811649" y="2460206"/>
                  <a:pt x="3875069" y="2527492"/>
                  <a:pt x="3953299" y="2527492"/>
                </a:cubicBezTo>
                <a:lnTo>
                  <a:pt x="4548869" y="2527492"/>
                </a:lnTo>
                <a:cubicBezTo>
                  <a:pt x="4582652" y="2527492"/>
                  <a:pt x="4610036" y="2556544"/>
                  <a:pt x="4610036" y="2592387"/>
                </a:cubicBezTo>
                <a:lnTo>
                  <a:pt x="4610036" y="2592387"/>
                </a:lnTo>
                <a:cubicBezTo>
                  <a:pt x="4610036" y="2628230"/>
                  <a:pt x="4582652" y="2657282"/>
                  <a:pt x="4548869" y="2657282"/>
                </a:cubicBezTo>
                <a:lnTo>
                  <a:pt x="3953299" y="2657282"/>
                </a:lnTo>
                <a:cubicBezTo>
                  <a:pt x="3875069" y="2657282"/>
                  <a:pt x="3811649" y="2724568"/>
                  <a:pt x="3811649" y="2807565"/>
                </a:cubicBezTo>
                <a:lnTo>
                  <a:pt x="3811649" y="3670362"/>
                </a:lnTo>
                <a:close/>
                <a:moveTo>
                  <a:pt x="1840563" y="3739602"/>
                </a:moveTo>
                <a:cubicBezTo>
                  <a:pt x="1876606" y="3739602"/>
                  <a:pt x="1905825" y="3708603"/>
                  <a:pt x="1905825" y="3670362"/>
                </a:cubicBezTo>
                <a:lnTo>
                  <a:pt x="1905825" y="2807565"/>
                </a:lnTo>
                <a:cubicBezTo>
                  <a:pt x="1905825" y="2724568"/>
                  <a:pt x="1969245" y="2657282"/>
                  <a:pt x="2047474" y="2657282"/>
                </a:cubicBezTo>
                <a:lnTo>
                  <a:pt x="2630167" y="2657282"/>
                </a:lnTo>
                <a:cubicBezTo>
                  <a:pt x="2663950" y="2657282"/>
                  <a:pt x="2691334" y="2628230"/>
                  <a:pt x="2691334" y="2592387"/>
                </a:cubicBezTo>
                <a:lnTo>
                  <a:pt x="2691334" y="2592387"/>
                </a:lnTo>
                <a:cubicBezTo>
                  <a:pt x="2691334" y="2556544"/>
                  <a:pt x="2663950" y="2527492"/>
                  <a:pt x="2630167" y="2527492"/>
                </a:cubicBezTo>
                <a:lnTo>
                  <a:pt x="2047474" y="2527492"/>
                </a:lnTo>
                <a:cubicBezTo>
                  <a:pt x="1969245" y="2527492"/>
                  <a:pt x="1905825" y="2460206"/>
                  <a:pt x="1905825" y="2377209"/>
                </a:cubicBezTo>
                <a:lnTo>
                  <a:pt x="1905825" y="1339817"/>
                </a:lnTo>
                <a:cubicBezTo>
                  <a:pt x="1905825" y="1301576"/>
                  <a:pt x="1876606" y="1270577"/>
                  <a:pt x="1840563" y="1270577"/>
                </a:cubicBezTo>
                <a:lnTo>
                  <a:pt x="1840563" y="1270577"/>
                </a:lnTo>
                <a:cubicBezTo>
                  <a:pt x="1804526" y="1270577"/>
                  <a:pt x="1775308" y="1301576"/>
                  <a:pt x="1775308" y="1339817"/>
                </a:cubicBezTo>
                <a:lnTo>
                  <a:pt x="1775308" y="2377209"/>
                </a:lnTo>
                <a:cubicBezTo>
                  <a:pt x="1775308" y="2460206"/>
                  <a:pt x="1711888" y="2527492"/>
                  <a:pt x="1633659" y="2527492"/>
                </a:cubicBezTo>
                <a:lnTo>
                  <a:pt x="1004807" y="2527492"/>
                </a:lnTo>
                <a:cubicBezTo>
                  <a:pt x="971024" y="2527492"/>
                  <a:pt x="943641" y="2556544"/>
                  <a:pt x="943641" y="2592387"/>
                </a:cubicBezTo>
                <a:lnTo>
                  <a:pt x="943641" y="2592387"/>
                </a:lnTo>
                <a:cubicBezTo>
                  <a:pt x="943641" y="2628230"/>
                  <a:pt x="971024" y="2657282"/>
                  <a:pt x="1004807" y="2657282"/>
                </a:cubicBezTo>
                <a:lnTo>
                  <a:pt x="1633659" y="2657282"/>
                </a:lnTo>
                <a:cubicBezTo>
                  <a:pt x="1711888" y="2657282"/>
                  <a:pt x="1775308" y="2724568"/>
                  <a:pt x="1775308" y="2807565"/>
                </a:cubicBezTo>
                <a:lnTo>
                  <a:pt x="1775308" y="3670362"/>
                </a:lnTo>
                <a:cubicBezTo>
                  <a:pt x="1775308" y="3708603"/>
                  <a:pt x="1804526" y="3739602"/>
                  <a:pt x="1840563" y="3739602"/>
                </a:cubicBezTo>
                <a:lnTo>
                  <a:pt x="1840563" y="373960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43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Текст 58">
            <a:extLst>
              <a:ext uri="{FF2B5EF4-FFF2-40B4-BE49-F238E27FC236}">
                <a16:creationId xmlns:a16="http://schemas.microsoft.com/office/drawing/2014/main" id="{BAA5E655-DCB8-44AE-9BF3-F7576D0C31C5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169393" y="5726445"/>
            <a:ext cx="1570152" cy="50783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или ссылка (не более 4-х строк)</a:t>
            </a:r>
          </a:p>
        </p:txBody>
      </p:sp>
      <p:sp>
        <p:nvSpPr>
          <p:cNvPr id="14" name="Текст 58">
            <a:extLst>
              <a:ext uri="{FF2B5EF4-FFF2-40B4-BE49-F238E27FC236}">
                <a16:creationId xmlns:a16="http://schemas.microsoft.com/office/drawing/2014/main" id="{7A8422BE-2B91-46E6-8E48-585798DF6C3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076279" y="5726445"/>
            <a:ext cx="1570152" cy="50783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или ссылка (не более 4-х строк)</a:t>
            </a:r>
          </a:p>
        </p:txBody>
      </p:sp>
      <p:sp>
        <p:nvSpPr>
          <p:cNvPr id="17" name="Текст 58">
            <a:extLst>
              <a:ext uri="{FF2B5EF4-FFF2-40B4-BE49-F238E27FC236}">
                <a16:creationId xmlns:a16="http://schemas.microsoft.com/office/drawing/2014/main" id="{4F612CF3-234F-43BD-AD68-FE5142A9B10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72235" y="5726445"/>
            <a:ext cx="1570152" cy="50783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или ссылка (не более 4-х строк)</a:t>
            </a:r>
          </a:p>
        </p:txBody>
      </p:sp>
      <p:sp>
        <p:nvSpPr>
          <p:cNvPr id="20" name="Текст 58">
            <a:extLst>
              <a:ext uri="{FF2B5EF4-FFF2-40B4-BE49-F238E27FC236}">
                <a16:creationId xmlns:a16="http://schemas.microsoft.com/office/drawing/2014/main" id="{3A17CB4C-BE31-4285-BF3D-387A9392632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365349" y="5726445"/>
            <a:ext cx="1570152" cy="50783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или ссылка (не более 7-х строк)</a:t>
            </a:r>
          </a:p>
        </p:txBody>
      </p:sp>
      <p:sp>
        <p:nvSpPr>
          <p:cNvPr id="23" name="Текст 58">
            <a:extLst>
              <a:ext uri="{FF2B5EF4-FFF2-40B4-BE49-F238E27FC236}">
                <a16:creationId xmlns:a16="http://schemas.microsoft.com/office/drawing/2014/main" id="{1D1F9641-C88F-4C73-8F13-51B4F01159D6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458463" y="5726445"/>
            <a:ext cx="1570152" cy="50783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или ссылка (не более 7-х строк)</a:t>
            </a:r>
          </a:p>
        </p:txBody>
      </p:sp>
      <p:sp>
        <p:nvSpPr>
          <p:cNvPr id="26" name="Текст 58">
            <a:extLst>
              <a:ext uri="{FF2B5EF4-FFF2-40B4-BE49-F238E27FC236}">
                <a16:creationId xmlns:a16="http://schemas.microsoft.com/office/drawing/2014/main" id="{89B24A0F-4977-4B1F-9412-1F587255B3A9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51577" y="5726445"/>
            <a:ext cx="1570152" cy="50783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или ссылка (не более 7-х строк)</a:t>
            </a:r>
          </a:p>
        </p:txBody>
      </p:sp>
      <p:sp>
        <p:nvSpPr>
          <p:cNvPr id="29" name="Текст 58">
            <a:extLst>
              <a:ext uri="{FF2B5EF4-FFF2-40B4-BE49-F238E27FC236}">
                <a16:creationId xmlns:a16="http://schemas.microsoft.com/office/drawing/2014/main" id="{D25D5708-7782-498C-BE30-73082FD7F3C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51577" y="3363667"/>
            <a:ext cx="1570152" cy="16927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 на портал</a:t>
            </a:r>
          </a:p>
        </p:txBody>
      </p:sp>
      <p:sp>
        <p:nvSpPr>
          <p:cNvPr id="32" name="Текст 58">
            <a:extLst>
              <a:ext uri="{FF2B5EF4-FFF2-40B4-BE49-F238E27FC236}">
                <a16:creationId xmlns:a16="http://schemas.microsoft.com/office/drawing/2014/main" id="{A97FF427-3187-497C-BF62-05FAC509416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458463" y="3194390"/>
            <a:ext cx="1570152" cy="33855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 на профиль или фото профиля</a:t>
            </a:r>
          </a:p>
        </p:txBody>
      </p:sp>
      <p:sp>
        <p:nvSpPr>
          <p:cNvPr id="35" name="Текст 58">
            <a:extLst>
              <a:ext uri="{FF2B5EF4-FFF2-40B4-BE49-F238E27FC236}">
                <a16:creationId xmlns:a16="http://schemas.microsoft.com/office/drawing/2014/main" id="{BA1B0836-DCBC-4AB6-9F27-FE17E1B1798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365349" y="3025113"/>
            <a:ext cx="1570152" cy="50783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 на место размещения информации</a:t>
            </a:r>
          </a:p>
        </p:txBody>
      </p:sp>
      <p:sp>
        <p:nvSpPr>
          <p:cNvPr id="38" name="Текст 58">
            <a:extLst>
              <a:ext uri="{FF2B5EF4-FFF2-40B4-BE49-F238E27FC236}">
                <a16:creationId xmlns:a16="http://schemas.microsoft.com/office/drawing/2014/main" id="{FFAFAEBE-D052-4D46-B624-4EEA21DF30C7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6264171" y="3025113"/>
            <a:ext cx="1570152" cy="50783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или ссылка (не более 7-х строк)</a:t>
            </a:r>
          </a:p>
        </p:txBody>
      </p:sp>
      <p:sp>
        <p:nvSpPr>
          <p:cNvPr id="41" name="Текст 58">
            <a:extLst>
              <a:ext uri="{FF2B5EF4-FFF2-40B4-BE49-F238E27FC236}">
                <a16:creationId xmlns:a16="http://schemas.microsoft.com/office/drawing/2014/main" id="{884EA24B-06AB-48F8-B8B8-F5BC116DB346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172721" y="3194390"/>
            <a:ext cx="1570152" cy="33855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Ссылка или описание каналов прямой связи</a:t>
            </a:r>
          </a:p>
        </p:txBody>
      </p:sp>
      <p:sp>
        <p:nvSpPr>
          <p:cNvPr id="44" name="Текст 58">
            <a:extLst>
              <a:ext uri="{FF2B5EF4-FFF2-40B4-BE49-F238E27FC236}">
                <a16:creationId xmlns:a16="http://schemas.microsoft.com/office/drawing/2014/main" id="{1CF99AD5-B41C-4ADE-9BD4-FEE815221E7A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077461" y="3025113"/>
            <a:ext cx="1570152" cy="50783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или ссылка (не более 7-х строк)</a:t>
            </a:r>
          </a:p>
        </p:txBody>
      </p:sp>
      <p:sp>
        <p:nvSpPr>
          <p:cNvPr id="47" name="Рисунок 106">
            <a:extLst>
              <a:ext uri="{FF2B5EF4-FFF2-40B4-BE49-F238E27FC236}">
                <a16:creationId xmlns:a16="http://schemas.microsoft.com/office/drawing/2014/main" id="{00A98790-3DA5-4E08-9FDC-3C284A188A85}"/>
              </a:ext>
            </a:extLst>
          </p:cNvPr>
          <p:cNvSpPr/>
          <p:nvPr userDrawn="1"/>
        </p:nvSpPr>
        <p:spPr>
          <a:xfrm>
            <a:off x="1546592" y="1005667"/>
            <a:ext cx="575137" cy="344368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E2C068E6-314A-4843-B594-4D71E1BCE281}"/>
              </a:ext>
            </a:extLst>
          </p:cNvPr>
          <p:cNvSpPr/>
          <p:nvPr userDrawn="1"/>
        </p:nvSpPr>
        <p:spPr>
          <a:xfrm>
            <a:off x="542243" y="1273404"/>
            <a:ext cx="1581150" cy="1049443"/>
          </a:xfrm>
          <a:prstGeom prst="roundRect">
            <a:avLst>
              <a:gd name="adj" fmla="val 772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 0">
            <a:extLst>
              <a:ext uri="{FF2B5EF4-FFF2-40B4-BE49-F238E27FC236}">
                <a16:creationId xmlns:a16="http://schemas.microsoft.com/office/drawing/2014/main" id="{BEAE5956-71C3-4ADD-83B6-1CBA3CE1AA79}"/>
              </a:ext>
            </a:extLst>
          </p:cNvPr>
          <p:cNvSpPr/>
          <p:nvPr userDrawn="1"/>
        </p:nvSpPr>
        <p:spPr>
          <a:xfrm>
            <a:off x="658127" y="1392924"/>
            <a:ext cx="1399570" cy="3323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Инвестиционный портал</a:t>
            </a:r>
          </a:p>
        </p:txBody>
      </p:sp>
      <p:sp>
        <p:nvSpPr>
          <p:cNvPr id="48" name="Рисунок 106">
            <a:extLst>
              <a:ext uri="{FF2B5EF4-FFF2-40B4-BE49-F238E27FC236}">
                <a16:creationId xmlns:a16="http://schemas.microsoft.com/office/drawing/2014/main" id="{9D4CDA4F-9B2B-4008-9103-23B9D7ECA23B}"/>
              </a:ext>
            </a:extLst>
          </p:cNvPr>
          <p:cNvSpPr/>
          <p:nvPr userDrawn="1"/>
        </p:nvSpPr>
        <p:spPr>
          <a:xfrm>
            <a:off x="3456856" y="1005667"/>
            <a:ext cx="575137" cy="344368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0A09F1C7-27B4-4342-B512-4D76855EB5C3}"/>
              </a:ext>
            </a:extLst>
          </p:cNvPr>
          <p:cNvSpPr/>
          <p:nvPr userDrawn="1"/>
        </p:nvSpPr>
        <p:spPr>
          <a:xfrm>
            <a:off x="2449129" y="1273404"/>
            <a:ext cx="1581150" cy="1049443"/>
          </a:xfrm>
          <a:prstGeom prst="roundRect">
            <a:avLst>
              <a:gd name="adj" fmla="val 772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 0">
            <a:extLst>
              <a:ext uri="{FF2B5EF4-FFF2-40B4-BE49-F238E27FC236}">
                <a16:creationId xmlns:a16="http://schemas.microsoft.com/office/drawing/2014/main" id="{143CD315-D21D-43FC-8E6D-B7751139E4BA}"/>
              </a:ext>
            </a:extLst>
          </p:cNvPr>
          <p:cNvSpPr/>
          <p:nvPr userDrawn="1"/>
        </p:nvSpPr>
        <p:spPr>
          <a:xfrm>
            <a:off x="2565013" y="1392924"/>
            <a:ext cx="1399570" cy="6647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Инвестиционный профиль (Инвестиционный паспорт)</a:t>
            </a:r>
          </a:p>
        </p:txBody>
      </p:sp>
      <p:sp>
        <p:nvSpPr>
          <p:cNvPr id="49" name="Рисунок 106">
            <a:extLst>
              <a:ext uri="{FF2B5EF4-FFF2-40B4-BE49-F238E27FC236}">
                <a16:creationId xmlns:a16="http://schemas.microsoft.com/office/drawing/2014/main" id="{203255E8-B9B6-4053-8746-C53A69B7E554}"/>
              </a:ext>
            </a:extLst>
          </p:cNvPr>
          <p:cNvSpPr/>
          <p:nvPr userDrawn="1"/>
        </p:nvSpPr>
        <p:spPr>
          <a:xfrm>
            <a:off x="5358650" y="1005667"/>
            <a:ext cx="575137" cy="344368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0" name="Рисунок 106">
            <a:extLst>
              <a:ext uri="{FF2B5EF4-FFF2-40B4-BE49-F238E27FC236}">
                <a16:creationId xmlns:a16="http://schemas.microsoft.com/office/drawing/2014/main" id="{6A72A8B6-8C7F-4E63-9DA4-E250128FED49}"/>
              </a:ext>
            </a:extLst>
          </p:cNvPr>
          <p:cNvSpPr/>
          <p:nvPr userDrawn="1"/>
        </p:nvSpPr>
        <p:spPr>
          <a:xfrm>
            <a:off x="7260444" y="1005667"/>
            <a:ext cx="575137" cy="344368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34E9C24-772D-4B3F-A83C-98953BAD436D}"/>
              </a:ext>
            </a:extLst>
          </p:cNvPr>
          <p:cNvSpPr/>
          <p:nvPr userDrawn="1"/>
        </p:nvSpPr>
        <p:spPr>
          <a:xfrm>
            <a:off x="4356015" y="1273404"/>
            <a:ext cx="1581150" cy="1049443"/>
          </a:xfrm>
          <a:prstGeom prst="roundRect">
            <a:avLst>
              <a:gd name="adj" fmla="val 772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 0">
            <a:extLst>
              <a:ext uri="{FF2B5EF4-FFF2-40B4-BE49-F238E27FC236}">
                <a16:creationId xmlns:a16="http://schemas.microsoft.com/office/drawing/2014/main" id="{58AD525B-7147-447D-84F3-068513B6A85D}"/>
              </a:ext>
            </a:extLst>
          </p:cNvPr>
          <p:cNvSpPr/>
          <p:nvPr userDrawn="1"/>
        </p:nvSpPr>
        <p:spPr>
          <a:xfrm>
            <a:off x="4471899" y="1392924"/>
            <a:ext cx="1399570" cy="4985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Крупные инвестиционные проекты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5023CFC6-AFF8-4843-9FBD-D1EFC225028B}"/>
              </a:ext>
            </a:extLst>
          </p:cNvPr>
          <p:cNvSpPr/>
          <p:nvPr userDrawn="1"/>
        </p:nvSpPr>
        <p:spPr>
          <a:xfrm>
            <a:off x="6254837" y="1273404"/>
            <a:ext cx="1581150" cy="1049443"/>
          </a:xfrm>
          <a:prstGeom prst="roundRect">
            <a:avLst>
              <a:gd name="adj" fmla="val 772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 0">
            <a:extLst>
              <a:ext uri="{FF2B5EF4-FFF2-40B4-BE49-F238E27FC236}">
                <a16:creationId xmlns:a16="http://schemas.microsoft.com/office/drawing/2014/main" id="{6CC7E9D3-BFFA-40E1-A295-64D1EE831028}"/>
              </a:ext>
            </a:extLst>
          </p:cNvPr>
          <p:cNvSpPr/>
          <p:nvPr userDrawn="1"/>
        </p:nvSpPr>
        <p:spPr>
          <a:xfrm>
            <a:off x="6370721" y="1392924"/>
            <a:ext cx="1399570" cy="3323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Инвестиционная декларация</a:t>
            </a:r>
          </a:p>
        </p:txBody>
      </p:sp>
      <p:sp>
        <p:nvSpPr>
          <p:cNvPr id="51" name="Рисунок 106">
            <a:extLst>
              <a:ext uri="{FF2B5EF4-FFF2-40B4-BE49-F238E27FC236}">
                <a16:creationId xmlns:a16="http://schemas.microsoft.com/office/drawing/2014/main" id="{C60FAE57-27EF-4957-A691-C553A669D739}"/>
              </a:ext>
            </a:extLst>
          </p:cNvPr>
          <p:cNvSpPr/>
          <p:nvPr userDrawn="1"/>
        </p:nvSpPr>
        <p:spPr>
          <a:xfrm>
            <a:off x="9156736" y="1005667"/>
            <a:ext cx="575137" cy="344368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2" name="Рисунок 106">
            <a:extLst>
              <a:ext uri="{FF2B5EF4-FFF2-40B4-BE49-F238E27FC236}">
                <a16:creationId xmlns:a16="http://schemas.microsoft.com/office/drawing/2014/main" id="{275053C3-9EC1-4D89-8786-629A08BA7B17}"/>
              </a:ext>
            </a:extLst>
          </p:cNvPr>
          <p:cNvSpPr/>
          <p:nvPr userDrawn="1"/>
        </p:nvSpPr>
        <p:spPr>
          <a:xfrm>
            <a:off x="11065286" y="1005667"/>
            <a:ext cx="575137" cy="344368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2C7ADFE9-D3B8-429C-A838-F25E83DB8191}"/>
              </a:ext>
            </a:extLst>
          </p:cNvPr>
          <p:cNvSpPr/>
          <p:nvPr userDrawn="1"/>
        </p:nvSpPr>
        <p:spPr>
          <a:xfrm>
            <a:off x="8163387" y="1273404"/>
            <a:ext cx="1581150" cy="1049443"/>
          </a:xfrm>
          <a:prstGeom prst="roundRect">
            <a:avLst>
              <a:gd name="adj" fmla="val 772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 0">
            <a:extLst>
              <a:ext uri="{FF2B5EF4-FFF2-40B4-BE49-F238E27FC236}">
                <a16:creationId xmlns:a16="http://schemas.microsoft.com/office/drawing/2014/main" id="{FE30A03D-9B19-40F1-A31A-5033FA37C872}"/>
              </a:ext>
            </a:extLst>
          </p:cNvPr>
          <p:cNvSpPr/>
          <p:nvPr userDrawn="1"/>
        </p:nvSpPr>
        <p:spPr>
          <a:xfrm>
            <a:off x="8279271" y="1392924"/>
            <a:ext cx="1399570" cy="3323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Инвестиционный уполномоченный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52BB74D8-D453-40DA-8F8A-0D4FE6A9FD6D}"/>
              </a:ext>
            </a:extLst>
          </p:cNvPr>
          <p:cNvSpPr/>
          <p:nvPr userDrawn="1"/>
        </p:nvSpPr>
        <p:spPr>
          <a:xfrm>
            <a:off x="10068127" y="1273404"/>
            <a:ext cx="1581150" cy="1049443"/>
          </a:xfrm>
          <a:prstGeom prst="roundRect">
            <a:avLst>
              <a:gd name="adj" fmla="val 772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 0">
            <a:extLst>
              <a:ext uri="{FF2B5EF4-FFF2-40B4-BE49-F238E27FC236}">
                <a16:creationId xmlns:a16="http://schemas.microsoft.com/office/drawing/2014/main" id="{17A61BBD-DE33-4E0D-B12C-0CDF7DCE5ACF}"/>
              </a:ext>
            </a:extLst>
          </p:cNvPr>
          <p:cNvSpPr/>
          <p:nvPr userDrawn="1"/>
        </p:nvSpPr>
        <p:spPr>
          <a:xfrm>
            <a:off x="10184011" y="1392924"/>
            <a:ext cx="1399570" cy="3323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Соглашение </a:t>
            </a:r>
          </a:p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с АНО «АИР МО»</a:t>
            </a:r>
          </a:p>
        </p:txBody>
      </p:sp>
      <p:sp>
        <p:nvSpPr>
          <p:cNvPr id="53" name="Рисунок 106">
            <a:extLst>
              <a:ext uri="{FF2B5EF4-FFF2-40B4-BE49-F238E27FC236}">
                <a16:creationId xmlns:a16="http://schemas.microsoft.com/office/drawing/2014/main" id="{976B668C-EC46-4DB6-BD28-C5B93B825964}"/>
              </a:ext>
            </a:extLst>
          </p:cNvPr>
          <p:cNvSpPr/>
          <p:nvPr userDrawn="1"/>
        </p:nvSpPr>
        <p:spPr>
          <a:xfrm>
            <a:off x="1546592" y="3652328"/>
            <a:ext cx="575137" cy="344368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" name="Рисунок 106">
            <a:extLst>
              <a:ext uri="{FF2B5EF4-FFF2-40B4-BE49-F238E27FC236}">
                <a16:creationId xmlns:a16="http://schemas.microsoft.com/office/drawing/2014/main" id="{CF657248-9055-49A9-BAC8-C0EA5F44BE3B}"/>
              </a:ext>
            </a:extLst>
          </p:cNvPr>
          <p:cNvSpPr/>
          <p:nvPr userDrawn="1"/>
        </p:nvSpPr>
        <p:spPr>
          <a:xfrm>
            <a:off x="3456856" y="3652328"/>
            <a:ext cx="575137" cy="344368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Рисунок 106">
            <a:extLst>
              <a:ext uri="{FF2B5EF4-FFF2-40B4-BE49-F238E27FC236}">
                <a16:creationId xmlns:a16="http://schemas.microsoft.com/office/drawing/2014/main" id="{75625E7E-D32D-4EC6-AC21-EC2D42A465D9}"/>
              </a:ext>
            </a:extLst>
          </p:cNvPr>
          <p:cNvSpPr/>
          <p:nvPr userDrawn="1"/>
        </p:nvSpPr>
        <p:spPr>
          <a:xfrm>
            <a:off x="5358650" y="3652328"/>
            <a:ext cx="575137" cy="344368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" name="Рисунок 106">
            <a:extLst>
              <a:ext uri="{FF2B5EF4-FFF2-40B4-BE49-F238E27FC236}">
                <a16:creationId xmlns:a16="http://schemas.microsoft.com/office/drawing/2014/main" id="{DE48817D-2780-4247-8F88-FC1344D64B81}"/>
              </a:ext>
            </a:extLst>
          </p:cNvPr>
          <p:cNvSpPr/>
          <p:nvPr userDrawn="1"/>
        </p:nvSpPr>
        <p:spPr>
          <a:xfrm>
            <a:off x="7260444" y="3652328"/>
            <a:ext cx="575137" cy="344368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" name="Рисунок 106">
            <a:extLst>
              <a:ext uri="{FF2B5EF4-FFF2-40B4-BE49-F238E27FC236}">
                <a16:creationId xmlns:a16="http://schemas.microsoft.com/office/drawing/2014/main" id="{1819B839-77EF-4C91-AEF3-422DE8FB8C23}"/>
              </a:ext>
            </a:extLst>
          </p:cNvPr>
          <p:cNvSpPr/>
          <p:nvPr userDrawn="1"/>
        </p:nvSpPr>
        <p:spPr>
          <a:xfrm>
            <a:off x="9156736" y="3652328"/>
            <a:ext cx="575137" cy="344368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" name="Рисунок 106">
            <a:extLst>
              <a:ext uri="{FF2B5EF4-FFF2-40B4-BE49-F238E27FC236}">
                <a16:creationId xmlns:a16="http://schemas.microsoft.com/office/drawing/2014/main" id="{66CEE9F9-955D-473D-82CD-8B3C5CA85F26}"/>
              </a:ext>
            </a:extLst>
          </p:cNvPr>
          <p:cNvSpPr/>
          <p:nvPr userDrawn="1"/>
        </p:nvSpPr>
        <p:spPr>
          <a:xfrm>
            <a:off x="11065286" y="3652328"/>
            <a:ext cx="575137" cy="344368"/>
          </a:xfrm>
          <a:custGeom>
            <a:avLst/>
            <a:gdLst>
              <a:gd name="connsiteX0" fmla="*/ 643210 w 1382454"/>
              <a:gd name="connsiteY0" fmla="*/ 305597 h 827756"/>
              <a:gd name="connsiteX1" fmla="*/ 604014 w 1382454"/>
              <a:gd name="connsiteY1" fmla="*/ 344792 h 827756"/>
              <a:gd name="connsiteX2" fmla="*/ 604014 w 1382454"/>
              <a:gd name="connsiteY2" fmla="*/ 530706 h 827756"/>
              <a:gd name="connsiteX3" fmla="*/ 564819 w 1382454"/>
              <a:gd name="connsiteY3" fmla="*/ 569902 h 827756"/>
              <a:gd name="connsiteX4" fmla="*/ 339678 w 1382454"/>
              <a:gd name="connsiteY4" fmla="*/ 569902 h 827756"/>
              <a:gd name="connsiteX5" fmla="*/ 300482 w 1382454"/>
              <a:gd name="connsiteY5" fmla="*/ 530706 h 827756"/>
              <a:gd name="connsiteX6" fmla="*/ 300482 w 1382454"/>
              <a:gd name="connsiteY6" fmla="*/ 344793 h 827756"/>
              <a:gd name="connsiteX7" fmla="*/ 261286 w 1382454"/>
              <a:gd name="connsiteY7" fmla="*/ 305598 h 827756"/>
              <a:gd name="connsiteX8" fmla="*/ 39196 w 1382454"/>
              <a:gd name="connsiteY8" fmla="*/ 305598 h 827756"/>
              <a:gd name="connsiteX9" fmla="*/ 0 w 1382454"/>
              <a:gd name="connsiteY9" fmla="*/ 266402 h 827756"/>
              <a:gd name="connsiteX10" fmla="*/ 0 w 1382454"/>
              <a:gd name="connsiteY10" fmla="*/ 39196 h 827756"/>
              <a:gd name="connsiteX11" fmla="*/ 39195 w 1382454"/>
              <a:gd name="connsiteY11" fmla="*/ 1 h 827756"/>
              <a:gd name="connsiteX12" fmla="*/ 264337 w 1382454"/>
              <a:gd name="connsiteY12" fmla="*/ 1 h 827756"/>
              <a:gd name="connsiteX13" fmla="*/ 303532 w 1382454"/>
              <a:gd name="connsiteY13" fmla="*/ 39196 h 827756"/>
              <a:gd name="connsiteX14" fmla="*/ 303532 w 1382454"/>
              <a:gd name="connsiteY14" fmla="*/ 245757 h 827756"/>
              <a:gd name="connsiteX15" fmla="*/ 342727 w 1382454"/>
              <a:gd name="connsiteY15" fmla="*/ 284953 h 827756"/>
              <a:gd name="connsiteX16" fmla="*/ 488425 w 1382454"/>
              <a:gd name="connsiteY16" fmla="*/ 284953 h 827756"/>
              <a:gd name="connsiteX17" fmla="*/ 527621 w 1382454"/>
              <a:gd name="connsiteY17" fmla="*/ 245757 h 827756"/>
              <a:gd name="connsiteX18" fmla="*/ 527621 w 1382454"/>
              <a:gd name="connsiteY18" fmla="*/ 39196 h 827756"/>
              <a:gd name="connsiteX19" fmla="*/ 566817 w 1382454"/>
              <a:gd name="connsiteY19" fmla="*/ 0 h 827756"/>
              <a:gd name="connsiteX20" fmla="*/ 806411 w 1382454"/>
              <a:gd name="connsiteY20" fmla="*/ 0 h 827756"/>
              <a:gd name="connsiteX21" fmla="*/ 845607 w 1382454"/>
              <a:gd name="connsiteY21" fmla="*/ 39196 h 827756"/>
              <a:gd name="connsiteX22" fmla="*/ 845607 w 1382454"/>
              <a:gd name="connsiteY22" fmla="*/ 210655 h 827756"/>
              <a:gd name="connsiteX23" fmla="*/ 884802 w 1382454"/>
              <a:gd name="connsiteY23" fmla="*/ 249850 h 827756"/>
              <a:gd name="connsiteX24" fmla="*/ 1343266 w 1382454"/>
              <a:gd name="connsiteY24" fmla="*/ 249850 h 827756"/>
              <a:gd name="connsiteX25" fmla="*/ 1382454 w 1382454"/>
              <a:gd name="connsiteY25" fmla="*/ 289046 h 827756"/>
              <a:gd name="connsiteX26" fmla="*/ 1382454 w 1382454"/>
              <a:gd name="connsiteY26" fmla="*/ 520381 h 827756"/>
              <a:gd name="connsiteX27" fmla="*/ 1343266 w 1382454"/>
              <a:gd name="connsiteY27" fmla="*/ 559577 h 827756"/>
              <a:gd name="connsiteX28" fmla="*/ 1016476 w 1382454"/>
              <a:gd name="connsiteY28" fmla="*/ 559577 h 827756"/>
              <a:gd name="connsiteX29" fmla="*/ 977277 w 1382454"/>
              <a:gd name="connsiteY29" fmla="*/ 598772 h 827756"/>
              <a:gd name="connsiteX30" fmla="*/ 977277 w 1382454"/>
              <a:gd name="connsiteY30" fmla="*/ 788561 h 827756"/>
              <a:gd name="connsiteX31" fmla="*/ 938086 w 1382454"/>
              <a:gd name="connsiteY31" fmla="*/ 827757 h 827756"/>
              <a:gd name="connsiteX32" fmla="*/ 727399 w 1382454"/>
              <a:gd name="connsiteY32" fmla="*/ 827757 h 827756"/>
              <a:gd name="connsiteX33" fmla="*/ 688203 w 1382454"/>
              <a:gd name="connsiteY33" fmla="*/ 788561 h 827756"/>
              <a:gd name="connsiteX34" fmla="*/ 688203 w 1382454"/>
              <a:gd name="connsiteY34" fmla="*/ 582004 h 827756"/>
              <a:gd name="connsiteX35" fmla="*/ 727399 w 1382454"/>
              <a:gd name="connsiteY35" fmla="*/ 542809 h 827756"/>
              <a:gd name="connsiteX36" fmla="*/ 791950 w 1382454"/>
              <a:gd name="connsiteY36" fmla="*/ 542809 h 827756"/>
              <a:gd name="connsiteX37" fmla="*/ 831145 w 1382454"/>
              <a:gd name="connsiteY37" fmla="*/ 503613 h 827756"/>
              <a:gd name="connsiteX38" fmla="*/ 831145 w 1382454"/>
              <a:gd name="connsiteY38" fmla="*/ 344792 h 827756"/>
              <a:gd name="connsiteX39" fmla="*/ 791950 w 1382454"/>
              <a:gd name="connsiteY39" fmla="*/ 305597 h 827756"/>
              <a:gd name="connsiteX40" fmla="*/ 643210 w 1382454"/>
              <a:gd name="connsiteY40" fmla="*/ 305597 h 82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82454" h="827756">
                <a:moveTo>
                  <a:pt x="643210" y="305597"/>
                </a:moveTo>
                <a:cubicBezTo>
                  <a:pt x="621563" y="305597"/>
                  <a:pt x="604014" y="323145"/>
                  <a:pt x="604014" y="344792"/>
                </a:cubicBezTo>
                <a:lnTo>
                  <a:pt x="604014" y="530706"/>
                </a:lnTo>
                <a:cubicBezTo>
                  <a:pt x="604014" y="552352"/>
                  <a:pt x="586465" y="569902"/>
                  <a:pt x="564819" y="569902"/>
                </a:cubicBezTo>
                <a:lnTo>
                  <a:pt x="339678" y="569902"/>
                </a:lnTo>
                <a:cubicBezTo>
                  <a:pt x="318030" y="569902"/>
                  <a:pt x="300482" y="552353"/>
                  <a:pt x="300482" y="530706"/>
                </a:cubicBezTo>
                <a:lnTo>
                  <a:pt x="300482" y="344793"/>
                </a:lnTo>
                <a:cubicBezTo>
                  <a:pt x="300482" y="323146"/>
                  <a:pt x="282934" y="305598"/>
                  <a:pt x="261286" y="305598"/>
                </a:cubicBezTo>
                <a:lnTo>
                  <a:pt x="39196" y="305598"/>
                </a:lnTo>
                <a:cubicBezTo>
                  <a:pt x="17548" y="305598"/>
                  <a:pt x="0" y="288049"/>
                  <a:pt x="0" y="266402"/>
                </a:cubicBezTo>
                <a:lnTo>
                  <a:pt x="0" y="39196"/>
                </a:lnTo>
                <a:cubicBezTo>
                  <a:pt x="0" y="17549"/>
                  <a:pt x="17548" y="1"/>
                  <a:pt x="39195" y="1"/>
                </a:cubicBezTo>
                <a:lnTo>
                  <a:pt x="264337" y="1"/>
                </a:lnTo>
                <a:cubicBezTo>
                  <a:pt x="285983" y="1"/>
                  <a:pt x="303532" y="17549"/>
                  <a:pt x="303532" y="39196"/>
                </a:cubicBezTo>
                <a:lnTo>
                  <a:pt x="303532" y="245757"/>
                </a:lnTo>
                <a:cubicBezTo>
                  <a:pt x="303532" y="267404"/>
                  <a:pt x="321081" y="284953"/>
                  <a:pt x="342727" y="284953"/>
                </a:cubicBezTo>
                <a:lnTo>
                  <a:pt x="488425" y="284953"/>
                </a:lnTo>
                <a:cubicBezTo>
                  <a:pt x="510073" y="284953"/>
                  <a:pt x="527621" y="267404"/>
                  <a:pt x="527621" y="245757"/>
                </a:cubicBezTo>
                <a:lnTo>
                  <a:pt x="527621" y="39196"/>
                </a:lnTo>
                <a:cubicBezTo>
                  <a:pt x="527621" y="17548"/>
                  <a:pt x="545169" y="0"/>
                  <a:pt x="566817" y="0"/>
                </a:cubicBezTo>
                <a:lnTo>
                  <a:pt x="806411" y="0"/>
                </a:lnTo>
                <a:cubicBezTo>
                  <a:pt x="828058" y="0"/>
                  <a:pt x="845607" y="17548"/>
                  <a:pt x="845607" y="39196"/>
                </a:cubicBezTo>
                <a:lnTo>
                  <a:pt x="845607" y="210655"/>
                </a:lnTo>
                <a:cubicBezTo>
                  <a:pt x="845607" y="232301"/>
                  <a:pt x="863156" y="249850"/>
                  <a:pt x="884802" y="249850"/>
                </a:cubicBezTo>
                <a:lnTo>
                  <a:pt x="1343266" y="249850"/>
                </a:lnTo>
                <a:cubicBezTo>
                  <a:pt x="1364910" y="249850"/>
                  <a:pt x="1382454" y="267398"/>
                  <a:pt x="1382454" y="289046"/>
                </a:cubicBezTo>
                <a:lnTo>
                  <a:pt x="1382454" y="520381"/>
                </a:lnTo>
                <a:cubicBezTo>
                  <a:pt x="1382454" y="542028"/>
                  <a:pt x="1364910" y="559577"/>
                  <a:pt x="1343266" y="559577"/>
                </a:cubicBezTo>
                <a:lnTo>
                  <a:pt x="1016476" y="559577"/>
                </a:lnTo>
                <a:cubicBezTo>
                  <a:pt x="994831" y="559577"/>
                  <a:pt x="977277" y="577125"/>
                  <a:pt x="977277" y="598772"/>
                </a:cubicBezTo>
                <a:lnTo>
                  <a:pt x="977277" y="788561"/>
                </a:lnTo>
                <a:cubicBezTo>
                  <a:pt x="977277" y="810208"/>
                  <a:pt x="959733" y="827757"/>
                  <a:pt x="938086" y="827757"/>
                </a:cubicBezTo>
                <a:lnTo>
                  <a:pt x="727399" y="827757"/>
                </a:lnTo>
                <a:cubicBezTo>
                  <a:pt x="705751" y="827757"/>
                  <a:pt x="688203" y="810208"/>
                  <a:pt x="688203" y="788561"/>
                </a:cubicBezTo>
                <a:lnTo>
                  <a:pt x="688203" y="582004"/>
                </a:lnTo>
                <a:cubicBezTo>
                  <a:pt x="688203" y="560357"/>
                  <a:pt x="705751" y="542809"/>
                  <a:pt x="727399" y="542809"/>
                </a:cubicBezTo>
                <a:lnTo>
                  <a:pt x="791950" y="542809"/>
                </a:lnTo>
                <a:cubicBezTo>
                  <a:pt x="813597" y="542809"/>
                  <a:pt x="831145" y="525260"/>
                  <a:pt x="831145" y="503613"/>
                </a:cubicBezTo>
                <a:lnTo>
                  <a:pt x="831145" y="344792"/>
                </a:lnTo>
                <a:cubicBezTo>
                  <a:pt x="831145" y="323145"/>
                  <a:pt x="813597" y="305597"/>
                  <a:pt x="791950" y="305597"/>
                </a:cubicBezTo>
                <a:lnTo>
                  <a:pt x="643210" y="305597"/>
                </a:lnTo>
                <a:close/>
              </a:path>
            </a:pathLst>
          </a:custGeom>
          <a:solidFill>
            <a:srgbClr val="820449"/>
          </a:solidFill>
          <a:ln w="96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6D28205E-36D4-438E-80A7-0F2339EA5698}"/>
              </a:ext>
            </a:extLst>
          </p:cNvPr>
          <p:cNvSpPr/>
          <p:nvPr userDrawn="1"/>
        </p:nvSpPr>
        <p:spPr>
          <a:xfrm>
            <a:off x="542243" y="3921391"/>
            <a:ext cx="1581150" cy="1049443"/>
          </a:xfrm>
          <a:prstGeom prst="roundRect">
            <a:avLst>
              <a:gd name="adj" fmla="val 772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0">
            <a:extLst>
              <a:ext uri="{FF2B5EF4-FFF2-40B4-BE49-F238E27FC236}">
                <a16:creationId xmlns:a16="http://schemas.microsoft.com/office/drawing/2014/main" id="{2FEC4955-FF15-4660-943C-BE0D2E7538F4}"/>
              </a:ext>
            </a:extLst>
          </p:cNvPr>
          <p:cNvSpPr/>
          <p:nvPr userDrawn="1"/>
        </p:nvSpPr>
        <p:spPr>
          <a:xfrm>
            <a:off x="658127" y="4040911"/>
            <a:ext cx="1399570" cy="4985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План создания объектов инфраструктуры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D632D29-D876-4CC3-9629-3E9911DC61B3}"/>
              </a:ext>
            </a:extLst>
          </p:cNvPr>
          <p:cNvSpPr/>
          <p:nvPr userDrawn="1"/>
        </p:nvSpPr>
        <p:spPr>
          <a:xfrm>
            <a:off x="2449129" y="3921391"/>
            <a:ext cx="1581150" cy="1049443"/>
          </a:xfrm>
          <a:prstGeom prst="roundRect">
            <a:avLst>
              <a:gd name="adj" fmla="val 772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 0">
            <a:extLst>
              <a:ext uri="{FF2B5EF4-FFF2-40B4-BE49-F238E27FC236}">
                <a16:creationId xmlns:a16="http://schemas.microsoft.com/office/drawing/2014/main" id="{D1CDA459-6DA5-47BD-80C7-EA1FFEB32154}"/>
              </a:ext>
            </a:extLst>
          </p:cNvPr>
          <p:cNvSpPr/>
          <p:nvPr userDrawn="1"/>
        </p:nvSpPr>
        <p:spPr>
          <a:xfrm>
            <a:off x="2565013" y="4040911"/>
            <a:ext cx="1399570" cy="4985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Канал прямой связи с главой городского округа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3F13601-D691-4640-85FE-895B618AEECC}"/>
              </a:ext>
            </a:extLst>
          </p:cNvPr>
          <p:cNvSpPr/>
          <p:nvPr userDrawn="1"/>
        </p:nvSpPr>
        <p:spPr>
          <a:xfrm>
            <a:off x="4356015" y="3921391"/>
            <a:ext cx="1581150" cy="1049443"/>
          </a:xfrm>
          <a:prstGeom prst="roundRect">
            <a:avLst>
              <a:gd name="adj" fmla="val 772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 0">
            <a:extLst>
              <a:ext uri="{FF2B5EF4-FFF2-40B4-BE49-F238E27FC236}">
                <a16:creationId xmlns:a16="http://schemas.microsoft.com/office/drawing/2014/main" id="{1ACC1EB0-21A0-4E0B-A243-1C854215C30B}"/>
              </a:ext>
            </a:extLst>
          </p:cNvPr>
          <p:cNvSpPr/>
          <p:nvPr userDrawn="1"/>
        </p:nvSpPr>
        <p:spPr>
          <a:xfrm>
            <a:off x="4471899" y="4040911"/>
            <a:ext cx="1399570" cy="6647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Регламент сопровождения инвестиционных проектов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DD0778D-4B95-4BD8-B742-B954F0D8F42B}"/>
              </a:ext>
            </a:extLst>
          </p:cNvPr>
          <p:cNvSpPr/>
          <p:nvPr userDrawn="1"/>
        </p:nvSpPr>
        <p:spPr>
          <a:xfrm>
            <a:off x="6262901" y="3921391"/>
            <a:ext cx="1581150" cy="1555483"/>
          </a:xfrm>
          <a:prstGeom prst="roundRect">
            <a:avLst>
              <a:gd name="adj" fmla="val 772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 0">
            <a:extLst>
              <a:ext uri="{FF2B5EF4-FFF2-40B4-BE49-F238E27FC236}">
                <a16:creationId xmlns:a16="http://schemas.microsoft.com/office/drawing/2014/main" id="{346A2C49-8F91-4C20-BB94-B8E2E8F82C6F}"/>
              </a:ext>
            </a:extLst>
          </p:cNvPr>
          <p:cNvSpPr/>
          <p:nvPr userDrawn="1"/>
        </p:nvSpPr>
        <p:spPr>
          <a:xfrm>
            <a:off x="6378785" y="4040911"/>
            <a:ext cx="1399570" cy="830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Общественный совет по улучшению инвестклимата</a:t>
            </a:r>
            <a:b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</a:b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(</a:t>
            </a:r>
            <a:r>
              <a:rPr lang="ru-RU" sz="1200" b="0" i="0" dirty="0" err="1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инвест</a:t>
            </a: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. Комитет)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7314D0C-EAC2-4907-92BB-E1B1F29B31BD}"/>
              </a:ext>
            </a:extLst>
          </p:cNvPr>
          <p:cNvSpPr/>
          <p:nvPr userDrawn="1"/>
        </p:nvSpPr>
        <p:spPr>
          <a:xfrm>
            <a:off x="8160059" y="3921391"/>
            <a:ext cx="1581150" cy="1555483"/>
          </a:xfrm>
          <a:prstGeom prst="roundRect">
            <a:avLst>
              <a:gd name="adj" fmla="val 772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54B097BC-F599-41E3-9433-74A2D2F91BF3}"/>
              </a:ext>
            </a:extLst>
          </p:cNvPr>
          <p:cNvSpPr/>
          <p:nvPr userDrawn="1"/>
        </p:nvSpPr>
        <p:spPr>
          <a:xfrm>
            <a:off x="8275943" y="4040911"/>
            <a:ext cx="1399570" cy="11633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Показатели </a:t>
            </a:r>
          </a:p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Эффективности деятельности главы местной администрации </a:t>
            </a:r>
            <a:b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</a:b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и инвестиционного уполномоченного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F9D0B87-4D9B-4D2A-B426-88685CABDCD0}"/>
              </a:ext>
            </a:extLst>
          </p:cNvPr>
          <p:cNvSpPr/>
          <p:nvPr userDrawn="1"/>
        </p:nvSpPr>
        <p:spPr>
          <a:xfrm>
            <a:off x="10066945" y="3921391"/>
            <a:ext cx="1581150" cy="1555483"/>
          </a:xfrm>
          <a:prstGeom prst="roundRect">
            <a:avLst>
              <a:gd name="adj" fmla="val 772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4FFD50B5-320D-4A78-89FD-3FD211F4F55C}"/>
              </a:ext>
            </a:extLst>
          </p:cNvPr>
          <p:cNvSpPr/>
          <p:nvPr userDrawn="1"/>
        </p:nvSpPr>
        <p:spPr>
          <a:xfrm>
            <a:off x="10182829" y="4040911"/>
            <a:ext cx="1399570" cy="13295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Повышение квалификации сотрудников, занятых в проектах содействия реализации инвестиционных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65B1178-0731-4544-AF43-D5D54060107A}"/>
              </a:ext>
            </a:extLst>
          </p:cNvPr>
          <p:cNvSpPr/>
          <p:nvPr userDrawn="1"/>
        </p:nvSpPr>
        <p:spPr>
          <a:xfrm>
            <a:off x="10793338" y="2002932"/>
            <a:ext cx="763423" cy="230459"/>
          </a:xfrm>
          <a:prstGeom prst="roundRect">
            <a:avLst>
              <a:gd name="adj" fmla="val 15787"/>
            </a:avLst>
          </a:prstGeom>
          <a:solidFill>
            <a:schemeClr val="accent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ru-RU" sz="700" dirty="0"/>
              <a:t>Рекомендовано</a:t>
            </a:r>
          </a:p>
        </p:txBody>
      </p:sp>
    </p:spTree>
    <p:extLst>
      <p:ext uri="{BB962C8B-B14F-4D97-AF65-F5344CB8AC3E}">
        <p14:creationId xmlns:p14="http://schemas.microsoft.com/office/powerpoint/2010/main" val="1994517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343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УР БИЗНЕ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06E5BE0-F24E-1243-B377-C32A6C0A02E7}"/>
              </a:ext>
            </a:extLst>
          </p:cNvPr>
          <p:cNvSpPr/>
          <p:nvPr userDrawn="1"/>
        </p:nvSpPr>
        <p:spPr>
          <a:xfrm>
            <a:off x="5211512" y="1165491"/>
            <a:ext cx="2229579" cy="271735"/>
          </a:xfrm>
          <a:prstGeom prst="roundRect">
            <a:avLst>
              <a:gd name="adj" fmla="val 315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5D8675-4326-A0FB-C49A-F0F5AC8F89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F8382F-E145-4F45-B984-8AF69CF09362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id="{DFFCF0BA-BFAB-B141-A802-47B9879943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238F997-13A0-DF4B-87EE-90DF6BA017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01"/>
          <a:stretch/>
        </p:blipFill>
        <p:spPr>
          <a:xfrm>
            <a:off x="471472" y="3851306"/>
            <a:ext cx="3430800" cy="213781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32" name="Рисунок 37">
            <a:extLst>
              <a:ext uri="{FF2B5EF4-FFF2-40B4-BE49-F238E27FC236}">
                <a16:creationId xmlns:a16="http://schemas.microsoft.com/office/drawing/2014/main" id="{D3E93D9B-8DAA-3F4C-91CA-397445D6E61B}"/>
              </a:ext>
            </a:extLst>
          </p:cNvPr>
          <p:cNvSpPr/>
          <p:nvPr userDrawn="1"/>
        </p:nvSpPr>
        <p:spPr>
          <a:xfrm>
            <a:off x="456512" y="1165491"/>
            <a:ext cx="3237317" cy="468000"/>
          </a:xfrm>
          <a:custGeom>
            <a:avLst/>
            <a:gdLst>
              <a:gd name="connsiteX0" fmla="*/ 86511 w 3433192"/>
              <a:gd name="connsiteY0" fmla="*/ 0 h 492259"/>
              <a:gd name="connsiteX1" fmla="*/ 0 w 3433192"/>
              <a:gd name="connsiteY1" fmla="*/ 86511 h 492259"/>
              <a:gd name="connsiteX2" fmla="*/ 0 w 3433192"/>
              <a:gd name="connsiteY2" fmla="*/ 172241 h 492259"/>
              <a:gd name="connsiteX3" fmla="*/ 0 w 3433192"/>
              <a:gd name="connsiteY3" fmla="*/ 172241 h 492259"/>
              <a:gd name="connsiteX4" fmla="*/ 0 w 3433192"/>
              <a:gd name="connsiteY4" fmla="*/ 320018 h 492259"/>
              <a:gd name="connsiteX5" fmla="*/ 0 w 3433192"/>
              <a:gd name="connsiteY5" fmla="*/ 320018 h 492259"/>
              <a:gd name="connsiteX6" fmla="*/ 0 w 3433192"/>
              <a:gd name="connsiteY6" fmla="*/ 405748 h 492259"/>
              <a:gd name="connsiteX7" fmla="*/ 86511 w 3433192"/>
              <a:gd name="connsiteY7" fmla="*/ 492259 h 492259"/>
              <a:gd name="connsiteX8" fmla="*/ 3346681 w 3433192"/>
              <a:gd name="connsiteY8" fmla="*/ 492259 h 492259"/>
              <a:gd name="connsiteX9" fmla="*/ 3433192 w 3433192"/>
              <a:gd name="connsiteY9" fmla="*/ 405748 h 492259"/>
              <a:gd name="connsiteX10" fmla="*/ 3433192 w 3433192"/>
              <a:gd name="connsiteY10" fmla="*/ 320018 h 492259"/>
              <a:gd name="connsiteX11" fmla="*/ 3346681 w 3433192"/>
              <a:gd name="connsiteY11" fmla="*/ 233507 h 492259"/>
              <a:gd name="connsiteX12" fmla="*/ 2459775 w 3433192"/>
              <a:gd name="connsiteY12" fmla="*/ 233507 h 492259"/>
              <a:gd name="connsiteX13" fmla="*/ 2417119 w 3433192"/>
              <a:gd name="connsiteY13" fmla="*/ 172241 h 492259"/>
              <a:gd name="connsiteX14" fmla="*/ 2417119 w 3433192"/>
              <a:gd name="connsiteY14" fmla="*/ 172241 h 492259"/>
              <a:gd name="connsiteX15" fmla="*/ 2417119 w 3433192"/>
              <a:gd name="connsiteY15" fmla="*/ 86511 h 492259"/>
              <a:gd name="connsiteX16" fmla="*/ 2330607 w 3433192"/>
              <a:gd name="connsiteY16" fmla="*/ 0 h 492259"/>
              <a:gd name="connsiteX17" fmla="*/ 86511 w 3433192"/>
              <a:gd name="connsiteY17" fmla="*/ 0 h 4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33192" h="492259">
                <a:moveTo>
                  <a:pt x="86511" y="0"/>
                </a:moveTo>
                <a:cubicBezTo>
                  <a:pt x="38732" y="0"/>
                  <a:pt x="0" y="38732"/>
                  <a:pt x="0" y="86511"/>
                </a:cubicBezTo>
                <a:lnTo>
                  <a:pt x="0" y="172241"/>
                </a:lnTo>
                <a:lnTo>
                  <a:pt x="0" y="172241"/>
                </a:lnTo>
                <a:cubicBezTo>
                  <a:pt x="0" y="212693"/>
                  <a:pt x="0" y="279566"/>
                  <a:pt x="0" y="320018"/>
                </a:cubicBezTo>
                <a:lnTo>
                  <a:pt x="0" y="320018"/>
                </a:lnTo>
                <a:lnTo>
                  <a:pt x="0" y="405748"/>
                </a:lnTo>
                <a:cubicBezTo>
                  <a:pt x="0" y="453527"/>
                  <a:pt x="38732" y="492259"/>
                  <a:pt x="86511" y="492259"/>
                </a:cubicBezTo>
                <a:lnTo>
                  <a:pt x="3346681" y="492259"/>
                </a:lnTo>
                <a:cubicBezTo>
                  <a:pt x="3394461" y="492259"/>
                  <a:pt x="3433192" y="453527"/>
                  <a:pt x="3433192" y="405748"/>
                </a:cubicBezTo>
                <a:lnTo>
                  <a:pt x="3433192" y="320018"/>
                </a:lnTo>
                <a:cubicBezTo>
                  <a:pt x="3433192" y="272239"/>
                  <a:pt x="3394461" y="233507"/>
                  <a:pt x="3346681" y="233507"/>
                </a:cubicBezTo>
                <a:lnTo>
                  <a:pt x="2459775" y="233507"/>
                </a:lnTo>
                <a:cubicBezTo>
                  <a:pt x="2434682" y="233507"/>
                  <a:pt x="2417119" y="197333"/>
                  <a:pt x="2417119" y="172241"/>
                </a:cubicBezTo>
                <a:lnTo>
                  <a:pt x="2417119" y="172241"/>
                </a:lnTo>
                <a:lnTo>
                  <a:pt x="2417119" y="86511"/>
                </a:lnTo>
                <a:cubicBezTo>
                  <a:pt x="2417119" y="38732"/>
                  <a:pt x="2378388" y="0"/>
                  <a:pt x="2330607" y="0"/>
                </a:cubicBezTo>
                <a:lnTo>
                  <a:pt x="86511" y="0"/>
                </a:lnTo>
                <a:close/>
              </a:path>
            </a:pathLst>
          </a:custGeom>
          <a:solidFill>
            <a:schemeClr val="accent2"/>
          </a:solidFill>
          <a:ln w="63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Прямоугольник: скругленные углы 33">
            <a:extLst>
              <a:ext uri="{FF2B5EF4-FFF2-40B4-BE49-F238E27FC236}">
                <a16:creationId xmlns:a16="http://schemas.microsoft.com/office/drawing/2014/main" id="{96E11A7A-CE2B-BC47-B149-1D5EB3A4F5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94178" y="3706118"/>
            <a:ext cx="7924609" cy="2639120"/>
          </a:xfrm>
          <a:prstGeom prst="roundRect">
            <a:avLst>
              <a:gd name="adj" fmla="val 7463"/>
            </a:avLst>
          </a:prstGeom>
          <a:solidFill>
            <a:srgbClr val="E4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Рисунок 41">
            <a:extLst>
              <a:ext uri="{FF2B5EF4-FFF2-40B4-BE49-F238E27FC236}">
                <a16:creationId xmlns:a16="http://schemas.microsoft.com/office/drawing/2014/main" id="{38B81028-042C-2246-85C5-749597A2C329}"/>
              </a:ext>
            </a:extLst>
          </p:cNvPr>
          <p:cNvSpPr/>
          <p:nvPr userDrawn="1"/>
        </p:nvSpPr>
        <p:spPr>
          <a:xfrm>
            <a:off x="4407809" y="3860382"/>
            <a:ext cx="3840136" cy="2324127"/>
          </a:xfrm>
          <a:custGeom>
            <a:avLst/>
            <a:gdLst>
              <a:gd name="connsiteX0" fmla="*/ 0 w 3840136"/>
              <a:gd name="connsiteY0" fmla="*/ 112761 h 2324127"/>
              <a:gd name="connsiteX1" fmla="*/ 112761 w 3840136"/>
              <a:gd name="connsiteY1" fmla="*/ 0 h 2324127"/>
              <a:gd name="connsiteX2" fmla="*/ 1641298 w 3840136"/>
              <a:gd name="connsiteY2" fmla="*/ 0 h 2324127"/>
              <a:gd name="connsiteX3" fmla="*/ 1710207 w 3840136"/>
              <a:gd name="connsiteY3" fmla="*/ 68909 h 2324127"/>
              <a:gd name="connsiteX4" fmla="*/ 1710207 w 3840136"/>
              <a:gd name="connsiteY4" fmla="*/ 68909 h 2324127"/>
              <a:gd name="connsiteX5" fmla="*/ 1779117 w 3840136"/>
              <a:gd name="connsiteY5" fmla="*/ 137819 h 2324127"/>
              <a:gd name="connsiteX6" fmla="*/ 1797910 w 3840136"/>
              <a:gd name="connsiteY6" fmla="*/ 137819 h 2324127"/>
              <a:gd name="connsiteX7" fmla="*/ 1866820 w 3840136"/>
              <a:gd name="connsiteY7" fmla="*/ 68909 h 2324127"/>
              <a:gd name="connsiteX8" fmla="*/ 1866820 w 3840136"/>
              <a:gd name="connsiteY8" fmla="*/ 68909 h 2324127"/>
              <a:gd name="connsiteX9" fmla="*/ 1935729 w 3840136"/>
              <a:gd name="connsiteY9" fmla="*/ 0 h 2324127"/>
              <a:gd name="connsiteX10" fmla="*/ 3727375 w 3840136"/>
              <a:gd name="connsiteY10" fmla="*/ 0 h 2324127"/>
              <a:gd name="connsiteX11" fmla="*/ 3840136 w 3840136"/>
              <a:gd name="connsiteY11" fmla="*/ 112761 h 2324127"/>
              <a:gd name="connsiteX12" fmla="*/ 3840136 w 3840136"/>
              <a:gd name="connsiteY12" fmla="*/ 2211366 h 2324127"/>
              <a:gd name="connsiteX13" fmla="*/ 3727375 w 3840136"/>
              <a:gd name="connsiteY13" fmla="*/ 2324127 h 2324127"/>
              <a:gd name="connsiteX14" fmla="*/ 1979581 w 3840136"/>
              <a:gd name="connsiteY14" fmla="*/ 2324127 h 2324127"/>
              <a:gd name="connsiteX15" fmla="*/ 1866820 w 3840136"/>
              <a:gd name="connsiteY15" fmla="*/ 2211366 h 2324127"/>
              <a:gd name="connsiteX16" fmla="*/ 1866820 w 3840136"/>
              <a:gd name="connsiteY16" fmla="*/ 316357 h 2324127"/>
              <a:gd name="connsiteX17" fmla="*/ 1788514 w 3840136"/>
              <a:gd name="connsiteY17" fmla="*/ 238051 h 2324127"/>
              <a:gd name="connsiteX18" fmla="*/ 1769720 w 3840136"/>
              <a:gd name="connsiteY18" fmla="*/ 238051 h 2324127"/>
              <a:gd name="connsiteX19" fmla="*/ 1710207 w 3840136"/>
              <a:gd name="connsiteY19" fmla="*/ 297563 h 2324127"/>
              <a:gd name="connsiteX20" fmla="*/ 1710207 w 3840136"/>
              <a:gd name="connsiteY20" fmla="*/ 297563 h 2324127"/>
              <a:gd name="connsiteX21" fmla="*/ 1650695 w 3840136"/>
              <a:gd name="connsiteY21" fmla="*/ 357076 h 2324127"/>
              <a:gd name="connsiteX22" fmla="*/ 112761 w 3840136"/>
              <a:gd name="connsiteY22" fmla="*/ 357076 h 2324127"/>
              <a:gd name="connsiteX23" fmla="*/ 0 w 3840136"/>
              <a:gd name="connsiteY23" fmla="*/ 244315 h 2324127"/>
              <a:gd name="connsiteX24" fmla="*/ 0 w 3840136"/>
              <a:gd name="connsiteY24" fmla="*/ 112761 h 232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40136" h="2324127">
                <a:moveTo>
                  <a:pt x="0" y="112761"/>
                </a:moveTo>
                <a:cubicBezTo>
                  <a:pt x="0" y="50485"/>
                  <a:pt x="50485" y="0"/>
                  <a:pt x="112761" y="0"/>
                </a:cubicBezTo>
                <a:lnTo>
                  <a:pt x="1641298" y="0"/>
                </a:lnTo>
                <a:cubicBezTo>
                  <a:pt x="1679355" y="0"/>
                  <a:pt x="1710207" y="30852"/>
                  <a:pt x="1710207" y="68909"/>
                </a:cubicBezTo>
                <a:lnTo>
                  <a:pt x="1710207" y="68909"/>
                </a:lnTo>
                <a:cubicBezTo>
                  <a:pt x="1710207" y="106967"/>
                  <a:pt x="1741060" y="137819"/>
                  <a:pt x="1779117" y="137819"/>
                </a:cubicBezTo>
                <a:lnTo>
                  <a:pt x="1797910" y="137819"/>
                </a:lnTo>
                <a:cubicBezTo>
                  <a:pt x="1835967" y="137819"/>
                  <a:pt x="1866820" y="106967"/>
                  <a:pt x="1866820" y="68909"/>
                </a:cubicBezTo>
                <a:lnTo>
                  <a:pt x="1866820" y="68909"/>
                </a:lnTo>
                <a:cubicBezTo>
                  <a:pt x="1866820" y="30852"/>
                  <a:pt x="1897672" y="0"/>
                  <a:pt x="1935729" y="0"/>
                </a:cubicBezTo>
                <a:lnTo>
                  <a:pt x="3727375" y="0"/>
                </a:lnTo>
                <a:cubicBezTo>
                  <a:pt x="3789650" y="0"/>
                  <a:pt x="3840136" y="50485"/>
                  <a:pt x="3840136" y="112761"/>
                </a:cubicBezTo>
                <a:lnTo>
                  <a:pt x="3840136" y="2211366"/>
                </a:lnTo>
                <a:cubicBezTo>
                  <a:pt x="3840136" y="2273642"/>
                  <a:pt x="3789650" y="2324127"/>
                  <a:pt x="3727375" y="2324127"/>
                </a:cubicBezTo>
                <a:lnTo>
                  <a:pt x="1979581" y="2324127"/>
                </a:lnTo>
                <a:cubicBezTo>
                  <a:pt x="1917305" y="2324127"/>
                  <a:pt x="1866820" y="2273642"/>
                  <a:pt x="1866820" y="2211366"/>
                </a:cubicBezTo>
                <a:lnTo>
                  <a:pt x="1866820" y="316357"/>
                </a:lnTo>
                <a:cubicBezTo>
                  <a:pt x="1866820" y="273109"/>
                  <a:pt x="1831764" y="238051"/>
                  <a:pt x="1788514" y="238051"/>
                </a:cubicBezTo>
                <a:lnTo>
                  <a:pt x="1769720" y="238051"/>
                </a:lnTo>
                <a:cubicBezTo>
                  <a:pt x="1736850" y="238051"/>
                  <a:pt x="1710207" y="264696"/>
                  <a:pt x="1710207" y="297563"/>
                </a:cubicBezTo>
                <a:lnTo>
                  <a:pt x="1710207" y="297563"/>
                </a:lnTo>
                <a:cubicBezTo>
                  <a:pt x="1710207" y="330431"/>
                  <a:pt x="1683565" y="357076"/>
                  <a:pt x="1650695" y="357076"/>
                </a:cubicBezTo>
                <a:lnTo>
                  <a:pt x="112761" y="357076"/>
                </a:lnTo>
                <a:cubicBezTo>
                  <a:pt x="50485" y="357076"/>
                  <a:pt x="0" y="306591"/>
                  <a:pt x="0" y="244315"/>
                </a:cubicBezTo>
                <a:lnTo>
                  <a:pt x="0" y="112761"/>
                </a:lnTo>
                <a:close/>
              </a:path>
            </a:pathLst>
          </a:custGeom>
          <a:solidFill>
            <a:schemeClr val="accent1"/>
          </a:solidFill>
          <a:ln w="62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06C2C8-A0B4-BA43-9071-86703524B65D}"/>
              </a:ext>
            </a:extLst>
          </p:cNvPr>
          <p:cNvSpPr txBox="1"/>
          <p:nvPr userDrawn="1"/>
        </p:nvSpPr>
        <p:spPr>
          <a:xfrm>
            <a:off x="6555696" y="4364208"/>
            <a:ext cx="185315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32719C-B35C-C94E-BA17-432AD60AC4F2}"/>
              </a:ext>
            </a:extLst>
          </p:cNvPr>
          <p:cNvSpPr txBox="1"/>
          <p:nvPr userDrawn="1"/>
        </p:nvSpPr>
        <p:spPr>
          <a:xfrm>
            <a:off x="4514527" y="4414188"/>
            <a:ext cx="1445639" cy="350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Короткий номер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горячей линии: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A976DC-B1D8-FB40-8141-D742FE630F76}"/>
              </a:ext>
            </a:extLst>
          </p:cNvPr>
          <p:cNvSpPr txBox="1"/>
          <p:nvPr userDrawn="1"/>
        </p:nvSpPr>
        <p:spPr>
          <a:xfrm>
            <a:off x="6574746" y="4998146"/>
            <a:ext cx="19961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" sz="14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0150@mosreg.ru</a:t>
            </a:r>
            <a:endParaRPr lang="ru-RU" sz="14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35E26D-EE1B-9544-82CC-5EAA523A8935}"/>
              </a:ext>
            </a:extLst>
          </p:cNvPr>
          <p:cNvSpPr txBox="1"/>
          <p:nvPr userDrawn="1"/>
        </p:nvSpPr>
        <p:spPr>
          <a:xfrm>
            <a:off x="4514528" y="4998146"/>
            <a:ext cx="16933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latin typeface="Montserrat Light" pitchFamily="2" charset="0"/>
              </a:defRPr>
            </a:lvl1pPr>
          </a:lstStyle>
          <a:p>
            <a:r>
              <a:rPr lang="ru-RU" sz="12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Электронная почта: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E5E222-4951-C847-8346-CAD19345B841}"/>
              </a:ext>
            </a:extLst>
          </p:cNvPr>
          <p:cNvSpPr txBox="1"/>
          <p:nvPr userDrawn="1"/>
        </p:nvSpPr>
        <p:spPr>
          <a:xfrm>
            <a:off x="1730743" y="2101958"/>
            <a:ext cx="2841257" cy="12280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Единый региональный механизм отработки обращений, с помощью которого бизнесу оказывается консультационная поддержка,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а также содействие в решении возникающих вопросов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в оперативном режиме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69D1B6-9E20-F04C-8211-B998608E090B}"/>
              </a:ext>
            </a:extLst>
          </p:cNvPr>
          <p:cNvSpPr txBox="1"/>
          <p:nvPr userDrawn="1"/>
        </p:nvSpPr>
        <p:spPr>
          <a:xfrm>
            <a:off x="4514527" y="3920756"/>
            <a:ext cx="143132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связи: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23B114-6A99-2A46-A5DB-20BC1A805381}"/>
              </a:ext>
            </a:extLst>
          </p:cNvPr>
          <p:cNvSpPr txBox="1"/>
          <p:nvPr userDrawn="1"/>
        </p:nvSpPr>
        <p:spPr>
          <a:xfrm>
            <a:off x="8752490" y="5012921"/>
            <a:ext cx="23954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 b="1" i="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портал Московской области: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3E5E28-5A80-F143-959F-2E95CA0E6720}"/>
              </a:ext>
            </a:extLst>
          </p:cNvPr>
          <p:cNvSpPr txBox="1"/>
          <p:nvPr userDrawn="1"/>
        </p:nvSpPr>
        <p:spPr>
          <a:xfrm>
            <a:off x="8752490" y="5523979"/>
            <a:ext cx="1976205" cy="692497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>
            <a:defPPr>
              <a:defRPr lang="en-US"/>
            </a:defPPr>
            <a:lvl1pPr>
              <a:defRPr sz="1400" u="sng">
                <a:solidFill>
                  <a:schemeClr val="accent2"/>
                </a:solidFill>
                <a:effectLst/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defRPr>
            </a:lvl1pPr>
          </a:lstStyle>
          <a:p>
            <a:r>
              <a:rPr lang="en" b="0" i="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https://invest.mosreg.ru/investor/support</a:t>
            </a:r>
            <a:endParaRPr lang="ru-RU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630C75-10CB-5B44-A9A2-8261CD36066D}"/>
              </a:ext>
            </a:extLst>
          </p:cNvPr>
          <p:cNvSpPr txBox="1"/>
          <p:nvPr userDrawn="1"/>
        </p:nvSpPr>
        <p:spPr>
          <a:xfrm>
            <a:off x="4514527" y="5503094"/>
            <a:ext cx="92107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latin typeface="Montserrat Light" pitchFamily="2" charset="0"/>
              </a:defRPr>
            </a:lvl1pPr>
          </a:lstStyle>
          <a:p>
            <a:r>
              <a:rPr lang="ru-RU" sz="12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Соцсети</a:t>
            </a:r>
            <a:r>
              <a:rPr lang="ru-RU" sz="12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917DC4A-E1DF-2547-A9A8-0E131E2EAC9C}"/>
              </a:ext>
            </a:extLst>
          </p:cNvPr>
          <p:cNvSpPr txBox="1"/>
          <p:nvPr userDrawn="1"/>
        </p:nvSpPr>
        <p:spPr>
          <a:xfrm>
            <a:off x="5762035" y="1589510"/>
            <a:ext cx="2151986" cy="171123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defRPr sz="1400">
                <a:latin typeface="Montserrat Light" pitchFamily="2" charset="0"/>
              </a:defRPr>
            </a:lvl1pPr>
          </a:lstStyle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Каждый запрос бизнеса должен быть решен</a:t>
            </a:r>
          </a:p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Решая индивидуальные проблемы, выявляем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и решаем системные</a:t>
            </a:r>
          </a:p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Рост эффективности работы с предпринимателями </a:t>
            </a:r>
            <a:b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и инвесторами</a:t>
            </a:r>
          </a:p>
        </p:txBody>
      </p:sp>
      <p:sp>
        <p:nvSpPr>
          <p:cNvPr id="53" name="Рисунок 30">
            <a:extLst>
              <a:ext uri="{FF2B5EF4-FFF2-40B4-BE49-F238E27FC236}">
                <a16:creationId xmlns:a16="http://schemas.microsoft.com/office/drawing/2014/main" id="{1BE05A0F-1D91-C841-8893-3306A6CA7036}"/>
              </a:ext>
            </a:extLst>
          </p:cNvPr>
          <p:cNvSpPr/>
          <p:nvPr userDrawn="1"/>
        </p:nvSpPr>
        <p:spPr>
          <a:xfrm>
            <a:off x="5326974" y="1578888"/>
            <a:ext cx="248995" cy="181499"/>
          </a:xfrm>
          <a:custGeom>
            <a:avLst/>
            <a:gdLst>
              <a:gd name="connsiteX0" fmla="*/ 195873 w 248995"/>
              <a:gd name="connsiteY0" fmla="*/ 66953 h 181499"/>
              <a:gd name="connsiteX1" fmla="*/ 187285 w 248995"/>
              <a:gd name="connsiteY1" fmla="*/ 75540 h 181499"/>
              <a:gd name="connsiteX2" fmla="*/ 187285 w 248995"/>
              <a:gd name="connsiteY2" fmla="*/ 105959 h 181499"/>
              <a:gd name="connsiteX3" fmla="*/ 195873 w 248995"/>
              <a:gd name="connsiteY3" fmla="*/ 114547 h 181499"/>
              <a:gd name="connsiteX4" fmla="*/ 240407 w 248995"/>
              <a:gd name="connsiteY4" fmla="*/ 114547 h 181499"/>
              <a:gd name="connsiteX5" fmla="*/ 248995 w 248995"/>
              <a:gd name="connsiteY5" fmla="*/ 123134 h 181499"/>
              <a:gd name="connsiteX6" fmla="*/ 248995 w 248995"/>
              <a:gd name="connsiteY6" fmla="*/ 172912 h 181499"/>
              <a:gd name="connsiteX7" fmla="*/ 240407 w 248995"/>
              <a:gd name="connsiteY7" fmla="*/ 181500 h 181499"/>
              <a:gd name="connsiteX8" fmla="*/ 187916 w 248995"/>
              <a:gd name="connsiteY8" fmla="*/ 181500 h 181499"/>
              <a:gd name="connsiteX9" fmla="*/ 179329 w 248995"/>
              <a:gd name="connsiteY9" fmla="*/ 172912 h 181499"/>
              <a:gd name="connsiteX10" fmla="*/ 179329 w 248995"/>
              <a:gd name="connsiteY10" fmla="*/ 131184 h 181499"/>
              <a:gd name="connsiteX11" fmla="*/ 170741 w 248995"/>
              <a:gd name="connsiteY11" fmla="*/ 122597 h 181499"/>
              <a:gd name="connsiteX12" fmla="*/ 78254 w 248995"/>
              <a:gd name="connsiteY12" fmla="*/ 122597 h 181499"/>
              <a:gd name="connsiteX13" fmla="*/ 69667 w 248995"/>
              <a:gd name="connsiteY13" fmla="*/ 131184 h 181499"/>
              <a:gd name="connsiteX14" fmla="*/ 69667 w 248995"/>
              <a:gd name="connsiteY14" fmla="*/ 172912 h 181499"/>
              <a:gd name="connsiteX15" fmla="*/ 61080 w 248995"/>
              <a:gd name="connsiteY15" fmla="*/ 181500 h 181499"/>
              <a:gd name="connsiteX16" fmla="*/ 8587 w 248995"/>
              <a:gd name="connsiteY16" fmla="*/ 181500 h 181499"/>
              <a:gd name="connsiteX17" fmla="*/ 0 w 248995"/>
              <a:gd name="connsiteY17" fmla="*/ 172912 h 181499"/>
              <a:gd name="connsiteX18" fmla="*/ 0 w 248995"/>
              <a:gd name="connsiteY18" fmla="*/ 123134 h 181499"/>
              <a:gd name="connsiteX19" fmla="*/ 8587 w 248995"/>
              <a:gd name="connsiteY19" fmla="*/ 114547 h 181499"/>
              <a:gd name="connsiteX20" fmla="*/ 57911 w 248995"/>
              <a:gd name="connsiteY20" fmla="*/ 114547 h 181499"/>
              <a:gd name="connsiteX21" fmla="*/ 66499 w 248995"/>
              <a:gd name="connsiteY21" fmla="*/ 105959 h 181499"/>
              <a:gd name="connsiteX22" fmla="*/ 66499 w 248995"/>
              <a:gd name="connsiteY22" fmla="*/ 75541 h 181499"/>
              <a:gd name="connsiteX23" fmla="*/ 57911 w 248995"/>
              <a:gd name="connsiteY23" fmla="*/ 66954 h 181499"/>
              <a:gd name="connsiteX24" fmla="*/ 8587 w 248995"/>
              <a:gd name="connsiteY24" fmla="*/ 66954 h 181499"/>
              <a:gd name="connsiteX25" fmla="*/ 0 w 248995"/>
              <a:gd name="connsiteY25" fmla="*/ 58366 h 181499"/>
              <a:gd name="connsiteX26" fmla="*/ 0 w 248995"/>
              <a:gd name="connsiteY26" fmla="*/ 8588 h 181499"/>
              <a:gd name="connsiteX27" fmla="*/ 8587 w 248995"/>
              <a:gd name="connsiteY27" fmla="*/ 1 h 181499"/>
              <a:gd name="connsiteX28" fmla="*/ 61080 w 248995"/>
              <a:gd name="connsiteY28" fmla="*/ 1 h 181499"/>
              <a:gd name="connsiteX29" fmla="*/ 69667 w 248995"/>
              <a:gd name="connsiteY29" fmla="*/ 8588 h 181499"/>
              <a:gd name="connsiteX30" fmla="*/ 69667 w 248995"/>
              <a:gd name="connsiteY30" fmla="*/ 46152 h 181499"/>
              <a:gd name="connsiteX31" fmla="*/ 78254 w 248995"/>
              <a:gd name="connsiteY31" fmla="*/ 54739 h 181499"/>
              <a:gd name="connsiteX32" fmla="*/ 170557 w 248995"/>
              <a:gd name="connsiteY32" fmla="*/ 54739 h 181499"/>
              <a:gd name="connsiteX33" fmla="*/ 179145 w 248995"/>
              <a:gd name="connsiteY33" fmla="*/ 46152 h 181499"/>
              <a:gd name="connsiteX34" fmla="*/ 179145 w 248995"/>
              <a:gd name="connsiteY34" fmla="*/ 8587 h 181499"/>
              <a:gd name="connsiteX35" fmla="*/ 187732 w 248995"/>
              <a:gd name="connsiteY35" fmla="*/ 0 h 181499"/>
              <a:gd name="connsiteX36" fmla="*/ 237058 w 248995"/>
              <a:gd name="connsiteY36" fmla="*/ 0 h 181499"/>
              <a:gd name="connsiteX37" fmla="*/ 245644 w 248995"/>
              <a:gd name="connsiteY37" fmla="*/ 8587 h 181499"/>
              <a:gd name="connsiteX38" fmla="*/ 245644 w 248995"/>
              <a:gd name="connsiteY38" fmla="*/ 58366 h 181499"/>
              <a:gd name="connsiteX39" fmla="*/ 237058 w 248995"/>
              <a:gd name="connsiteY39" fmla="*/ 66953 h 181499"/>
              <a:gd name="connsiteX40" fmla="*/ 195873 w 248995"/>
              <a:gd name="connsiteY40" fmla="*/ 66953 h 18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48995" h="181499">
                <a:moveTo>
                  <a:pt x="195873" y="66953"/>
                </a:moveTo>
                <a:cubicBezTo>
                  <a:pt x="191130" y="66953"/>
                  <a:pt x="187285" y="70798"/>
                  <a:pt x="187285" y="75540"/>
                </a:cubicBezTo>
                <a:lnTo>
                  <a:pt x="187285" y="105959"/>
                </a:lnTo>
                <a:cubicBezTo>
                  <a:pt x="187285" y="110702"/>
                  <a:pt x="191130" y="114547"/>
                  <a:pt x="195873" y="114547"/>
                </a:cubicBezTo>
                <a:lnTo>
                  <a:pt x="240407" y="114547"/>
                </a:lnTo>
                <a:cubicBezTo>
                  <a:pt x="245152" y="114547"/>
                  <a:pt x="248995" y="118392"/>
                  <a:pt x="248995" y="123134"/>
                </a:cubicBezTo>
                <a:lnTo>
                  <a:pt x="248995" y="172912"/>
                </a:lnTo>
                <a:cubicBezTo>
                  <a:pt x="248995" y="177655"/>
                  <a:pt x="245152" y="181500"/>
                  <a:pt x="240407" y="181500"/>
                </a:cubicBezTo>
                <a:lnTo>
                  <a:pt x="187916" y="181500"/>
                </a:lnTo>
                <a:cubicBezTo>
                  <a:pt x="183173" y="181500"/>
                  <a:pt x="179329" y="177655"/>
                  <a:pt x="179329" y="172912"/>
                </a:cubicBezTo>
                <a:lnTo>
                  <a:pt x="179329" y="131184"/>
                </a:lnTo>
                <a:cubicBezTo>
                  <a:pt x="179329" y="126442"/>
                  <a:pt x="175484" y="122597"/>
                  <a:pt x="170741" y="122597"/>
                </a:cubicBezTo>
                <a:lnTo>
                  <a:pt x="78254" y="122597"/>
                </a:lnTo>
                <a:cubicBezTo>
                  <a:pt x="73512" y="122597"/>
                  <a:pt x="69667" y="126442"/>
                  <a:pt x="69667" y="131184"/>
                </a:cubicBezTo>
                <a:lnTo>
                  <a:pt x="69667" y="172912"/>
                </a:lnTo>
                <a:cubicBezTo>
                  <a:pt x="69667" y="177655"/>
                  <a:pt x="65822" y="181500"/>
                  <a:pt x="61080" y="181500"/>
                </a:cubicBezTo>
                <a:lnTo>
                  <a:pt x="8587" y="181500"/>
                </a:lnTo>
                <a:cubicBezTo>
                  <a:pt x="3845" y="181500"/>
                  <a:pt x="0" y="177655"/>
                  <a:pt x="0" y="172912"/>
                </a:cubicBezTo>
                <a:lnTo>
                  <a:pt x="0" y="123134"/>
                </a:lnTo>
                <a:cubicBezTo>
                  <a:pt x="0" y="118392"/>
                  <a:pt x="3845" y="114547"/>
                  <a:pt x="8587" y="114547"/>
                </a:cubicBezTo>
                <a:lnTo>
                  <a:pt x="57911" y="114547"/>
                </a:lnTo>
                <a:cubicBezTo>
                  <a:pt x="62654" y="114547"/>
                  <a:pt x="66499" y="110702"/>
                  <a:pt x="66499" y="105959"/>
                </a:cubicBezTo>
                <a:lnTo>
                  <a:pt x="66499" y="75541"/>
                </a:lnTo>
                <a:cubicBezTo>
                  <a:pt x="66499" y="70798"/>
                  <a:pt x="62654" y="66954"/>
                  <a:pt x="57911" y="66954"/>
                </a:cubicBezTo>
                <a:lnTo>
                  <a:pt x="8587" y="66954"/>
                </a:lnTo>
                <a:cubicBezTo>
                  <a:pt x="3845" y="66954"/>
                  <a:pt x="0" y="63109"/>
                  <a:pt x="0" y="58366"/>
                </a:cubicBezTo>
                <a:lnTo>
                  <a:pt x="0" y="8588"/>
                </a:lnTo>
                <a:cubicBezTo>
                  <a:pt x="0" y="3845"/>
                  <a:pt x="3845" y="1"/>
                  <a:pt x="8587" y="1"/>
                </a:cubicBezTo>
                <a:lnTo>
                  <a:pt x="61080" y="1"/>
                </a:lnTo>
                <a:cubicBezTo>
                  <a:pt x="65822" y="1"/>
                  <a:pt x="69667" y="3845"/>
                  <a:pt x="69667" y="8588"/>
                </a:cubicBezTo>
                <a:lnTo>
                  <a:pt x="69667" y="46152"/>
                </a:lnTo>
                <a:cubicBezTo>
                  <a:pt x="69667" y="50895"/>
                  <a:pt x="73512" y="54739"/>
                  <a:pt x="78254" y="54739"/>
                </a:cubicBezTo>
                <a:lnTo>
                  <a:pt x="170557" y="54739"/>
                </a:lnTo>
                <a:cubicBezTo>
                  <a:pt x="175300" y="54739"/>
                  <a:pt x="179145" y="50895"/>
                  <a:pt x="179145" y="46152"/>
                </a:cubicBezTo>
                <a:lnTo>
                  <a:pt x="179145" y="8587"/>
                </a:lnTo>
                <a:cubicBezTo>
                  <a:pt x="179145" y="3845"/>
                  <a:pt x="182989" y="0"/>
                  <a:pt x="187732" y="0"/>
                </a:cubicBezTo>
                <a:lnTo>
                  <a:pt x="237058" y="0"/>
                </a:lnTo>
                <a:cubicBezTo>
                  <a:pt x="241800" y="0"/>
                  <a:pt x="245644" y="3845"/>
                  <a:pt x="245644" y="8587"/>
                </a:cubicBezTo>
                <a:lnTo>
                  <a:pt x="245644" y="58366"/>
                </a:lnTo>
                <a:cubicBezTo>
                  <a:pt x="245644" y="63108"/>
                  <a:pt x="241800" y="66953"/>
                  <a:pt x="237058" y="66953"/>
                </a:cubicBezTo>
                <a:lnTo>
                  <a:pt x="195873" y="66953"/>
                </a:lnTo>
                <a:close/>
              </a:path>
            </a:pathLst>
          </a:custGeom>
          <a:solidFill>
            <a:schemeClr val="accent1"/>
          </a:solidFill>
          <a:ln w="20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" name="Рисунок 31">
            <a:extLst>
              <a:ext uri="{FF2B5EF4-FFF2-40B4-BE49-F238E27FC236}">
                <a16:creationId xmlns:a16="http://schemas.microsoft.com/office/drawing/2014/main" id="{61B360E3-92E8-7D4D-A68D-6EC0A40B54A6}"/>
              </a:ext>
            </a:extLst>
          </p:cNvPr>
          <p:cNvSpPr/>
          <p:nvPr userDrawn="1"/>
        </p:nvSpPr>
        <p:spPr>
          <a:xfrm>
            <a:off x="5335030" y="2156799"/>
            <a:ext cx="248995" cy="181499"/>
          </a:xfrm>
          <a:custGeom>
            <a:avLst/>
            <a:gdLst>
              <a:gd name="connsiteX0" fmla="*/ 195873 w 248995"/>
              <a:gd name="connsiteY0" fmla="*/ 66953 h 181499"/>
              <a:gd name="connsiteX1" fmla="*/ 187285 w 248995"/>
              <a:gd name="connsiteY1" fmla="*/ 75540 h 181499"/>
              <a:gd name="connsiteX2" fmla="*/ 187285 w 248995"/>
              <a:gd name="connsiteY2" fmla="*/ 105959 h 181499"/>
              <a:gd name="connsiteX3" fmla="*/ 195873 w 248995"/>
              <a:gd name="connsiteY3" fmla="*/ 114547 h 181499"/>
              <a:gd name="connsiteX4" fmla="*/ 240407 w 248995"/>
              <a:gd name="connsiteY4" fmla="*/ 114547 h 181499"/>
              <a:gd name="connsiteX5" fmla="*/ 248995 w 248995"/>
              <a:gd name="connsiteY5" fmla="*/ 123134 h 181499"/>
              <a:gd name="connsiteX6" fmla="*/ 248995 w 248995"/>
              <a:gd name="connsiteY6" fmla="*/ 172912 h 181499"/>
              <a:gd name="connsiteX7" fmla="*/ 240407 w 248995"/>
              <a:gd name="connsiteY7" fmla="*/ 181500 h 181499"/>
              <a:gd name="connsiteX8" fmla="*/ 187916 w 248995"/>
              <a:gd name="connsiteY8" fmla="*/ 181500 h 181499"/>
              <a:gd name="connsiteX9" fmla="*/ 179329 w 248995"/>
              <a:gd name="connsiteY9" fmla="*/ 172912 h 181499"/>
              <a:gd name="connsiteX10" fmla="*/ 179329 w 248995"/>
              <a:gd name="connsiteY10" fmla="*/ 131184 h 181499"/>
              <a:gd name="connsiteX11" fmla="*/ 170741 w 248995"/>
              <a:gd name="connsiteY11" fmla="*/ 122597 h 181499"/>
              <a:gd name="connsiteX12" fmla="*/ 78254 w 248995"/>
              <a:gd name="connsiteY12" fmla="*/ 122597 h 181499"/>
              <a:gd name="connsiteX13" fmla="*/ 69667 w 248995"/>
              <a:gd name="connsiteY13" fmla="*/ 131184 h 181499"/>
              <a:gd name="connsiteX14" fmla="*/ 69667 w 248995"/>
              <a:gd name="connsiteY14" fmla="*/ 172912 h 181499"/>
              <a:gd name="connsiteX15" fmla="*/ 61080 w 248995"/>
              <a:gd name="connsiteY15" fmla="*/ 181500 h 181499"/>
              <a:gd name="connsiteX16" fmla="*/ 8587 w 248995"/>
              <a:gd name="connsiteY16" fmla="*/ 181500 h 181499"/>
              <a:gd name="connsiteX17" fmla="*/ 0 w 248995"/>
              <a:gd name="connsiteY17" fmla="*/ 172912 h 181499"/>
              <a:gd name="connsiteX18" fmla="*/ 0 w 248995"/>
              <a:gd name="connsiteY18" fmla="*/ 123134 h 181499"/>
              <a:gd name="connsiteX19" fmla="*/ 8587 w 248995"/>
              <a:gd name="connsiteY19" fmla="*/ 114547 h 181499"/>
              <a:gd name="connsiteX20" fmla="*/ 57911 w 248995"/>
              <a:gd name="connsiteY20" fmla="*/ 114547 h 181499"/>
              <a:gd name="connsiteX21" fmla="*/ 66499 w 248995"/>
              <a:gd name="connsiteY21" fmla="*/ 105959 h 181499"/>
              <a:gd name="connsiteX22" fmla="*/ 66499 w 248995"/>
              <a:gd name="connsiteY22" fmla="*/ 75541 h 181499"/>
              <a:gd name="connsiteX23" fmla="*/ 57911 w 248995"/>
              <a:gd name="connsiteY23" fmla="*/ 66954 h 181499"/>
              <a:gd name="connsiteX24" fmla="*/ 8587 w 248995"/>
              <a:gd name="connsiteY24" fmla="*/ 66954 h 181499"/>
              <a:gd name="connsiteX25" fmla="*/ 0 w 248995"/>
              <a:gd name="connsiteY25" fmla="*/ 58366 h 181499"/>
              <a:gd name="connsiteX26" fmla="*/ 0 w 248995"/>
              <a:gd name="connsiteY26" fmla="*/ 8588 h 181499"/>
              <a:gd name="connsiteX27" fmla="*/ 8587 w 248995"/>
              <a:gd name="connsiteY27" fmla="*/ 1 h 181499"/>
              <a:gd name="connsiteX28" fmla="*/ 61080 w 248995"/>
              <a:gd name="connsiteY28" fmla="*/ 1 h 181499"/>
              <a:gd name="connsiteX29" fmla="*/ 69667 w 248995"/>
              <a:gd name="connsiteY29" fmla="*/ 8588 h 181499"/>
              <a:gd name="connsiteX30" fmla="*/ 69667 w 248995"/>
              <a:gd name="connsiteY30" fmla="*/ 46152 h 181499"/>
              <a:gd name="connsiteX31" fmla="*/ 78254 w 248995"/>
              <a:gd name="connsiteY31" fmla="*/ 54739 h 181499"/>
              <a:gd name="connsiteX32" fmla="*/ 170557 w 248995"/>
              <a:gd name="connsiteY32" fmla="*/ 54739 h 181499"/>
              <a:gd name="connsiteX33" fmla="*/ 179145 w 248995"/>
              <a:gd name="connsiteY33" fmla="*/ 46152 h 181499"/>
              <a:gd name="connsiteX34" fmla="*/ 179145 w 248995"/>
              <a:gd name="connsiteY34" fmla="*/ 8587 h 181499"/>
              <a:gd name="connsiteX35" fmla="*/ 187732 w 248995"/>
              <a:gd name="connsiteY35" fmla="*/ 0 h 181499"/>
              <a:gd name="connsiteX36" fmla="*/ 237058 w 248995"/>
              <a:gd name="connsiteY36" fmla="*/ 0 h 181499"/>
              <a:gd name="connsiteX37" fmla="*/ 245644 w 248995"/>
              <a:gd name="connsiteY37" fmla="*/ 8587 h 181499"/>
              <a:gd name="connsiteX38" fmla="*/ 245644 w 248995"/>
              <a:gd name="connsiteY38" fmla="*/ 58366 h 181499"/>
              <a:gd name="connsiteX39" fmla="*/ 237058 w 248995"/>
              <a:gd name="connsiteY39" fmla="*/ 66953 h 181499"/>
              <a:gd name="connsiteX40" fmla="*/ 195873 w 248995"/>
              <a:gd name="connsiteY40" fmla="*/ 66953 h 18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48995" h="181499">
                <a:moveTo>
                  <a:pt x="195873" y="66953"/>
                </a:moveTo>
                <a:cubicBezTo>
                  <a:pt x="191130" y="66953"/>
                  <a:pt x="187285" y="70798"/>
                  <a:pt x="187285" y="75540"/>
                </a:cubicBezTo>
                <a:lnTo>
                  <a:pt x="187285" y="105959"/>
                </a:lnTo>
                <a:cubicBezTo>
                  <a:pt x="187285" y="110702"/>
                  <a:pt x="191130" y="114547"/>
                  <a:pt x="195873" y="114547"/>
                </a:cubicBezTo>
                <a:lnTo>
                  <a:pt x="240407" y="114547"/>
                </a:lnTo>
                <a:cubicBezTo>
                  <a:pt x="245152" y="114547"/>
                  <a:pt x="248995" y="118392"/>
                  <a:pt x="248995" y="123134"/>
                </a:cubicBezTo>
                <a:lnTo>
                  <a:pt x="248995" y="172912"/>
                </a:lnTo>
                <a:cubicBezTo>
                  <a:pt x="248995" y="177655"/>
                  <a:pt x="245152" y="181500"/>
                  <a:pt x="240407" y="181500"/>
                </a:cubicBezTo>
                <a:lnTo>
                  <a:pt x="187916" y="181500"/>
                </a:lnTo>
                <a:cubicBezTo>
                  <a:pt x="183173" y="181500"/>
                  <a:pt x="179329" y="177655"/>
                  <a:pt x="179329" y="172912"/>
                </a:cubicBezTo>
                <a:lnTo>
                  <a:pt x="179329" y="131184"/>
                </a:lnTo>
                <a:cubicBezTo>
                  <a:pt x="179329" y="126442"/>
                  <a:pt x="175484" y="122597"/>
                  <a:pt x="170741" y="122597"/>
                </a:cubicBezTo>
                <a:lnTo>
                  <a:pt x="78254" y="122597"/>
                </a:lnTo>
                <a:cubicBezTo>
                  <a:pt x="73512" y="122597"/>
                  <a:pt x="69667" y="126442"/>
                  <a:pt x="69667" y="131184"/>
                </a:cubicBezTo>
                <a:lnTo>
                  <a:pt x="69667" y="172912"/>
                </a:lnTo>
                <a:cubicBezTo>
                  <a:pt x="69667" y="177655"/>
                  <a:pt x="65822" y="181500"/>
                  <a:pt x="61080" y="181500"/>
                </a:cubicBezTo>
                <a:lnTo>
                  <a:pt x="8587" y="181500"/>
                </a:lnTo>
                <a:cubicBezTo>
                  <a:pt x="3845" y="181500"/>
                  <a:pt x="0" y="177655"/>
                  <a:pt x="0" y="172912"/>
                </a:cubicBezTo>
                <a:lnTo>
                  <a:pt x="0" y="123134"/>
                </a:lnTo>
                <a:cubicBezTo>
                  <a:pt x="0" y="118392"/>
                  <a:pt x="3845" y="114547"/>
                  <a:pt x="8587" y="114547"/>
                </a:cubicBezTo>
                <a:lnTo>
                  <a:pt x="57911" y="114547"/>
                </a:lnTo>
                <a:cubicBezTo>
                  <a:pt x="62654" y="114547"/>
                  <a:pt x="66499" y="110702"/>
                  <a:pt x="66499" y="105959"/>
                </a:cubicBezTo>
                <a:lnTo>
                  <a:pt x="66499" y="75541"/>
                </a:lnTo>
                <a:cubicBezTo>
                  <a:pt x="66499" y="70798"/>
                  <a:pt x="62654" y="66954"/>
                  <a:pt x="57911" y="66954"/>
                </a:cubicBezTo>
                <a:lnTo>
                  <a:pt x="8587" y="66954"/>
                </a:lnTo>
                <a:cubicBezTo>
                  <a:pt x="3845" y="66954"/>
                  <a:pt x="0" y="63109"/>
                  <a:pt x="0" y="58366"/>
                </a:cubicBezTo>
                <a:lnTo>
                  <a:pt x="0" y="8588"/>
                </a:lnTo>
                <a:cubicBezTo>
                  <a:pt x="0" y="3845"/>
                  <a:pt x="3845" y="1"/>
                  <a:pt x="8587" y="1"/>
                </a:cubicBezTo>
                <a:lnTo>
                  <a:pt x="61080" y="1"/>
                </a:lnTo>
                <a:cubicBezTo>
                  <a:pt x="65822" y="1"/>
                  <a:pt x="69667" y="3845"/>
                  <a:pt x="69667" y="8588"/>
                </a:cubicBezTo>
                <a:lnTo>
                  <a:pt x="69667" y="46152"/>
                </a:lnTo>
                <a:cubicBezTo>
                  <a:pt x="69667" y="50895"/>
                  <a:pt x="73512" y="54739"/>
                  <a:pt x="78254" y="54739"/>
                </a:cubicBezTo>
                <a:lnTo>
                  <a:pt x="170557" y="54739"/>
                </a:lnTo>
                <a:cubicBezTo>
                  <a:pt x="175300" y="54739"/>
                  <a:pt x="179145" y="50895"/>
                  <a:pt x="179145" y="46152"/>
                </a:cubicBezTo>
                <a:lnTo>
                  <a:pt x="179145" y="8587"/>
                </a:lnTo>
                <a:cubicBezTo>
                  <a:pt x="179145" y="3845"/>
                  <a:pt x="182989" y="0"/>
                  <a:pt x="187732" y="0"/>
                </a:cubicBezTo>
                <a:lnTo>
                  <a:pt x="237058" y="0"/>
                </a:lnTo>
                <a:cubicBezTo>
                  <a:pt x="241800" y="0"/>
                  <a:pt x="245644" y="3845"/>
                  <a:pt x="245644" y="8587"/>
                </a:cubicBezTo>
                <a:lnTo>
                  <a:pt x="245644" y="58366"/>
                </a:lnTo>
                <a:cubicBezTo>
                  <a:pt x="245644" y="63108"/>
                  <a:pt x="241800" y="66953"/>
                  <a:pt x="237058" y="66953"/>
                </a:cubicBezTo>
                <a:lnTo>
                  <a:pt x="195873" y="66953"/>
                </a:lnTo>
                <a:close/>
              </a:path>
            </a:pathLst>
          </a:custGeom>
          <a:solidFill>
            <a:schemeClr val="accent1"/>
          </a:solidFill>
          <a:ln w="20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012DB9-714C-2D43-959A-DE66E0851EBC}"/>
              </a:ext>
            </a:extLst>
          </p:cNvPr>
          <p:cNvSpPr txBox="1"/>
          <p:nvPr userDrawn="1"/>
        </p:nvSpPr>
        <p:spPr>
          <a:xfrm>
            <a:off x="9895637" y="2234022"/>
            <a:ext cx="1698192" cy="8186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Вопросов поступило в единую систему ЦУР «Бизнес» </a:t>
            </a:r>
            <a:br>
              <a:rPr lang="ru-RU" sz="1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с начала 2023 г.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BE54B1-FD8C-E346-BBFA-E431548DCC56}"/>
              </a:ext>
            </a:extLst>
          </p:cNvPr>
          <p:cNvSpPr txBox="1"/>
          <p:nvPr userDrawn="1"/>
        </p:nvSpPr>
        <p:spPr>
          <a:xfrm>
            <a:off x="9862128" y="3406351"/>
            <a:ext cx="22963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11 134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2A517AE-17D8-5D41-9A05-8555091E4B9A}"/>
              </a:ext>
            </a:extLst>
          </p:cNvPr>
          <p:cNvSpPr txBox="1"/>
          <p:nvPr userDrawn="1"/>
        </p:nvSpPr>
        <p:spPr>
          <a:xfrm>
            <a:off x="9895636" y="1640296"/>
            <a:ext cx="22963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11 241</a:t>
            </a: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4F616D-9399-8F46-A166-16D6DCE97349}"/>
              </a:ext>
            </a:extLst>
          </p:cNvPr>
          <p:cNvGrpSpPr/>
          <p:nvPr userDrawn="1"/>
        </p:nvGrpSpPr>
        <p:grpSpPr>
          <a:xfrm>
            <a:off x="2761257" y="5011179"/>
            <a:ext cx="1992279" cy="493119"/>
            <a:chOff x="208287" y="2733111"/>
            <a:chExt cx="1992279" cy="493119"/>
          </a:xfrm>
        </p:grpSpPr>
        <p:sp>
          <p:nvSpPr>
            <p:cNvPr id="66" name="Рисунок 49">
              <a:extLst>
                <a:ext uri="{FF2B5EF4-FFF2-40B4-BE49-F238E27FC236}">
                  <a16:creationId xmlns:a16="http://schemas.microsoft.com/office/drawing/2014/main" id="{71CA2D7F-B440-024E-8968-B0314B1AF96F}"/>
                </a:ext>
              </a:extLst>
            </p:cNvPr>
            <p:cNvSpPr/>
            <p:nvPr/>
          </p:nvSpPr>
          <p:spPr>
            <a:xfrm>
              <a:off x="208287" y="2733111"/>
              <a:ext cx="1567413" cy="493119"/>
            </a:xfrm>
            <a:custGeom>
              <a:avLst/>
              <a:gdLst>
                <a:gd name="connsiteX0" fmla="*/ 91170 w 1567413"/>
                <a:gd name="connsiteY0" fmla="*/ 0 h 493119"/>
                <a:gd name="connsiteX1" fmla="*/ 0 w 1567413"/>
                <a:gd name="connsiteY1" fmla="*/ 91020 h 493119"/>
                <a:gd name="connsiteX2" fmla="*/ 0 w 1567413"/>
                <a:gd name="connsiteY2" fmla="*/ 204852 h 493119"/>
                <a:gd name="connsiteX3" fmla="*/ 91170 w 1567413"/>
                <a:gd name="connsiteY3" fmla="*/ 295871 h 493119"/>
                <a:gd name="connsiteX4" fmla="*/ 153172 w 1567413"/>
                <a:gd name="connsiteY4" fmla="*/ 295871 h 493119"/>
                <a:gd name="connsiteX5" fmla="*/ 184402 w 1567413"/>
                <a:gd name="connsiteY5" fmla="*/ 334292 h 493119"/>
                <a:gd name="connsiteX6" fmla="*/ 184402 w 1567413"/>
                <a:gd name="connsiteY6" fmla="*/ 402099 h 493119"/>
                <a:gd name="connsiteX7" fmla="*/ 275572 w 1567413"/>
                <a:gd name="connsiteY7" fmla="*/ 493119 h 493119"/>
                <a:gd name="connsiteX8" fmla="*/ 1476240 w 1567413"/>
                <a:gd name="connsiteY8" fmla="*/ 493119 h 493119"/>
                <a:gd name="connsiteX9" fmla="*/ 1567413 w 1567413"/>
                <a:gd name="connsiteY9" fmla="*/ 402099 h 493119"/>
                <a:gd name="connsiteX10" fmla="*/ 1567413 w 1567413"/>
                <a:gd name="connsiteY10" fmla="*/ 334292 h 493119"/>
                <a:gd name="connsiteX11" fmla="*/ 1476240 w 1567413"/>
                <a:gd name="connsiteY11" fmla="*/ 243272 h 493119"/>
                <a:gd name="connsiteX12" fmla="*/ 854451 w 1567413"/>
                <a:gd name="connsiteY12" fmla="*/ 243272 h 493119"/>
                <a:gd name="connsiteX13" fmla="*/ 823221 w 1567413"/>
                <a:gd name="connsiteY13" fmla="*/ 204852 h 493119"/>
                <a:gd name="connsiteX14" fmla="*/ 823221 w 1567413"/>
                <a:gd name="connsiteY14" fmla="*/ 91020 h 493119"/>
                <a:gd name="connsiteX15" fmla="*/ 732048 w 1567413"/>
                <a:gd name="connsiteY15" fmla="*/ 0 h 493119"/>
                <a:gd name="connsiteX16" fmla="*/ 91170 w 1567413"/>
                <a:gd name="connsiteY16" fmla="*/ 0 h 49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7413" h="493119">
                  <a:moveTo>
                    <a:pt x="91170" y="0"/>
                  </a:moveTo>
                  <a:cubicBezTo>
                    <a:pt x="40818" y="0"/>
                    <a:pt x="0" y="40751"/>
                    <a:pt x="0" y="91020"/>
                  </a:cubicBezTo>
                  <a:lnTo>
                    <a:pt x="0" y="204852"/>
                  </a:lnTo>
                  <a:cubicBezTo>
                    <a:pt x="0" y="255121"/>
                    <a:pt x="40818" y="295871"/>
                    <a:pt x="91170" y="295871"/>
                  </a:cubicBezTo>
                  <a:lnTo>
                    <a:pt x="153172" y="295871"/>
                  </a:lnTo>
                  <a:cubicBezTo>
                    <a:pt x="171685" y="295871"/>
                    <a:pt x="184402" y="315810"/>
                    <a:pt x="184402" y="334292"/>
                  </a:cubicBezTo>
                  <a:lnTo>
                    <a:pt x="184402" y="402099"/>
                  </a:lnTo>
                  <a:cubicBezTo>
                    <a:pt x="184402" y="452368"/>
                    <a:pt x="225219" y="493119"/>
                    <a:pt x="275572" y="493119"/>
                  </a:cubicBezTo>
                  <a:lnTo>
                    <a:pt x="1476240" y="493119"/>
                  </a:lnTo>
                  <a:cubicBezTo>
                    <a:pt x="1526594" y="493119"/>
                    <a:pt x="1567413" y="452368"/>
                    <a:pt x="1567413" y="402099"/>
                  </a:cubicBezTo>
                  <a:lnTo>
                    <a:pt x="1567413" y="334292"/>
                  </a:lnTo>
                  <a:cubicBezTo>
                    <a:pt x="1567413" y="284023"/>
                    <a:pt x="1526594" y="243272"/>
                    <a:pt x="1476240" y="243272"/>
                  </a:cubicBezTo>
                  <a:lnTo>
                    <a:pt x="854451" y="243272"/>
                  </a:lnTo>
                  <a:cubicBezTo>
                    <a:pt x="835938" y="243272"/>
                    <a:pt x="823221" y="223334"/>
                    <a:pt x="823221" y="204852"/>
                  </a:cubicBezTo>
                  <a:lnTo>
                    <a:pt x="823221" y="91020"/>
                  </a:lnTo>
                  <a:cubicBezTo>
                    <a:pt x="823221" y="40751"/>
                    <a:pt x="782403" y="0"/>
                    <a:pt x="732048" y="0"/>
                  </a:cubicBezTo>
                  <a:lnTo>
                    <a:pt x="91170" y="0"/>
                  </a:lnTo>
                  <a:close/>
                </a:path>
              </a:pathLst>
            </a:custGeom>
            <a:solidFill>
              <a:srgbClr val="820449"/>
            </a:solidFill>
            <a:ln w="6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Text 13">
              <a:extLst>
                <a:ext uri="{FF2B5EF4-FFF2-40B4-BE49-F238E27FC236}">
                  <a16:creationId xmlns:a16="http://schemas.microsoft.com/office/drawing/2014/main" id="{EB686F30-D42E-EF42-9596-911B3702DC2E}"/>
                </a:ext>
              </a:extLst>
            </p:cNvPr>
            <p:cNvSpPr/>
            <p:nvPr/>
          </p:nvSpPr>
          <p:spPr>
            <a:xfrm>
              <a:off x="305101" y="2800700"/>
              <a:ext cx="1458376" cy="17953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430"/>
                </a:lnSpc>
              </a:pPr>
              <a:r>
                <a:rPr lang="ru-RU" sz="1300" b="0" i="0" dirty="0">
                  <a:solidFill>
                    <a:srgbClr val="FFFFFF">
                      <a:alpha val="100000"/>
                    </a:srgbClr>
                  </a:solidFill>
                  <a:latin typeface="Arial" panose="020B0604020202020204" pitchFamily="34" charset="0"/>
                  <a:ea typeface="Segoe UI Regular" pitchFamily="34" charset="-122"/>
                  <a:cs typeface="Arial" panose="020B0604020202020204" pitchFamily="34" charset="0"/>
                </a:rPr>
                <a:t>Лучшая</a:t>
              </a:r>
              <a:endParaRPr lang="en-US" sz="1300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 14">
              <a:extLst>
                <a:ext uri="{FF2B5EF4-FFF2-40B4-BE49-F238E27FC236}">
                  <a16:creationId xmlns:a16="http://schemas.microsoft.com/office/drawing/2014/main" id="{5E2916BD-117C-F24E-8B63-05D181A280D1}"/>
                </a:ext>
              </a:extLst>
            </p:cNvPr>
            <p:cNvSpPr/>
            <p:nvPr/>
          </p:nvSpPr>
          <p:spPr>
            <a:xfrm>
              <a:off x="507241" y="3022334"/>
              <a:ext cx="1693325" cy="17953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430"/>
                </a:lnSpc>
              </a:pPr>
              <a:r>
                <a:rPr lang="ru-RU" sz="1300" b="0" i="0" dirty="0">
                  <a:solidFill>
                    <a:srgbClr val="FFFFFF">
                      <a:alpha val="100000"/>
                    </a:srgbClr>
                  </a:solidFill>
                  <a:latin typeface="Arial" panose="020B0604020202020204" pitchFamily="34" charset="0"/>
                  <a:ea typeface="Segoe UI Regular" pitchFamily="34" charset="-122"/>
                  <a:cs typeface="Arial" panose="020B0604020202020204" pitchFamily="34" charset="0"/>
                </a:rPr>
                <a:t>практика в РФ*</a:t>
              </a:r>
              <a:endParaRPr lang="en-US" sz="1300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CEA9E826-8F16-3D43-ABAF-7CF0911CA234}"/>
              </a:ext>
            </a:extLst>
          </p:cNvPr>
          <p:cNvGrpSpPr/>
          <p:nvPr userDrawn="1"/>
        </p:nvGrpSpPr>
        <p:grpSpPr>
          <a:xfrm>
            <a:off x="471473" y="3694690"/>
            <a:ext cx="3429951" cy="117288"/>
            <a:chOff x="452937" y="3405464"/>
            <a:chExt cx="4828933" cy="165127"/>
          </a:xfrm>
        </p:grpSpPr>
        <p:sp>
          <p:nvSpPr>
            <p:cNvPr id="73" name="Image 3" descr=" ">
              <a:extLst>
                <a:ext uri="{FF2B5EF4-FFF2-40B4-BE49-F238E27FC236}">
                  <a16:creationId xmlns:a16="http://schemas.microsoft.com/office/drawing/2014/main" id="{9FECCE15-986E-8240-90A6-32627E28D398}"/>
                </a:ext>
              </a:extLst>
            </p:cNvPr>
            <p:cNvSpPr/>
            <p:nvPr/>
          </p:nvSpPr>
          <p:spPr>
            <a:xfrm>
              <a:off x="452937" y="3405464"/>
              <a:ext cx="4828933" cy="165127"/>
            </a:xfrm>
            <a:custGeom>
              <a:avLst/>
              <a:gdLst>
                <a:gd name="connsiteX0" fmla="*/ 0 w 4828933"/>
                <a:gd name="connsiteY0" fmla="*/ 92471 h 165127"/>
                <a:gd name="connsiteX1" fmla="*/ 92483 w 4828933"/>
                <a:gd name="connsiteY1" fmla="*/ 0 h 165127"/>
                <a:gd name="connsiteX2" fmla="*/ 4736450 w 4828933"/>
                <a:gd name="connsiteY2" fmla="*/ 0 h 165127"/>
                <a:gd name="connsiteX3" fmla="*/ 4828933 w 4828933"/>
                <a:gd name="connsiteY3" fmla="*/ 92471 h 165127"/>
                <a:gd name="connsiteX4" fmla="*/ 4828933 w 4828933"/>
                <a:gd name="connsiteY4" fmla="*/ 165127 h 165127"/>
                <a:gd name="connsiteX5" fmla="*/ 0 w 4828933"/>
                <a:gd name="connsiteY5" fmla="*/ 165127 h 165127"/>
                <a:gd name="connsiteX6" fmla="*/ 0 w 4828933"/>
                <a:gd name="connsiteY6" fmla="*/ 92471 h 16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8933" h="165127">
                  <a:moveTo>
                    <a:pt x="0" y="92471"/>
                  </a:moveTo>
                  <a:cubicBezTo>
                    <a:pt x="0" y="41401"/>
                    <a:pt x="41406" y="0"/>
                    <a:pt x="92483" y="0"/>
                  </a:cubicBezTo>
                  <a:lnTo>
                    <a:pt x="4736450" y="0"/>
                  </a:lnTo>
                  <a:cubicBezTo>
                    <a:pt x="4787527" y="0"/>
                    <a:pt x="4828933" y="41401"/>
                    <a:pt x="4828933" y="92471"/>
                  </a:cubicBezTo>
                  <a:lnTo>
                    <a:pt x="4828933" y="165127"/>
                  </a:lnTo>
                  <a:lnTo>
                    <a:pt x="0" y="165127"/>
                  </a:lnTo>
                  <a:lnTo>
                    <a:pt x="0" y="92471"/>
                  </a:lnTo>
                  <a:close/>
                </a:path>
              </a:pathLst>
            </a:custGeom>
            <a:solidFill>
              <a:srgbClr val="1A356D"/>
            </a:solidFill>
            <a:ln w="4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Shape 10">
              <a:extLst>
                <a:ext uri="{FF2B5EF4-FFF2-40B4-BE49-F238E27FC236}">
                  <a16:creationId xmlns:a16="http://schemas.microsoft.com/office/drawing/2014/main" id="{E7CEA770-289E-2547-BA63-7FEBC382C469}"/>
                </a:ext>
              </a:extLst>
            </p:cNvPr>
            <p:cNvSpPr/>
            <p:nvPr/>
          </p:nvSpPr>
          <p:spPr>
            <a:xfrm>
              <a:off x="4880172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Shape 11">
              <a:extLst>
                <a:ext uri="{FF2B5EF4-FFF2-40B4-BE49-F238E27FC236}">
                  <a16:creationId xmlns:a16="http://schemas.microsoft.com/office/drawing/2014/main" id="{8A3E490A-6E84-6D44-B2BC-264E58B6AE69}"/>
                </a:ext>
              </a:extLst>
            </p:cNvPr>
            <p:cNvSpPr/>
            <p:nvPr/>
          </p:nvSpPr>
          <p:spPr>
            <a:xfrm>
              <a:off x="4989604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Shape 12">
              <a:extLst>
                <a:ext uri="{FF2B5EF4-FFF2-40B4-BE49-F238E27FC236}">
                  <a16:creationId xmlns:a16="http://schemas.microsoft.com/office/drawing/2014/main" id="{37DE210D-AF3A-B046-ADD5-7F1A96311BF6}"/>
                </a:ext>
              </a:extLst>
            </p:cNvPr>
            <p:cNvSpPr/>
            <p:nvPr/>
          </p:nvSpPr>
          <p:spPr>
            <a:xfrm>
              <a:off x="5099037" y="3444823"/>
              <a:ext cx="85877" cy="85866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7" name="Прямоугольник: скругленные углы 58">
            <a:extLst>
              <a:ext uri="{FF2B5EF4-FFF2-40B4-BE49-F238E27FC236}">
                <a16:creationId xmlns:a16="http://schemas.microsoft.com/office/drawing/2014/main" id="{4E1FC70D-EAB7-8E4E-B835-5AE98B0D0321}"/>
              </a:ext>
            </a:extLst>
          </p:cNvPr>
          <p:cNvSpPr/>
          <p:nvPr userDrawn="1"/>
        </p:nvSpPr>
        <p:spPr>
          <a:xfrm>
            <a:off x="449637" y="2332573"/>
            <a:ext cx="946800" cy="946800"/>
          </a:xfrm>
          <a:prstGeom prst="roundRect">
            <a:avLst>
              <a:gd name="adj" fmla="val 1035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Рисунок 60">
            <a:extLst>
              <a:ext uri="{FF2B5EF4-FFF2-40B4-BE49-F238E27FC236}">
                <a16:creationId xmlns:a16="http://schemas.microsoft.com/office/drawing/2014/main" id="{21031098-8888-6A47-9DD3-90C2C6F0F33F}"/>
              </a:ext>
            </a:extLst>
          </p:cNvPr>
          <p:cNvSpPr/>
          <p:nvPr userDrawn="1"/>
        </p:nvSpPr>
        <p:spPr>
          <a:xfrm>
            <a:off x="715703" y="3265907"/>
            <a:ext cx="707409" cy="455398"/>
          </a:xfrm>
          <a:custGeom>
            <a:avLst/>
            <a:gdLst>
              <a:gd name="connsiteX0" fmla="*/ 123897 w 707409"/>
              <a:gd name="connsiteY0" fmla="*/ 148937 h 455398"/>
              <a:gd name="connsiteX1" fmla="*/ 143972 w 707409"/>
              <a:gd name="connsiteY1" fmla="*/ 128861 h 455398"/>
              <a:gd name="connsiteX2" fmla="*/ 143972 w 707409"/>
              <a:gd name="connsiteY2" fmla="*/ 20075 h 455398"/>
              <a:gd name="connsiteX3" fmla="*/ 164047 w 707409"/>
              <a:gd name="connsiteY3" fmla="*/ 0 h 455398"/>
              <a:gd name="connsiteX4" fmla="*/ 286762 w 707409"/>
              <a:gd name="connsiteY4" fmla="*/ 0 h 455398"/>
              <a:gd name="connsiteX5" fmla="*/ 306838 w 707409"/>
              <a:gd name="connsiteY5" fmla="*/ 20075 h 455398"/>
              <a:gd name="connsiteX6" fmla="*/ 306838 w 707409"/>
              <a:gd name="connsiteY6" fmla="*/ 136445 h 455398"/>
              <a:gd name="connsiteX7" fmla="*/ 286762 w 707409"/>
              <a:gd name="connsiteY7" fmla="*/ 156520 h 455398"/>
              <a:gd name="connsiteX8" fmla="*/ 175538 w 707409"/>
              <a:gd name="connsiteY8" fmla="*/ 156520 h 455398"/>
              <a:gd name="connsiteX9" fmla="*/ 155463 w 707409"/>
              <a:gd name="connsiteY9" fmla="*/ 176596 h 455398"/>
              <a:gd name="connsiteX10" fmla="*/ 155463 w 707409"/>
              <a:gd name="connsiteY10" fmla="*/ 276688 h 455398"/>
              <a:gd name="connsiteX11" fmla="*/ 175538 w 707409"/>
              <a:gd name="connsiteY11" fmla="*/ 296763 h 455398"/>
              <a:gd name="connsiteX12" fmla="*/ 391983 w 707409"/>
              <a:gd name="connsiteY12" fmla="*/ 296763 h 455398"/>
              <a:gd name="connsiteX13" fmla="*/ 412058 w 707409"/>
              <a:gd name="connsiteY13" fmla="*/ 276688 h 455398"/>
              <a:gd name="connsiteX14" fmla="*/ 412058 w 707409"/>
              <a:gd name="connsiteY14" fmla="*/ 178941 h 455398"/>
              <a:gd name="connsiteX15" fmla="*/ 432133 w 707409"/>
              <a:gd name="connsiteY15" fmla="*/ 158866 h 455398"/>
              <a:gd name="connsiteX16" fmla="*/ 554848 w 707409"/>
              <a:gd name="connsiteY16" fmla="*/ 158866 h 455398"/>
              <a:gd name="connsiteX17" fmla="*/ 574925 w 707409"/>
              <a:gd name="connsiteY17" fmla="*/ 178941 h 455398"/>
              <a:gd name="connsiteX18" fmla="*/ 574925 w 707409"/>
              <a:gd name="connsiteY18" fmla="*/ 277798 h 455398"/>
              <a:gd name="connsiteX19" fmla="*/ 594997 w 707409"/>
              <a:gd name="connsiteY19" fmla="*/ 297873 h 455398"/>
              <a:gd name="connsiteX20" fmla="*/ 687332 w 707409"/>
              <a:gd name="connsiteY20" fmla="*/ 297873 h 455398"/>
              <a:gd name="connsiteX21" fmla="*/ 707409 w 707409"/>
              <a:gd name="connsiteY21" fmla="*/ 317948 h 455398"/>
              <a:gd name="connsiteX22" fmla="*/ 707409 w 707409"/>
              <a:gd name="connsiteY22" fmla="*/ 434319 h 455398"/>
              <a:gd name="connsiteX23" fmla="*/ 687332 w 707409"/>
              <a:gd name="connsiteY23" fmla="*/ 454394 h 455398"/>
              <a:gd name="connsiteX24" fmla="*/ 564619 w 707409"/>
              <a:gd name="connsiteY24" fmla="*/ 454394 h 455398"/>
              <a:gd name="connsiteX25" fmla="*/ 544542 w 707409"/>
              <a:gd name="connsiteY25" fmla="*/ 434319 h 455398"/>
              <a:gd name="connsiteX26" fmla="*/ 544542 w 707409"/>
              <a:gd name="connsiteY26" fmla="*/ 335461 h 455398"/>
              <a:gd name="connsiteX27" fmla="*/ 524470 w 707409"/>
              <a:gd name="connsiteY27" fmla="*/ 315386 h 455398"/>
              <a:gd name="connsiteX28" fmla="*/ 446418 w 707409"/>
              <a:gd name="connsiteY28" fmla="*/ 315386 h 455398"/>
              <a:gd name="connsiteX29" fmla="*/ 426343 w 707409"/>
              <a:gd name="connsiteY29" fmla="*/ 335461 h 455398"/>
              <a:gd name="connsiteX30" fmla="*/ 426343 w 707409"/>
              <a:gd name="connsiteY30" fmla="*/ 435323 h 455398"/>
              <a:gd name="connsiteX31" fmla="*/ 406268 w 707409"/>
              <a:gd name="connsiteY31" fmla="*/ 455398 h 455398"/>
              <a:gd name="connsiteX32" fmla="*/ 164047 w 707409"/>
              <a:gd name="connsiteY32" fmla="*/ 455398 h 455398"/>
              <a:gd name="connsiteX33" fmla="*/ 143972 w 707409"/>
              <a:gd name="connsiteY33" fmla="*/ 435323 h 455398"/>
              <a:gd name="connsiteX34" fmla="*/ 143972 w 707409"/>
              <a:gd name="connsiteY34" fmla="*/ 325532 h 455398"/>
              <a:gd name="connsiteX35" fmla="*/ 123897 w 707409"/>
              <a:gd name="connsiteY35" fmla="*/ 305457 h 455398"/>
              <a:gd name="connsiteX36" fmla="*/ 20075 w 707409"/>
              <a:gd name="connsiteY36" fmla="*/ 305457 h 455398"/>
              <a:gd name="connsiteX37" fmla="*/ 0 w 707409"/>
              <a:gd name="connsiteY37" fmla="*/ 285382 h 455398"/>
              <a:gd name="connsiteX38" fmla="*/ 0 w 707409"/>
              <a:gd name="connsiteY38" fmla="*/ 169012 h 455398"/>
              <a:gd name="connsiteX39" fmla="*/ 20075 w 707409"/>
              <a:gd name="connsiteY39" fmla="*/ 148937 h 455398"/>
              <a:gd name="connsiteX40" fmla="*/ 123897 w 707409"/>
              <a:gd name="connsiteY40" fmla="*/ 148937 h 45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07409" h="455398">
                <a:moveTo>
                  <a:pt x="123897" y="148937"/>
                </a:moveTo>
                <a:cubicBezTo>
                  <a:pt x="134984" y="148937"/>
                  <a:pt x="143972" y="139949"/>
                  <a:pt x="143972" y="128861"/>
                </a:cubicBezTo>
                <a:lnTo>
                  <a:pt x="143972" y="20075"/>
                </a:lnTo>
                <a:cubicBezTo>
                  <a:pt x="143972" y="8988"/>
                  <a:pt x="152960" y="0"/>
                  <a:pt x="164047" y="0"/>
                </a:cubicBezTo>
                <a:lnTo>
                  <a:pt x="286762" y="0"/>
                </a:lnTo>
                <a:cubicBezTo>
                  <a:pt x="297850" y="0"/>
                  <a:pt x="306838" y="8988"/>
                  <a:pt x="306838" y="20075"/>
                </a:cubicBezTo>
                <a:lnTo>
                  <a:pt x="306838" y="136445"/>
                </a:lnTo>
                <a:cubicBezTo>
                  <a:pt x="306838" y="147533"/>
                  <a:pt x="297850" y="156520"/>
                  <a:pt x="286762" y="156520"/>
                </a:cubicBezTo>
                <a:lnTo>
                  <a:pt x="175538" y="156520"/>
                </a:lnTo>
                <a:cubicBezTo>
                  <a:pt x="164451" y="156520"/>
                  <a:pt x="155463" y="165508"/>
                  <a:pt x="155463" y="176596"/>
                </a:cubicBezTo>
                <a:lnTo>
                  <a:pt x="155463" y="276688"/>
                </a:lnTo>
                <a:cubicBezTo>
                  <a:pt x="155463" y="287774"/>
                  <a:pt x="164451" y="296763"/>
                  <a:pt x="175538" y="296763"/>
                </a:cubicBezTo>
                <a:lnTo>
                  <a:pt x="391983" y="296763"/>
                </a:lnTo>
                <a:cubicBezTo>
                  <a:pt x="403070" y="296763"/>
                  <a:pt x="412058" y="287774"/>
                  <a:pt x="412058" y="276688"/>
                </a:cubicBezTo>
                <a:lnTo>
                  <a:pt x="412058" y="178941"/>
                </a:lnTo>
                <a:cubicBezTo>
                  <a:pt x="412058" y="167854"/>
                  <a:pt x="421046" y="158866"/>
                  <a:pt x="432133" y="158866"/>
                </a:cubicBezTo>
                <a:lnTo>
                  <a:pt x="554848" y="158866"/>
                </a:lnTo>
                <a:cubicBezTo>
                  <a:pt x="565934" y="158866"/>
                  <a:pt x="574925" y="167854"/>
                  <a:pt x="574925" y="178941"/>
                </a:cubicBezTo>
                <a:lnTo>
                  <a:pt x="574925" y="277798"/>
                </a:lnTo>
                <a:cubicBezTo>
                  <a:pt x="574925" y="288885"/>
                  <a:pt x="583911" y="297873"/>
                  <a:pt x="594997" y="297873"/>
                </a:cubicBezTo>
                <a:lnTo>
                  <a:pt x="687332" y="297873"/>
                </a:lnTo>
                <a:cubicBezTo>
                  <a:pt x="698423" y="297873"/>
                  <a:pt x="707409" y="306861"/>
                  <a:pt x="707409" y="317948"/>
                </a:cubicBezTo>
                <a:lnTo>
                  <a:pt x="707409" y="434319"/>
                </a:lnTo>
                <a:cubicBezTo>
                  <a:pt x="707409" y="445405"/>
                  <a:pt x="698423" y="454394"/>
                  <a:pt x="687332" y="454394"/>
                </a:cubicBezTo>
                <a:lnTo>
                  <a:pt x="564619" y="454394"/>
                </a:lnTo>
                <a:cubicBezTo>
                  <a:pt x="553533" y="454394"/>
                  <a:pt x="544542" y="445405"/>
                  <a:pt x="544542" y="434319"/>
                </a:cubicBezTo>
                <a:lnTo>
                  <a:pt x="544542" y="335461"/>
                </a:lnTo>
                <a:cubicBezTo>
                  <a:pt x="544542" y="324374"/>
                  <a:pt x="535556" y="315386"/>
                  <a:pt x="524470" y="315386"/>
                </a:cubicBezTo>
                <a:lnTo>
                  <a:pt x="446418" y="315386"/>
                </a:lnTo>
                <a:cubicBezTo>
                  <a:pt x="435331" y="315386"/>
                  <a:pt x="426343" y="324374"/>
                  <a:pt x="426343" y="335461"/>
                </a:cubicBezTo>
                <a:lnTo>
                  <a:pt x="426343" y="435323"/>
                </a:lnTo>
                <a:cubicBezTo>
                  <a:pt x="426343" y="446410"/>
                  <a:pt x="417355" y="455398"/>
                  <a:pt x="406268" y="455398"/>
                </a:cubicBezTo>
                <a:lnTo>
                  <a:pt x="164047" y="455398"/>
                </a:lnTo>
                <a:cubicBezTo>
                  <a:pt x="152960" y="455398"/>
                  <a:pt x="143972" y="446410"/>
                  <a:pt x="143972" y="435323"/>
                </a:cubicBezTo>
                <a:lnTo>
                  <a:pt x="143972" y="325532"/>
                </a:lnTo>
                <a:cubicBezTo>
                  <a:pt x="143972" y="314445"/>
                  <a:pt x="134984" y="305457"/>
                  <a:pt x="123897" y="305457"/>
                </a:cubicBezTo>
                <a:lnTo>
                  <a:pt x="20075" y="305457"/>
                </a:lnTo>
                <a:cubicBezTo>
                  <a:pt x="8988" y="305457"/>
                  <a:pt x="0" y="296469"/>
                  <a:pt x="0" y="285382"/>
                </a:cubicBezTo>
                <a:lnTo>
                  <a:pt x="0" y="169012"/>
                </a:lnTo>
                <a:cubicBezTo>
                  <a:pt x="0" y="157924"/>
                  <a:pt x="8988" y="148937"/>
                  <a:pt x="20075" y="148937"/>
                </a:cubicBezTo>
                <a:lnTo>
                  <a:pt x="123897" y="148937"/>
                </a:lnTo>
                <a:close/>
              </a:path>
            </a:pathLst>
          </a:custGeom>
          <a:solidFill>
            <a:schemeClr val="accent1"/>
          </a:solidFill>
          <a:ln w="492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9" name="Рисунок 11">
            <a:extLst>
              <a:ext uri="{FF2B5EF4-FFF2-40B4-BE49-F238E27FC236}">
                <a16:creationId xmlns:a16="http://schemas.microsoft.com/office/drawing/2014/main" id="{A8231570-C3E4-2949-BBEF-DBED606F6756}"/>
              </a:ext>
            </a:extLst>
          </p:cNvPr>
          <p:cNvSpPr/>
          <p:nvPr userDrawn="1"/>
        </p:nvSpPr>
        <p:spPr>
          <a:xfrm rot="10800000">
            <a:off x="8754329" y="-169465"/>
            <a:ext cx="3264457" cy="4984319"/>
          </a:xfrm>
          <a:custGeom>
            <a:avLst/>
            <a:gdLst>
              <a:gd name="connsiteX0" fmla="*/ 3264458 w 3264457"/>
              <a:gd name="connsiteY0" fmla="*/ 4572507 h 4718849"/>
              <a:gd name="connsiteX1" fmla="*/ 3085583 w 3264457"/>
              <a:gd name="connsiteY1" fmla="*/ 4718850 h 4718849"/>
              <a:gd name="connsiteX2" fmla="*/ 178874 w 3264457"/>
              <a:gd name="connsiteY2" fmla="*/ 4718850 h 4718849"/>
              <a:gd name="connsiteX3" fmla="*/ 0 w 3264457"/>
              <a:gd name="connsiteY3" fmla="*/ 4572507 h 4718849"/>
              <a:gd name="connsiteX4" fmla="*/ 0 w 3264457"/>
              <a:gd name="connsiteY4" fmla="*/ 592683 h 4718849"/>
              <a:gd name="connsiteX5" fmla="*/ 145882 w 3264457"/>
              <a:gd name="connsiteY5" fmla="*/ 448851 h 4718849"/>
              <a:gd name="connsiteX6" fmla="*/ 3052590 w 3264457"/>
              <a:gd name="connsiteY6" fmla="*/ 2556 h 4718849"/>
              <a:gd name="connsiteX7" fmla="*/ 3264458 w 3264457"/>
              <a:gd name="connsiteY7" fmla="*/ 146387 h 4718849"/>
              <a:gd name="connsiteX8" fmla="*/ 3264458 w 3264457"/>
              <a:gd name="connsiteY8" fmla="*/ 4572507 h 4718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4457" h="4718849">
                <a:moveTo>
                  <a:pt x="3264458" y="4572507"/>
                </a:moveTo>
                <a:cubicBezTo>
                  <a:pt x="3264458" y="4653332"/>
                  <a:pt x="3184376" y="4718850"/>
                  <a:pt x="3085583" y="4718850"/>
                </a:cubicBezTo>
                <a:lnTo>
                  <a:pt x="178874" y="4718850"/>
                </a:lnTo>
                <a:cubicBezTo>
                  <a:pt x="80085" y="4718850"/>
                  <a:pt x="0" y="4653332"/>
                  <a:pt x="0" y="4572507"/>
                </a:cubicBezTo>
                <a:lnTo>
                  <a:pt x="0" y="592683"/>
                </a:lnTo>
                <a:cubicBezTo>
                  <a:pt x="0" y="522269"/>
                  <a:pt x="61292" y="461839"/>
                  <a:pt x="145882" y="448851"/>
                </a:cubicBezTo>
                <a:lnTo>
                  <a:pt x="3052590" y="2556"/>
                </a:lnTo>
                <a:cubicBezTo>
                  <a:pt x="3162678" y="-14348"/>
                  <a:pt x="3264458" y="54747"/>
                  <a:pt x="3264458" y="146387"/>
                </a:cubicBezTo>
                <a:lnTo>
                  <a:pt x="3264458" y="4572507"/>
                </a:lnTo>
                <a:close/>
              </a:path>
            </a:pathLst>
          </a:custGeom>
          <a:solidFill>
            <a:srgbClr val="820449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6062D82-C526-9D4A-93EC-DCB9AF331333}"/>
              </a:ext>
            </a:extLst>
          </p:cNvPr>
          <p:cNvSpPr txBox="1"/>
          <p:nvPr userDrawn="1"/>
        </p:nvSpPr>
        <p:spPr>
          <a:xfrm>
            <a:off x="9121170" y="2148471"/>
            <a:ext cx="2603854" cy="5262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Вопросов поступило в единую систему ЦУР «Бизнес» </a:t>
            </a:r>
            <a:b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Московской области в 2023 г.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99C848-FC86-9D4A-B6D0-7A4D8660FCBA}"/>
              </a:ext>
            </a:extLst>
          </p:cNvPr>
          <p:cNvSpPr txBox="1"/>
          <p:nvPr userDrawn="1"/>
        </p:nvSpPr>
        <p:spPr>
          <a:xfrm>
            <a:off x="9121170" y="528148"/>
            <a:ext cx="2603854" cy="10233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получают консультационную поддержку и содействие </a:t>
            </a:r>
            <a:b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решении проблемных вопросов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769F328-FB58-BB44-9A35-101A9F9DD812}"/>
              </a:ext>
            </a:extLst>
          </p:cNvPr>
          <p:cNvSpPr txBox="1"/>
          <p:nvPr userDrawn="1"/>
        </p:nvSpPr>
        <p:spPr>
          <a:xfrm>
            <a:off x="9121170" y="1640296"/>
            <a:ext cx="229636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11 134</a:t>
            </a:r>
          </a:p>
        </p:txBody>
      </p:sp>
      <p:sp>
        <p:nvSpPr>
          <p:cNvPr id="84" name="Text 14">
            <a:extLst>
              <a:ext uri="{FF2B5EF4-FFF2-40B4-BE49-F238E27FC236}">
                <a16:creationId xmlns:a16="http://schemas.microsoft.com/office/drawing/2014/main" id="{1BA0231B-E153-154B-8086-DE2254CA661B}"/>
              </a:ext>
            </a:extLst>
          </p:cNvPr>
          <p:cNvSpPr/>
          <p:nvPr userDrawn="1"/>
        </p:nvSpPr>
        <p:spPr>
          <a:xfrm>
            <a:off x="455721" y="6104441"/>
            <a:ext cx="159154" cy="1461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5000"/>
              </a:lnSpc>
            </a:pPr>
            <a:r>
              <a:rPr lang="ru-RU" sz="1000" b="0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*</a:t>
            </a:r>
            <a:endParaRPr lang="en-US" sz="1000" b="0" i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 14">
            <a:extLst>
              <a:ext uri="{FF2B5EF4-FFF2-40B4-BE49-F238E27FC236}">
                <a16:creationId xmlns:a16="http://schemas.microsoft.com/office/drawing/2014/main" id="{9F612E21-2834-874D-9375-816D473A2E80}"/>
              </a:ext>
            </a:extLst>
          </p:cNvPr>
          <p:cNvSpPr/>
          <p:nvPr userDrawn="1"/>
        </p:nvSpPr>
        <p:spPr>
          <a:xfrm>
            <a:off x="564699" y="6083816"/>
            <a:ext cx="2324449" cy="292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5000"/>
              </a:lnSpc>
            </a:pPr>
            <a:r>
              <a:rPr lang="ru-RU" sz="1000" b="0" i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egoe UI Regular" pitchFamily="34" charset="-122"/>
                <a:cs typeface="Arial" panose="020B0604020202020204" pitchFamily="34" charset="0"/>
              </a:rPr>
              <a:t>по оценке Министерства экономического развития РФ </a:t>
            </a:r>
            <a:endParaRPr lang="en-US" sz="1000" b="0" i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1F8F17F-5B07-B846-8523-2FD339669948}"/>
              </a:ext>
            </a:extLst>
          </p:cNvPr>
          <p:cNvSpPr txBox="1"/>
          <p:nvPr userDrawn="1"/>
        </p:nvSpPr>
        <p:spPr>
          <a:xfrm>
            <a:off x="519111" y="1175988"/>
            <a:ext cx="3389645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lnSpc>
                <a:spcPct val="95000"/>
              </a:lnSpc>
              <a:spcAft>
                <a:spcPts val="1200"/>
              </a:spcAft>
              <a:defRPr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 регионального инвестиционного стандарта</a:t>
            </a:r>
            <a:r>
              <a:rPr lang="ru-RU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i="0" dirty="0">
                <a:latin typeface="Arial" panose="020B0604020202020204" pitchFamily="34" charset="0"/>
                <a:cs typeface="Arial" panose="020B0604020202020204" pitchFamily="34" charset="0"/>
              </a:rPr>
              <a:t>существующий на базе АНО «АИР» </a:t>
            </a: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9CB1449D-C3C2-6D40-8684-4291A689696E}"/>
              </a:ext>
            </a:extLst>
          </p:cNvPr>
          <p:cNvSpPr/>
          <p:nvPr userDrawn="1"/>
        </p:nvSpPr>
        <p:spPr>
          <a:xfrm>
            <a:off x="6574749" y="5425464"/>
            <a:ext cx="388810" cy="388810"/>
          </a:xfrm>
          <a:prstGeom prst="ellipse">
            <a:avLst/>
          </a:prstGeom>
          <a:solidFill>
            <a:srgbClr val="82044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Полилиния 87">
            <a:extLst>
              <a:ext uri="{FF2B5EF4-FFF2-40B4-BE49-F238E27FC236}">
                <a16:creationId xmlns:a16="http://schemas.microsoft.com/office/drawing/2014/main" id="{DEEEDDF4-1A24-A34A-8206-32F904E3A754}"/>
              </a:ext>
            </a:extLst>
          </p:cNvPr>
          <p:cNvSpPr/>
          <p:nvPr userDrawn="1"/>
        </p:nvSpPr>
        <p:spPr>
          <a:xfrm>
            <a:off x="6662231" y="5542106"/>
            <a:ext cx="184684" cy="165244"/>
          </a:xfrm>
          <a:custGeom>
            <a:avLst/>
            <a:gdLst>
              <a:gd name="connsiteX0" fmla="*/ 184685 w 184684"/>
              <a:gd name="connsiteY0" fmla="*/ 5854 h 165244"/>
              <a:gd name="connsiteX1" fmla="*/ 155472 w 184684"/>
              <a:gd name="connsiteY1" fmla="*/ 158366 h 165244"/>
              <a:gd name="connsiteX2" fmla="*/ 140155 w 184684"/>
              <a:gd name="connsiteY2" fmla="*/ 163868 h 165244"/>
              <a:gd name="connsiteX3" fmla="*/ 72752 w 184684"/>
              <a:gd name="connsiteY3" fmla="*/ 110350 h 165244"/>
              <a:gd name="connsiteX4" fmla="*/ 72439 w 184684"/>
              <a:gd name="connsiteY4" fmla="*/ 110193 h 165244"/>
              <a:gd name="connsiteX5" fmla="*/ 155230 w 184684"/>
              <a:gd name="connsiteY5" fmla="*/ 33011 h 165244"/>
              <a:gd name="connsiteX6" fmla="*/ 151496 w 184684"/>
              <a:gd name="connsiteY6" fmla="*/ 29136 h 165244"/>
              <a:gd name="connsiteX7" fmla="*/ 47209 w 184684"/>
              <a:gd name="connsiteY7" fmla="*/ 97718 h 165244"/>
              <a:gd name="connsiteX8" fmla="*/ 6976 w 184684"/>
              <a:gd name="connsiteY8" fmla="*/ 83699 h 165244"/>
              <a:gd name="connsiteX9" fmla="*/ 35 w 184684"/>
              <a:gd name="connsiteY9" fmla="*/ 76296 h 165244"/>
              <a:gd name="connsiteX10" fmla="*/ 7184 w 184684"/>
              <a:gd name="connsiteY10" fmla="*/ 68469 h 165244"/>
              <a:gd name="connsiteX11" fmla="*/ 171204 w 184684"/>
              <a:gd name="connsiteY11" fmla="*/ 1837 h 165244"/>
              <a:gd name="connsiteX12" fmla="*/ 184685 w 184684"/>
              <a:gd name="connsiteY12" fmla="*/ 5854 h 165244"/>
              <a:gd name="connsiteX13" fmla="*/ 184685 w 184684"/>
              <a:gd name="connsiteY13" fmla="*/ 5854 h 16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684" h="165244">
                <a:moveTo>
                  <a:pt x="184685" y="5854"/>
                </a:moveTo>
                <a:lnTo>
                  <a:pt x="155472" y="158366"/>
                </a:lnTo>
                <a:cubicBezTo>
                  <a:pt x="155472" y="158366"/>
                  <a:pt x="151384" y="168939"/>
                  <a:pt x="140155" y="163868"/>
                </a:cubicBezTo>
                <a:lnTo>
                  <a:pt x="72752" y="110350"/>
                </a:lnTo>
                <a:lnTo>
                  <a:pt x="72439" y="110193"/>
                </a:lnTo>
                <a:cubicBezTo>
                  <a:pt x="81544" y="101727"/>
                  <a:pt x="152145" y="35992"/>
                  <a:pt x="155230" y="33011"/>
                </a:cubicBezTo>
                <a:cubicBezTo>
                  <a:pt x="160008" y="28397"/>
                  <a:pt x="157042" y="25649"/>
                  <a:pt x="151496" y="29136"/>
                </a:cubicBezTo>
                <a:lnTo>
                  <a:pt x="47209" y="97718"/>
                </a:lnTo>
                <a:lnTo>
                  <a:pt x="6976" y="83699"/>
                </a:lnTo>
                <a:cubicBezTo>
                  <a:pt x="6976" y="83699"/>
                  <a:pt x="644" y="81367"/>
                  <a:pt x="35" y="76296"/>
                </a:cubicBezTo>
                <a:cubicBezTo>
                  <a:pt x="-582" y="71216"/>
                  <a:pt x="7184" y="68469"/>
                  <a:pt x="7184" y="68469"/>
                </a:cubicBezTo>
                <a:lnTo>
                  <a:pt x="171204" y="1837"/>
                </a:lnTo>
                <a:cubicBezTo>
                  <a:pt x="171204" y="1837"/>
                  <a:pt x="184685" y="-4297"/>
                  <a:pt x="184685" y="5854"/>
                </a:cubicBezTo>
                <a:lnTo>
                  <a:pt x="184685" y="5854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E784271A-B9E1-3649-AF3F-8FF37061E635}"/>
              </a:ext>
            </a:extLst>
          </p:cNvPr>
          <p:cNvSpPr/>
          <p:nvPr userDrawn="1"/>
        </p:nvSpPr>
        <p:spPr>
          <a:xfrm>
            <a:off x="7047679" y="5425464"/>
            <a:ext cx="393412" cy="393412"/>
          </a:xfrm>
          <a:prstGeom prst="ellipse">
            <a:avLst/>
          </a:prstGeom>
          <a:solidFill>
            <a:srgbClr val="820449"/>
          </a:solidFill>
          <a:ln w="97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олилиния 89">
            <a:extLst>
              <a:ext uri="{FF2B5EF4-FFF2-40B4-BE49-F238E27FC236}">
                <a16:creationId xmlns:a16="http://schemas.microsoft.com/office/drawing/2014/main" id="{43068C37-5C1A-314D-9E55-69F2CCA3B2A9}"/>
              </a:ext>
            </a:extLst>
          </p:cNvPr>
          <p:cNvSpPr/>
          <p:nvPr userDrawn="1"/>
        </p:nvSpPr>
        <p:spPr>
          <a:xfrm>
            <a:off x="7136196" y="5553322"/>
            <a:ext cx="216376" cy="137694"/>
          </a:xfrm>
          <a:custGeom>
            <a:avLst/>
            <a:gdLst>
              <a:gd name="connsiteX0" fmla="*/ 117851 w 216376"/>
              <a:gd name="connsiteY0" fmla="*/ 137694 h 137694"/>
              <a:gd name="connsiteX1" fmla="*/ 0 w 216376"/>
              <a:gd name="connsiteY1" fmla="*/ 0 h 137694"/>
              <a:gd name="connsiteX2" fmla="*/ 37031 w 216376"/>
              <a:gd name="connsiteY2" fmla="*/ 0 h 137694"/>
              <a:gd name="connsiteX3" fmla="*/ 87172 w 216376"/>
              <a:gd name="connsiteY3" fmla="*/ 95380 h 137694"/>
              <a:gd name="connsiteX4" fmla="*/ 87172 w 216376"/>
              <a:gd name="connsiteY4" fmla="*/ 0 h 137694"/>
              <a:gd name="connsiteX5" fmla="*/ 122041 w 216376"/>
              <a:gd name="connsiteY5" fmla="*/ 0 h 137694"/>
              <a:gd name="connsiteX6" fmla="*/ 122041 w 216376"/>
              <a:gd name="connsiteY6" fmla="*/ 54443 h 137694"/>
              <a:gd name="connsiteX7" fmla="*/ 173398 w 216376"/>
              <a:gd name="connsiteY7" fmla="*/ 0 h 137694"/>
              <a:gd name="connsiteX8" fmla="*/ 208267 w 216376"/>
              <a:gd name="connsiteY8" fmla="*/ 0 h 137694"/>
              <a:gd name="connsiteX9" fmla="*/ 191568 w 216376"/>
              <a:gd name="connsiteY9" fmla="*/ 39366 h 137694"/>
              <a:gd name="connsiteX10" fmla="*/ 160830 w 216376"/>
              <a:gd name="connsiteY10" fmla="*/ 68641 h 137694"/>
              <a:gd name="connsiteX11" fmla="*/ 195865 w 216376"/>
              <a:gd name="connsiteY11" fmla="*/ 97091 h 137694"/>
              <a:gd name="connsiteX12" fmla="*/ 216377 w 216376"/>
              <a:gd name="connsiteY12" fmla="*/ 137694 h 137694"/>
              <a:gd name="connsiteX13" fmla="*/ 177993 w 216376"/>
              <a:gd name="connsiteY13" fmla="*/ 137694 h 137694"/>
              <a:gd name="connsiteX14" fmla="*/ 157300 w 216376"/>
              <a:gd name="connsiteY14" fmla="*/ 104478 h 137694"/>
              <a:gd name="connsiteX15" fmla="*/ 122041 w 216376"/>
              <a:gd name="connsiteY15" fmla="*/ 88488 h 137694"/>
              <a:gd name="connsiteX16" fmla="*/ 122041 w 216376"/>
              <a:gd name="connsiteY16" fmla="*/ 137694 h 137694"/>
              <a:gd name="connsiteX17" fmla="*/ 117851 w 216376"/>
              <a:gd name="connsiteY17" fmla="*/ 137694 h 13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6376" h="137694">
                <a:moveTo>
                  <a:pt x="117851" y="137694"/>
                </a:moveTo>
                <a:cubicBezTo>
                  <a:pt x="43924" y="137694"/>
                  <a:pt x="1757" y="86007"/>
                  <a:pt x="0" y="0"/>
                </a:cubicBezTo>
                <a:lnTo>
                  <a:pt x="37031" y="0"/>
                </a:lnTo>
                <a:cubicBezTo>
                  <a:pt x="38248" y="63127"/>
                  <a:pt x="65548" y="89866"/>
                  <a:pt x="87172" y="95380"/>
                </a:cubicBezTo>
                <a:lnTo>
                  <a:pt x="87172" y="0"/>
                </a:lnTo>
                <a:lnTo>
                  <a:pt x="122041" y="0"/>
                </a:lnTo>
                <a:lnTo>
                  <a:pt x="122041" y="54443"/>
                </a:lnTo>
                <a:cubicBezTo>
                  <a:pt x="143395" y="52101"/>
                  <a:pt x="165830" y="27291"/>
                  <a:pt x="173398" y="0"/>
                </a:cubicBezTo>
                <a:lnTo>
                  <a:pt x="208267" y="0"/>
                </a:lnTo>
                <a:cubicBezTo>
                  <a:pt x="205415" y="14154"/>
                  <a:pt x="199730" y="27556"/>
                  <a:pt x="191568" y="39366"/>
                </a:cubicBezTo>
                <a:cubicBezTo>
                  <a:pt x="183406" y="51176"/>
                  <a:pt x="172941" y="61142"/>
                  <a:pt x="160830" y="68641"/>
                </a:cubicBezTo>
                <a:cubicBezTo>
                  <a:pt x="174349" y="75492"/>
                  <a:pt x="186290" y="85188"/>
                  <a:pt x="195865" y="97091"/>
                </a:cubicBezTo>
                <a:cubicBezTo>
                  <a:pt x="205440" y="108995"/>
                  <a:pt x="212431" y="122833"/>
                  <a:pt x="216377" y="137694"/>
                </a:cubicBezTo>
                <a:lnTo>
                  <a:pt x="177993" y="137694"/>
                </a:lnTo>
                <a:cubicBezTo>
                  <a:pt x="174452" y="124786"/>
                  <a:pt x="167253" y="113232"/>
                  <a:pt x="157300" y="104478"/>
                </a:cubicBezTo>
                <a:cubicBezTo>
                  <a:pt x="147347" y="95725"/>
                  <a:pt x="135081" y="90163"/>
                  <a:pt x="122041" y="88488"/>
                </a:cubicBezTo>
                <a:lnTo>
                  <a:pt x="122041" y="137694"/>
                </a:lnTo>
                <a:lnTo>
                  <a:pt x="117851" y="137694"/>
                </a:lnTo>
                <a:close/>
              </a:path>
            </a:pathLst>
          </a:custGeom>
          <a:solidFill>
            <a:srgbClr val="FFFFFF"/>
          </a:solidFill>
          <a:ln w="97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4F9E9F77-408A-704C-8A60-E0A379D1E988}"/>
              </a:ext>
            </a:extLst>
          </p:cNvPr>
          <p:cNvSpPr/>
          <p:nvPr userDrawn="1"/>
        </p:nvSpPr>
        <p:spPr>
          <a:xfrm>
            <a:off x="7525210" y="5425464"/>
            <a:ext cx="388810" cy="388810"/>
          </a:xfrm>
          <a:prstGeom prst="ellipse">
            <a:avLst/>
          </a:prstGeom>
          <a:solidFill>
            <a:srgbClr val="82044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Полилиния 91">
            <a:extLst>
              <a:ext uri="{FF2B5EF4-FFF2-40B4-BE49-F238E27FC236}">
                <a16:creationId xmlns:a16="http://schemas.microsoft.com/office/drawing/2014/main" id="{ECAE45D2-61E2-004A-AC82-348AFB0BF983}"/>
              </a:ext>
            </a:extLst>
          </p:cNvPr>
          <p:cNvSpPr/>
          <p:nvPr userDrawn="1"/>
        </p:nvSpPr>
        <p:spPr>
          <a:xfrm>
            <a:off x="7651573" y="5619593"/>
            <a:ext cx="133001" cy="111215"/>
          </a:xfrm>
          <a:custGeom>
            <a:avLst/>
            <a:gdLst>
              <a:gd name="connsiteX0" fmla="*/ 128673 w 133001"/>
              <a:gd name="connsiteY0" fmla="*/ 27422 h 111215"/>
              <a:gd name="connsiteX1" fmla="*/ 130131 w 133001"/>
              <a:gd name="connsiteY1" fmla="*/ 7749 h 111215"/>
              <a:gd name="connsiteX2" fmla="*/ 112643 w 133001"/>
              <a:gd name="connsiteY2" fmla="*/ 463 h 111215"/>
              <a:gd name="connsiteX3" fmla="*/ 103900 w 133001"/>
              <a:gd name="connsiteY3" fmla="*/ 4834 h 111215"/>
              <a:gd name="connsiteX4" fmla="*/ 28121 w 133001"/>
              <a:gd name="connsiteY4" fmla="*/ 4106 h 111215"/>
              <a:gd name="connsiteX5" fmla="*/ 23749 w 133001"/>
              <a:gd name="connsiteY5" fmla="*/ 1920 h 111215"/>
              <a:gd name="connsiteX6" fmla="*/ 3348 w 133001"/>
              <a:gd name="connsiteY6" fmla="*/ 7020 h 111215"/>
              <a:gd name="connsiteX7" fmla="*/ 5533 w 133001"/>
              <a:gd name="connsiteY7" fmla="*/ 28880 h 111215"/>
              <a:gd name="connsiteX8" fmla="*/ 9176 w 133001"/>
              <a:gd name="connsiteY8" fmla="*/ 32523 h 111215"/>
              <a:gd name="connsiteX9" fmla="*/ 9905 w 133001"/>
              <a:gd name="connsiteY9" fmla="*/ 33251 h 111215"/>
              <a:gd name="connsiteX10" fmla="*/ 48523 w 133001"/>
              <a:gd name="connsiteY10" fmla="*/ 48553 h 111215"/>
              <a:gd name="connsiteX11" fmla="*/ 39050 w 133001"/>
              <a:gd name="connsiteY11" fmla="*/ 58025 h 111215"/>
              <a:gd name="connsiteX12" fmla="*/ 14277 w 133001"/>
              <a:gd name="connsiteY12" fmla="*/ 82799 h 111215"/>
              <a:gd name="connsiteX13" fmla="*/ 9176 w 133001"/>
              <a:gd name="connsiteY13" fmla="*/ 93728 h 111215"/>
              <a:gd name="connsiteX14" fmla="*/ 19377 w 133001"/>
              <a:gd name="connsiteY14" fmla="*/ 109758 h 111215"/>
              <a:gd name="connsiteX15" fmla="*/ 25935 w 133001"/>
              <a:gd name="connsiteY15" fmla="*/ 111215 h 111215"/>
              <a:gd name="connsiteX16" fmla="*/ 36865 w 133001"/>
              <a:gd name="connsiteY16" fmla="*/ 106115 h 111215"/>
              <a:gd name="connsiteX17" fmla="*/ 65281 w 133001"/>
              <a:gd name="connsiteY17" fmla="*/ 77698 h 111215"/>
              <a:gd name="connsiteX18" fmla="*/ 66010 w 133001"/>
              <a:gd name="connsiteY18" fmla="*/ 76970 h 111215"/>
              <a:gd name="connsiteX19" fmla="*/ 66739 w 133001"/>
              <a:gd name="connsiteY19" fmla="*/ 77698 h 111215"/>
              <a:gd name="connsiteX20" fmla="*/ 84955 w 133001"/>
              <a:gd name="connsiteY20" fmla="*/ 96643 h 111215"/>
              <a:gd name="connsiteX21" fmla="*/ 93698 w 133001"/>
              <a:gd name="connsiteY21" fmla="*/ 105387 h 111215"/>
              <a:gd name="connsiteX22" fmla="*/ 104628 w 133001"/>
              <a:gd name="connsiteY22" fmla="*/ 110487 h 111215"/>
              <a:gd name="connsiteX23" fmla="*/ 121386 w 133001"/>
              <a:gd name="connsiteY23" fmla="*/ 100286 h 111215"/>
              <a:gd name="connsiteX24" fmla="*/ 117743 w 133001"/>
              <a:gd name="connsiteY24" fmla="*/ 82799 h 111215"/>
              <a:gd name="connsiteX25" fmla="*/ 95155 w 133001"/>
              <a:gd name="connsiteY25" fmla="*/ 60211 h 111215"/>
              <a:gd name="connsiteX26" fmla="*/ 82769 w 133001"/>
              <a:gd name="connsiteY26" fmla="*/ 47824 h 111215"/>
              <a:gd name="connsiteX27" fmla="*/ 103171 w 133001"/>
              <a:gd name="connsiteY27" fmla="*/ 42723 h 111215"/>
              <a:gd name="connsiteX28" fmla="*/ 128673 w 133001"/>
              <a:gd name="connsiteY28" fmla="*/ 27422 h 11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3001" h="111215">
                <a:moveTo>
                  <a:pt x="128673" y="27422"/>
                </a:moveTo>
                <a:cubicBezTo>
                  <a:pt x="133774" y="22322"/>
                  <a:pt x="134502" y="15035"/>
                  <a:pt x="130131" y="7749"/>
                </a:cubicBezTo>
                <a:cubicBezTo>
                  <a:pt x="126488" y="1920"/>
                  <a:pt x="119929" y="-994"/>
                  <a:pt x="112643" y="463"/>
                </a:cubicBezTo>
                <a:cubicBezTo>
                  <a:pt x="109729" y="1191"/>
                  <a:pt x="106814" y="2649"/>
                  <a:pt x="103900" y="4834"/>
                </a:cubicBezTo>
                <a:cubicBezTo>
                  <a:pt x="81312" y="20136"/>
                  <a:pt x="50709" y="19407"/>
                  <a:pt x="28121" y="4106"/>
                </a:cubicBezTo>
                <a:cubicBezTo>
                  <a:pt x="26664" y="3377"/>
                  <a:pt x="25207" y="2649"/>
                  <a:pt x="23749" y="1920"/>
                </a:cubicBezTo>
                <a:cubicBezTo>
                  <a:pt x="15734" y="-1723"/>
                  <a:pt x="7719" y="-266"/>
                  <a:pt x="3348" y="7020"/>
                </a:cubicBezTo>
                <a:cubicBezTo>
                  <a:pt x="-1754" y="14306"/>
                  <a:pt x="-1025" y="22322"/>
                  <a:pt x="5533" y="28880"/>
                </a:cubicBezTo>
                <a:cubicBezTo>
                  <a:pt x="6991" y="30337"/>
                  <a:pt x="8448" y="31065"/>
                  <a:pt x="9176" y="32523"/>
                </a:cubicBezTo>
                <a:lnTo>
                  <a:pt x="9905" y="33251"/>
                </a:lnTo>
                <a:cubicBezTo>
                  <a:pt x="20106" y="41266"/>
                  <a:pt x="32493" y="46367"/>
                  <a:pt x="48523" y="48553"/>
                </a:cubicBezTo>
                <a:lnTo>
                  <a:pt x="39050" y="58025"/>
                </a:lnTo>
                <a:cubicBezTo>
                  <a:pt x="31036" y="66040"/>
                  <a:pt x="22291" y="74784"/>
                  <a:pt x="14277" y="82799"/>
                </a:cubicBezTo>
                <a:cubicBezTo>
                  <a:pt x="12091" y="84985"/>
                  <a:pt x="9176" y="88628"/>
                  <a:pt x="9176" y="93728"/>
                </a:cubicBezTo>
                <a:cubicBezTo>
                  <a:pt x="9176" y="100286"/>
                  <a:pt x="12819" y="106844"/>
                  <a:pt x="19377" y="109758"/>
                </a:cubicBezTo>
                <a:cubicBezTo>
                  <a:pt x="21563" y="111215"/>
                  <a:pt x="23749" y="111215"/>
                  <a:pt x="25935" y="111215"/>
                </a:cubicBezTo>
                <a:cubicBezTo>
                  <a:pt x="29578" y="111215"/>
                  <a:pt x="33950" y="109758"/>
                  <a:pt x="36865" y="106115"/>
                </a:cubicBezTo>
                <a:cubicBezTo>
                  <a:pt x="47794" y="95186"/>
                  <a:pt x="56538" y="86442"/>
                  <a:pt x="65281" y="77698"/>
                </a:cubicBezTo>
                <a:cubicBezTo>
                  <a:pt x="66010" y="76970"/>
                  <a:pt x="66010" y="76970"/>
                  <a:pt x="66010" y="76970"/>
                </a:cubicBezTo>
                <a:cubicBezTo>
                  <a:pt x="66010" y="76970"/>
                  <a:pt x="66739" y="76970"/>
                  <a:pt x="66739" y="77698"/>
                </a:cubicBezTo>
                <a:cubicBezTo>
                  <a:pt x="72567" y="84256"/>
                  <a:pt x="79126" y="90085"/>
                  <a:pt x="84955" y="96643"/>
                </a:cubicBezTo>
                <a:cubicBezTo>
                  <a:pt x="87869" y="99558"/>
                  <a:pt x="90784" y="102472"/>
                  <a:pt x="93698" y="105387"/>
                </a:cubicBezTo>
                <a:cubicBezTo>
                  <a:pt x="97342" y="109030"/>
                  <a:pt x="100257" y="110487"/>
                  <a:pt x="104628" y="110487"/>
                </a:cubicBezTo>
                <a:cubicBezTo>
                  <a:pt x="111186" y="111216"/>
                  <a:pt x="118472" y="106844"/>
                  <a:pt x="121386" y="100286"/>
                </a:cubicBezTo>
                <a:cubicBezTo>
                  <a:pt x="124302" y="94457"/>
                  <a:pt x="122845" y="87170"/>
                  <a:pt x="117743" y="82799"/>
                </a:cubicBezTo>
                <a:cubicBezTo>
                  <a:pt x="110457" y="75513"/>
                  <a:pt x="103171" y="67497"/>
                  <a:pt x="95155" y="60211"/>
                </a:cubicBezTo>
                <a:lnTo>
                  <a:pt x="82769" y="47824"/>
                </a:lnTo>
                <a:cubicBezTo>
                  <a:pt x="89327" y="47096"/>
                  <a:pt x="96613" y="45639"/>
                  <a:pt x="103171" y="42723"/>
                </a:cubicBezTo>
                <a:cubicBezTo>
                  <a:pt x="114100" y="39080"/>
                  <a:pt x="122116" y="33980"/>
                  <a:pt x="128673" y="27422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Полилиния 92">
            <a:extLst>
              <a:ext uri="{FF2B5EF4-FFF2-40B4-BE49-F238E27FC236}">
                <a16:creationId xmlns:a16="http://schemas.microsoft.com/office/drawing/2014/main" id="{4A4D6FA1-D52D-CA4B-8B0B-53D9F03F2E74}"/>
              </a:ext>
            </a:extLst>
          </p:cNvPr>
          <p:cNvSpPr/>
          <p:nvPr userDrawn="1"/>
        </p:nvSpPr>
        <p:spPr>
          <a:xfrm>
            <a:off x="7661478" y="5512946"/>
            <a:ext cx="112939" cy="113667"/>
          </a:xfrm>
          <a:custGeom>
            <a:avLst/>
            <a:gdLst>
              <a:gd name="connsiteX0" fmla="*/ 56105 w 112939"/>
              <a:gd name="connsiteY0" fmla="*/ 113668 h 113667"/>
              <a:gd name="connsiteX1" fmla="*/ 112940 w 112939"/>
              <a:gd name="connsiteY1" fmla="*/ 57562 h 113667"/>
              <a:gd name="connsiteX2" fmla="*/ 96180 w 112939"/>
              <a:gd name="connsiteY2" fmla="*/ 16759 h 113667"/>
              <a:gd name="connsiteX3" fmla="*/ 56834 w 112939"/>
              <a:gd name="connsiteY3" fmla="*/ 0 h 113667"/>
              <a:gd name="connsiteX4" fmla="*/ 0 w 112939"/>
              <a:gd name="connsiteY4" fmla="*/ 56105 h 113667"/>
              <a:gd name="connsiteX5" fmla="*/ 16759 w 112939"/>
              <a:gd name="connsiteY5" fmla="*/ 96180 h 113667"/>
              <a:gd name="connsiteX6" fmla="*/ 56105 w 112939"/>
              <a:gd name="connsiteY6" fmla="*/ 113668 h 113667"/>
              <a:gd name="connsiteX7" fmla="*/ 40076 w 112939"/>
              <a:gd name="connsiteY7" fmla="*/ 40804 h 113667"/>
              <a:gd name="connsiteX8" fmla="*/ 56105 w 112939"/>
              <a:gd name="connsiteY8" fmla="*/ 34246 h 113667"/>
              <a:gd name="connsiteX9" fmla="*/ 78693 w 112939"/>
              <a:gd name="connsiteY9" fmla="*/ 56834 h 113667"/>
              <a:gd name="connsiteX10" fmla="*/ 56105 w 112939"/>
              <a:gd name="connsiteY10" fmla="*/ 79421 h 113667"/>
              <a:gd name="connsiteX11" fmla="*/ 33517 w 112939"/>
              <a:gd name="connsiteY11" fmla="*/ 56834 h 113667"/>
              <a:gd name="connsiteX12" fmla="*/ 40076 w 112939"/>
              <a:gd name="connsiteY12" fmla="*/ 40804 h 113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939" h="113667">
                <a:moveTo>
                  <a:pt x="56105" y="113668"/>
                </a:moveTo>
                <a:cubicBezTo>
                  <a:pt x="87437" y="113668"/>
                  <a:pt x="112940" y="88894"/>
                  <a:pt x="112940" y="57562"/>
                </a:cubicBezTo>
                <a:cubicBezTo>
                  <a:pt x="112940" y="42261"/>
                  <a:pt x="107110" y="27688"/>
                  <a:pt x="96180" y="16759"/>
                </a:cubicBezTo>
                <a:cubicBezTo>
                  <a:pt x="85250" y="5829"/>
                  <a:pt x="71407" y="0"/>
                  <a:pt x="56834" y="0"/>
                </a:cubicBezTo>
                <a:cubicBezTo>
                  <a:pt x="25502" y="0"/>
                  <a:pt x="729" y="25502"/>
                  <a:pt x="0" y="56105"/>
                </a:cubicBezTo>
                <a:cubicBezTo>
                  <a:pt x="0" y="71407"/>
                  <a:pt x="5829" y="85250"/>
                  <a:pt x="16759" y="96180"/>
                </a:cubicBezTo>
                <a:cubicBezTo>
                  <a:pt x="26960" y="107838"/>
                  <a:pt x="40804" y="113668"/>
                  <a:pt x="56105" y="113668"/>
                </a:cubicBezTo>
                <a:close/>
                <a:moveTo>
                  <a:pt x="40076" y="40804"/>
                </a:moveTo>
                <a:cubicBezTo>
                  <a:pt x="44447" y="36432"/>
                  <a:pt x="50276" y="34246"/>
                  <a:pt x="56105" y="34246"/>
                </a:cubicBezTo>
                <a:cubicBezTo>
                  <a:pt x="69221" y="34246"/>
                  <a:pt x="78693" y="44447"/>
                  <a:pt x="78693" y="56834"/>
                </a:cubicBezTo>
                <a:cubicBezTo>
                  <a:pt x="78693" y="69950"/>
                  <a:pt x="68492" y="79421"/>
                  <a:pt x="56105" y="79421"/>
                </a:cubicBezTo>
                <a:cubicBezTo>
                  <a:pt x="42990" y="79421"/>
                  <a:pt x="33517" y="69221"/>
                  <a:pt x="33517" y="56834"/>
                </a:cubicBezTo>
                <a:cubicBezTo>
                  <a:pt x="33517" y="51005"/>
                  <a:pt x="35703" y="45176"/>
                  <a:pt x="40076" y="4080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олилиния 93">
            <a:extLst>
              <a:ext uri="{FF2B5EF4-FFF2-40B4-BE49-F238E27FC236}">
                <a16:creationId xmlns:a16="http://schemas.microsoft.com/office/drawing/2014/main" id="{56A6D36F-1E22-5040-894C-80423CD25D96}"/>
              </a:ext>
            </a:extLst>
          </p:cNvPr>
          <p:cNvSpPr/>
          <p:nvPr userDrawn="1"/>
        </p:nvSpPr>
        <p:spPr>
          <a:xfrm>
            <a:off x="7651573" y="5619593"/>
            <a:ext cx="133001" cy="111215"/>
          </a:xfrm>
          <a:custGeom>
            <a:avLst/>
            <a:gdLst>
              <a:gd name="connsiteX0" fmla="*/ 128673 w 133001"/>
              <a:gd name="connsiteY0" fmla="*/ 27422 h 111215"/>
              <a:gd name="connsiteX1" fmla="*/ 130131 w 133001"/>
              <a:gd name="connsiteY1" fmla="*/ 7749 h 111215"/>
              <a:gd name="connsiteX2" fmla="*/ 112643 w 133001"/>
              <a:gd name="connsiteY2" fmla="*/ 463 h 111215"/>
              <a:gd name="connsiteX3" fmla="*/ 103900 w 133001"/>
              <a:gd name="connsiteY3" fmla="*/ 4834 h 111215"/>
              <a:gd name="connsiteX4" fmla="*/ 28121 w 133001"/>
              <a:gd name="connsiteY4" fmla="*/ 4106 h 111215"/>
              <a:gd name="connsiteX5" fmla="*/ 23749 w 133001"/>
              <a:gd name="connsiteY5" fmla="*/ 1920 h 111215"/>
              <a:gd name="connsiteX6" fmla="*/ 3348 w 133001"/>
              <a:gd name="connsiteY6" fmla="*/ 7020 h 111215"/>
              <a:gd name="connsiteX7" fmla="*/ 5533 w 133001"/>
              <a:gd name="connsiteY7" fmla="*/ 28880 h 111215"/>
              <a:gd name="connsiteX8" fmla="*/ 9176 w 133001"/>
              <a:gd name="connsiteY8" fmla="*/ 32523 h 111215"/>
              <a:gd name="connsiteX9" fmla="*/ 9905 w 133001"/>
              <a:gd name="connsiteY9" fmla="*/ 33251 h 111215"/>
              <a:gd name="connsiteX10" fmla="*/ 48523 w 133001"/>
              <a:gd name="connsiteY10" fmla="*/ 48553 h 111215"/>
              <a:gd name="connsiteX11" fmla="*/ 39050 w 133001"/>
              <a:gd name="connsiteY11" fmla="*/ 58025 h 111215"/>
              <a:gd name="connsiteX12" fmla="*/ 14277 w 133001"/>
              <a:gd name="connsiteY12" fmla="*/ 82799 h 111215"/>
              <a:gd name="connsiteX13" fmla="*/ 9176 w 133001"/>
              <a:gd name="connsiteY13" fmla="*/ 93728 h 111215"/>
              <a:gd name="connsiteX14" fmla="*/ 19377 w 133001"/>
              <a:gd name="connsiteY14" fmla="*/ 109758 h 111215"/>
              <a:gd name="connsiteX15" fmla="*/ 25935 w 133001"/>
              <a:gd name="connsiteY15" fmla="*/ 111215 h 111215"/>
              <a:gd name="connsiteX16" fmla="*/ 36865 w 133001"/>
              <a:gd name="connsiteY16" fmla="*/ 106115 h 111215"/>
              <a:gd name="connsiteX17" fmla="*/ 65281 w 133001"/>
              <a:gd name="connsiteY17" fmla="*/ 77698 h 111215"/>
              <a:gd name="connsiteX18" fmla="*/ 66010 w 133001"/>
              <a:gd name="connsiteY18" fmla="*/ 76970 h 111215"/>
              <a:gd name="connsiteX19" fmla="*/ 66739 w 133001"/>
              <a:gd name="connsiteY19" fmla="*/ 77698 h 111215"/>
              <a:gd name="connsiteX20" fmla="*/ 84955 w 133001"/>
              <a:gd name="connsiteY20" fmla="*/ 96643 h 111215"/>
              <a:gd name="connsiteX21" fmla="*/ 93698 w 133001"/>
              <a:gd name="connsiteY21" fmla="*/ 105387 h 111215"/>
              <a:gd name="connsiteX22" fmla="*/ 104628 w 133001"/>
              <a:gd name="connsiteY22" fmla="*/ 110487 h 111215"/>
              <a:gd name="connsiteX23" fmla="*/ 121386 w 133001"/>
              <a:gd name="connsiteY23" fmla="*/ 100286 h 111215"/>
              <a:gd name="connsiteX24" fmla="*/ 117743 w 133001"/>
              <a:gd name="connsiteY24" fmla="*/ 82799 h 111215"/>
              <a:gd name="connsiteX25" fmla="*/ 95155 w 133001"/>
              <a:gd name="connsiteY25" fmla="*/ 60211 h 111215"/>
              <a:gd name="connsiteX26" fmla="*/ 82769 w 133001"/>
              <a:gd name="connsiteY26" fmla="*/ 47824 h 111215"/>
              <a:gd name="connsiteX27" fmla="*/ 103171 w 133001"/>
              <a:gd name="connsiteY27" fmla="*/ 42723 h 111215"/>
              <a:gd name="connsiteX28" fmla="*/ 128673 w 133001"/>
              <a:gd name="connsiteY28" fmla="*/ 27422 h 11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3001" h="111215">
                <a:moveTo>
                  <a:pt x="128673" y="27422"/>
                </a:moveTo>
                <a:cubicBezTo>
                  <a:pt x="133774" y="22322"/>
                  <a:pt x="134502" y="15035"/>
                  <a:pt x="130131" y="7749"/>
                </a:cubicBezTo>
                <a:cubicBezTo>
                  <a:pt x="126488" y="1920"/>
                  <a:pt x="119929" y="-994"/>
                  <a:pt x="112643" y="463"/>
                </a:cubicBezTo>
                <a:cubicBezTo>
                  <a:pt x="109729" y="1191"/>
                  <a:pt x="106814" y="2649"/>
                  <a:pt x="103900" y="4834"/>
                </a:cubicBezTo>
                <a:cubicBezTo>
                  <a:pt x="81312" y="20136"/>
                  <a:pt x="50709" y="19407"/>
                  <a:pt x="28121" y="4106"/>
                </a:cubicBezTo>
                <a:cubicBezTo>
                  <a:pt x="26664" y="3377"/>
                  <a:pt x="25207" y="2649"/>
                  <a:pt x="23749" y="1920"/>
                </a:cubicBezTo>
                <a:cubicBezTo>
                  <a:pt x="15734" y="-1723"/>
                  <a:pt x="7719" y="-266"/>
                  <a:pt x="3348" y="7020"/>
                </a:cubicBezTo>
                <a:cubicBezTo>
                  <a:pt x="-1754" y="14306"/>
                  <a:pt x="-1025" y="22322"/>
                  <a:pt x="5533" y="28880"/>
                </a:cubicBezTo>
                <a:cubicBezTo>
                  <a:pt x="6991" y="30337"/>
                  <a:pt x="8448" y="31065"/>
                  <a:pt x="9176" y="32523"/>
                </a:cubicBezTo>
                <a:lnTo>
                  <a:pt x="9905" y="33251"/>
                </a:lnTo>
                <a:cubicBezTo>
                  <a:pt x="20106" y="41266"/>
                  <a:pt x="32493" y="46367"/>
                  <a:pt x="48523" y="48553"/>
                </a:cubicBezTo>
                <a:lnTo>
                  <a:pt x="39050" y="58025"/>
                </a:lnTo>
                <a:cubicBezTo>
                  <a:pt x="31036" y="66040"/>
                  <a:pt x="22291" y="74784"/>
                  <a:pt x="14277" y="82799"/>
                </a:cubicBezTo>
                <a:cubicBezTo>
                  <a:pt x="12091" y="84985"/>
                  <a:pt x="9176" y="88628"/>
                  <a:pt x="9176" y="93728"/>
                </a:cubicBezTo>
                <a:cubicBezTo>
                  <a:pt x="9176" y="100286"/>
                  <a:pt x="12819" y="106844"/>
                  <a:pt x="19377" y="109758"/>
                </a:cubicBezTo>
                <a:cubicBezTo>
                  <a:pt x="21563" y="111215"/>
                  <a:pt x="23749" y="111215"/>
                  <a:pt x="25935" y="111215"/>
                </a:cubicBezTo>
                <a:cubicBezTo>
                  <a:pt x="29578" y="111215"/>
                  <a:pt x="33950" y="109758"/>
                  <a:pt x="36865" y="106115"/>
                </a:cubicBezTo>
                <a:cubicBezTo>
                  <a:pt x="47794" y="95186"/>
                  <a:pt x="56538" y="86442"/>
                  <a:pt x="65281" y="77698"/>
                </a:cubicBezTo>
                <a:cubicBezTo>
                  <a:pt x="66010" y="76970"/>
                  <a:pt x="66010" y="76970"/>
                  <a:pt x="66010" y="76970"/>
                </a:cubicBezTo>
                <a:cubicBezTo>
                  <a:pt x="66010" y="76970"/>
                  <a:pt x="66739" y="76970"/>
                  <a:pt x="66739" y="77698"/>
                </a:cubicBezTo>
                <a:cubicBezTo>
                  <a:pt x="72567" y="84256"/>
                  <a:pt x="79126" y="90085"/>
                  <a:pt x="84955" y="96643"/>
                </a:cubicBezTo>
                <a:cubicBezTo>
                  <a:pt x="87869" y="99558"/>
                  <a:pt x="90784" y="102472"/>
                  <a:pt x="93698" y="105387"/>
                </a:cubicBezTo>
                <a:cubicBezTo>
                  <a:pt x="97342" y="109030"/>
                  <a:pt x="100257" y="110487"/>
                  <a:pt x="104628" y="110487"/>
                </a:cubicBezTo>
                <a:cubicBezTo>
                  <a:pt x="111186" y="111216"/>
                  <a:pt x="118472" y="106844"/>
                  <a:pt x="121386" y="100286"/>
                </a:cubicBezTo>
                <a:cubicBezTo>
                  <a:pt x="124302" y="94457"/>
                  <a:pt x="122845" y="87170"/>
                  <a:pt x="117743" y="82799"/>
                </a:cubicBezTo>
                <a:cubicBezTo>
                  <a:pt x="110457" y="75513"/>
                  <a:pt x="103171" y="67497"/>
                  <a:pt x="95155" y="60211"/>
                </a:cubicBezTo>
                <a:lnTo>
                  <a:pt x="82769" y="47824"/>
                </a:lnTo>
                <a:cubicBezTo>
                  <a:pt x="89327" y="47096"/>
                  <a:pt x="96613" y="45639"/>
                  <a:pt x="103171" y="42723"/>
                </a:cubicBezTo>
                <a:cubicBezTo>
                  <a:pt x="114100" y="39080"/>
                  <a:pt x="122116" y="33980"/>
                  <a:pt x="128673" y="27422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F6063AC-E84D-B642-AE76-6541F211B6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6" y="2410595"/>
            <a:ext cx="792000" cy="792000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8B6DFC26-EEF9-9B4C-8F6E-8909AAD33AFE}"/>
              </a:ext>
            </a:extLst>
          </p:cNvPr>
          <p:cNvSpPr txBox="1"/>
          <p:nvPr userDrawn="1"/>
        </p:nvSpPr>
        <p:spPr>
          <a:xfrm>
            <a:off x="6616874" y="5473675"/>
            <a:ext cx="290224" cy="2923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defRPr sz="1400">
                <a:latin typeface="Montserrat Light" pitchFamily="2" charset="0"/>
              </a:defRPr>
            </a:lvl1pPr>
          </a:lstStyle>
          <a:p>
            <a:pPr algn="ctr">
              <a:lnSpc>
                <a:spcPct val="95000"/>
              </a:lnSpc>
              <a:spcAft>
                <a:spcPts val="1200"/>
              </a:spcAft>
            </a:pPr>
            <a:r>
              <a:rPr lang="en-US" sz="2000" b="0" i="0" dirty="0">
                <a:solidFill>
                  <a:schemeClr val="accent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00</a:t>
            </a:r>
            <a:endParaRPr lang="ru-RU" sz="2000" b="0" i="0" dirty="0">
              <a:solidFill>
                <a:schemeClr val="accent2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D707ECE-2124-8F4A-A440-895EED45F491}"/>
              </a:ext>
            </a:extLst>
          </p:cNvPr>
          <p:cNvSpPr txBox="1"/>
          <p:nvPr userDrawn="1"/>
        </p:nvSpPr>
        <p:spPr>
          <a:xfrm>
            <a:off x="7096626" y="5473675"/>
            <a:ext cx="290224" cy="2923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defRPr sz="1400">
                <a:latin typeface="Montserrat Light" pitchFamily="2" charset="0"/>
              </a:defRPr>
            </a:lvl1pPr>
          </a:lstStyle>
          <a:p>
            <a:pPr algn="ctr">
              <a:lnSpc>
                <a:spcPct val="95000"/>
              </a:lnSpc>
              <a:spcAft>
                <a:spcPts val="1200"/>
              </a:spcAft>
            </a:pPr>
            <a:r>
              <a:rPr lang="en-US" sz="2000" b="0" i="0" dirty="0">
                <a:solidFill>
                  <a:schemeClr val="accent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00</a:t>
            </a:r>
            <a:endParaRPr lang="ru-RU" sz="2000" b="0" i="0" dirty="0">
              <a:solidFill>
                <a:schemeClr val="accent2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818F6BB-76B2-3145-962B-ADE3B4CE3724}"/>
              </a:ext>
            </a:extLst>
          </p:cNvPr>
          <p:cNvSpPr txBox="1"/>
          <p:nvPr userDrawn="1"/>
        </p:nvSpPr>
        <p:spPr>
          <a:xfrm>
            <a:off x="7568177" y="5473675"/>
            <a:ext cx="290224" cy="2923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defRPr sz="1400">
                <a:latin typeface="Montserrat Light" pitchFamily="2" charset="0"/>
              </a:defRPr>
            </a:lvl1pPr>
          </a:lstStyle>
          <a:p>
            <a:pPr algn="ctr">
              <a:lnSpc>
                <a:spcPct val="95000"/>
              </a:lnSpc>
              <a:spcAft>
                <a:spcPts val="1200"/>
              </a:spcAft>
            </a:pPr>
            <a:r>
              <a:rPr lang="en-US" sz="2000" b="0" i="0" dirty="0">
                <a:solidFill>
                  <a:schemeClr val="accent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00</a:t>
            </a:r>
            <a:endParaRPr lang="ru-RU" sz="2000" b="0" i="0" dirty="0">
              <a:solidFill>
                <a:schemeClr val="accent2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CC996C5-AADF-2A49-883F-FC359689894D}"/>
              </a:ext>
            </a:extLst>
          </p:cNvPr>
          <p:cNvSpPr txBox="1"/>
          <p:nvPr userDrawn="1"/>
        </p:nvSpPr>
        <p:spPr>
          <a:xfrm>
            <a:off x="5333872" y="1175988"/>
            <a:ext cx="2018699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lnSpc>
                <a:spcPct val="95000"/>
              </a:lnSpc>
              <a:spcAft>
                <a:spcPts val="1200"/>
              </a:spcAft>
              <a:defRPr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ЦУР «Бизнес»:</a:t>
            </a:r>
            <a:endParaRPr lang="ru-RU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Рисунок 31">
            <a:extLst>
              <a:ext uri="{FF2B5EF4-FFF2-40B4-BE49-F238E27FC236}">
                <a16:creationId xmlns:a16="http://schemas.microsoft.com/office/drawing/2014/main" id="{17574535-46CB-C446-AA0E-CC28560B56E9}"/>
              </a:ext>
            </a:extLst>
          </p:cNvPr>
          <p:cNvSpPr/>
          <p:nvPr userDrawn="1"/>
        </p:nvSpPr>
        <p:spPr>
          <a:xfrm>
            <a:off x="5335030" y="2925543"/>
            <a:ext cx="248995" cy="181499"/>
          </a:xfrm>
          <a:custGeom>
            <a:avLst/>
            <a:gdLst>
              <a:gd name="connsiteX0" fmla="*/ 195873 w 248995"/>
              <a:gd name="connsiteY0" fmla="*/ 66953 h 181499"/>
              <a:gd name="connsiteX1" fmla="*/ 187285 w 248995"/>
              <a:gd name="connsiteY1" fmla="*/ 75540 h 181499"/>
              <a:gd name="connsiteX2" fmla="*/ 187285 w 248995"/>
              <a:gd name="connsiteY2" fmla="*/ 105959 h 181499"/>
              <a:gd name="connsiteX3" fmla="*/ 195873 w 248995"/>
              <a:gd name="connsiteY3" fmla="*/ 114547 h 181499"/>
              <a:gd name="connsiteX4" fmla="*/ 240407 w 248995"/>
              <a:gd name="connsiteY4" fmla="*/ 114547 h 181499"/>
              <a:gd name="connsiteX5" fmla="*/ 248995 w 248995"/>
              <a:gd name="connsiteY5" fmla="*/ 123134 h 181499"/>
              <a:gd name="connsiteX6" fmla="*/ 248995 w 248995"/>
              <a:gd name="connsiteY6" fmla="*/ 172912 h 181499"/>
              <a:gd name="connsiteX7" fmla="*/ 240407 w 248995"/>
              <a:gd name="connsiteY7" fmla="*/ 181500 h 181499"/>
              <a:gd name="connsiteX8" fmla="*/ 187916 w 248995"/>
              <a:gd name="connsiteY8" fmla="*/ 181500 h 181499"/>
              <a:gd name="connsiteX9" fmla="*/ 179329 w 248995"/>
              <a:gd name="connsiteY9" fmla="*/ 172912 h 181499"/>
              <a:gd name="connsiteX10" fmla="*/ 179329 w 248995"/>
              <a:gd name="connsiteY10" fmla="*/ 131184 h 181499"/>
              <a:gd name="connsiteX11" fmla="*/ 170741 w 248995"/>
              <a:gd name="connsiteY11" fmla="*/ 122597 h 181499"/>
              <a:gd name="connsiteX12" fmla="*/ 78254 w 248995"/>
              <a:gd name="connsiteY12" fmla="*/ 122597 h 181499"/>
              <a:gd name="connsiteX13" fmla="*/ 69667 w 248995"/>
              <a:gd name="connsiteY13" fmla="*/ 131184 h 181499"/>
              <a:gd name="connsiteX14" fmla="*/ 69667 w 248995"/>
              <a:gd name="connsiteY14" fmla="*/ 172912 h 181499"/>
              <a:gd name="connsiteX15" fmla="*/ 61080 w 248995"/>
              <a:gd name="connsiteY15" fmla="*/ 181500 h 181499"/>
              <a:gd name="connsiteX16" fmla="*/ 8587 w 248995"/>
              <a:gd name="connsiteY16" fmla="*/ 181500 h 181499"/>
              <a:gd name="connsiteX17" fmla="*/ 0 w 248995"/>
              <a:gd name="connsiteY17" fmla="*/ 172912 h 181499"/>
              <a:gd name="connsiteX18" fmla="*/ 0 w 248995"/>
              <a:gd name="connsiteY18" fmla="*/ 123134 h 181499"/>
              <a:gd name="connsiteX19" fmla="*/ 8587 w 248995"/>
              <a:gd name="connsiteY19" fmla="*/ 114547 h 181499"/>
              <a:gd name="connsiteX20" fmla="*/ 57911 w 248995"/>
              <a:gd name="connsiteY20" fmla="*/ 114547 h 181499"/>
              <a:gd name="connsiteX21" fmla="*/ 66499 w 248995"/>
              <a:gd name="connsiteY21" fmla="*/ 105959 h 181499"/>
              <a:gd name="connsiteX22" fmla="*/ 66499 w 248995"/>
              <a:gd name="connsiteY22" fmla="*/ 75541 h 181499"/>
              <a:gd name="connsiteX23" fmla="*/ 57911 w 248995"/>
              <a:gd name="connsiteY23" fmla="*/ 66954 h 181499"/>
              <a:gd name="connsiteX24" fmla="*/ 8587 w 248995"/>
              <a:gd name="connsiteY24" fmla="*/ 66954 h 181499"/>
              <a:gd name="connsiteX25" fmla="*/ 0 w 248995"/>
              <a:gd name="connsiteY25" fmla="*/ 58366 h 181499"/>
              <a:gd name="connsiteX26" fmla="*/ 0 w 248995"/>
              <a:gd name="connsiteY26" fmla="*/ 8588 h 181499"/>
              <a:gd name="connsiteX27" fmla="*/ 8587 w 248995"/>
              <a:gd name="connsiteY27" fmla="*/ 1 h 181499"/>
              <a:gd name="connsiteX28" fmla="*/ 61080 w 248995"/>
              <a:gd name="connsiteY28" fmla="*/ 1 h 181499"/>
              <a:gd name="connsiteX29" fmla="*/ 69667 w 248995"/>
              <a:gd name="connsiteY29" fmla="*/ 8588 h 181499"/>
              <a:gd name="connsiteX30" fmla="*/ 69667 w 248995"/>
              <a:gd name="connsiteY30" fmla="*/ 46152 h 181499"/>
              <a:gd name="connsiteX31" fmla="*/ 78254 w 248995"/>
              <a:gd name="connsiteY31" fmla="*/ 54739 h 181499"/>
              <a:gd name="connsiteX32" fmla="*/ 170557 w 248995"/>
              <a:gd name="connsiteY32" fmla="*/ 54739 h 181499"/>
              <a:gd name="connsiteX33" fmla="*/ 179145 w 248995"/>
              <a:gd name="connsiteY33" fmla="*/ 46152 h 181499"/>
              <a:gd name="connsiteX34" fmla="*/ 179145 w 248995"/>
              <a:gd name="connsiteY34" fmla="*/ 8587 h 181499"/>
              <a:gd name="connsiteX35" fmla="*/ 187732 w 248995"/>
              <a:gd name="connsiteY35" fmla="*/ 0 h 181499"/>
              <a:gd name="connsiteX36" fmla="*/ 237058 w 248995"/>
              <a:gd name="connsiteY36" fmla="*/ 0 h 181499"/>
              <a:gd name="connsiteX37" fmla="*/ 245644 w 248995"/>
              <a:gd name="connsiteY37" fmla="*/ 8587 h 181499"/>
              <a:gd name="connsiteX38" fmla="*/ 245644 w 248995"/>
              <a:gd name="connsiteY38" fmla="*/ 58366 h 181499"/>
              <a:gd name="connsiteX39" fmla="*/ 237058 w 248995"/>
              <a:gd name="connsiteY39" fmla="*/ 66953 h 181499"/>
              <a:gd name="connsiteX40" fmla="*/ 195873 w 248995"/>
              <a:gd name="connsiteY40" fmla="*/ 66953 h 18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48995" h="181499">
                <a:moveTo>
                  <a:pt x="195873" y="66953"/>
                </a:moveTo>
                <a:cubicBezTo>
                  <a:pt x="191130" y="66953"/>
                  <a:pt x="187285" y="70798"/>
                  <a:pt x="187285" y="75540"/>
                </a:cubicBezTo>
                <a:lnTo>
                  <a:pt x="187285" y="105959"/>
                </a:lnTo>
                <a:cubicBezTo>
                  <a:pt x="187285" y="110702"/>
                  <a:pt x="191130" y="114547"/>
                  <a:pt x="195873" y="114547"/>
                </a:cubicBezTo>
                <a:lnTo>
                  <a:pt x="240407" y="114547"/>
                </a:lnTo>
                <a:cubicBezTo>
                  <a:pt x="245152" y="114547"/>
                  <a:pt x="248995" y="118392"/>
                  <a:pt x="248995" y="123134"/>
                </a:cubicBezTo>
                <a:lnTo>
                  <a:pt x="248995" y="172912"/>
                </a:lnTo>
                <a:cubicBezTo>
                  <a:pt x="248995" y="177655"/>
                  <a:pt x="245152" y="181500"/>
                  <a:pt x="240407" y="181500"/>
                </a:cubicBezTo>
                <a:lnTo>
                  <a:pt x="187916" y="181500"/>
                </a:lnTo>
                <a:cubicBezTo>
                  <a:pt x="183173" y="181500"/>
                  <a:pt x="179329" y="177655"/>
                  <a:pt x="179329" y="172912"/>
                </a:cubicBezTo>
                <a:lnTo>
                  <a:pt x="179329" y="131184"/>
                </a:lnTo>
                <a:cubicBezTo>
                  <a:pt x="179329" y="126442"/>
                  <a:pt x="175484" y="122597"/>
                  <a:pt x="170741" y="122597"/>
                </a:cubicBezTo>
                <a:lnTo>
                  <a:pt x="78254" y="122597"/>
                </a:lnTo>
                <a:cubicBezTo>
                  <a:pt x="73512" y="122597"/>
                  <a:pt x="69667" y="126442"/>
                  <a:pt x="69667" y="131184"/>
                </a:cubicBezTo>
                <a:lnTo>
                  <a:pt x="69667" y="172912"/>
                </a:lnTo>
                <a:cubicBezTo>
                  <a:pt x="69667" y="177655"/>
                  <a:pt x="65822" y="181500"/>
                  <a:pt x="61080" y="181500"/>
                </a:cubicBezTo>
                <a:lnTo>
                  <a:pt x="8587" y="181500"/>
                </a:lnTo>
                <a:cubicBezTo>
                  <a:pt x="3845" y="181500"/>
                  <a:pt x="0" y="177655"/>
                  <a:pt x="0" y="172912"/>
                </a:cubicBezTo>
                <a:lnTo>
                  <a:pt x="0" y="123134"/>
                </a:lnTo>
                <a:cubicBezTo>
                  <a:pt x="0" y="118392"/>
                  <a:pt x="3845" y="114547"/>
                  <a:pt x="8587" y="114547"/>
                </a:cubicBezTo>
                <a:lnTo>
                  <a:pt x="57911" y="114547"/>
                </a:lnTo>
                <a:cubicBezTo>
                  <a:pt x="62654" y="114547"/>
                  <a:pt x="66499" y="110702"/>
                  <a:pt x="66499" y="105959"/>
                </a:cubicBezTo>
                <a:lnTo>
                  <a:pt x="66499" y="75541"/>
                </a:lnTo>
                <a:cubicBezTo>
                  <a:pt x="66499" y="70798"/>
                  <a:pt x="62654" y="66954"/>
                  <a:pt x="57911" y="66954"/>
                </a:cubicBezTo>
                <a:lnTo>
                  <a:pt x="8587" y="66954"/>
                </a:lnTo>
                <a:cubicBezTo>
                  <a:pt x="3845" y="66954"/>
                  <a:pt x="0" y="63109"/>
                  <a:pt x="0" y="58366"/>
                </a:cubicBezTo>
                <a:lnTo>
                  <a:pt x="0" y="8588"/>
                </a:lnTo>
                <a:cubicBezTo>
                  <a:pt x="0" y="3845"/>
                  <a:pt x="3845" y="1"/>
                  <a:pt x="8587" y="1"/>
                </a:cubicBezTo>
                <a:lnTo>
                  <a:pt x="61080" y="1"/>
                </a:lnTo>
                <a:cubicBezTo>
                  <a:pt x="65822" y="1"/>
                  <a:pt x="69667" y="3845"/>
                  <a:pt x="69667" y="8588"/>
                </a:cubicBezTo>
                <a:lnTo>
                  <a:pt x="69667" y="46152"/>
                </a:lnTo>
                <a:cubicBezTo>
                  <a:pt x="69667" y="50895"/>
                  <a:pt x="73512" y="54739"/>
                  <a:pt x="78254" y="54739"/>
                </a:cubicBezTo>
                <a:lnTo>
                  <a:pt x="170557" y="54739"/>
                </a:lnTo>
                <a:cubicBezTo>
                  <a:pt x="175300" y="54739"/>
                  <a:pt x="179145" y="50895"/>
                  <a:pt x="179145" y="46152"/>
                </a:cubicBezTo>
                <a:lnTo>
                  <a:pt x="179145" y="8587"/>
                </a:lnTo>
                <a:cubicBezTo>
                  <a:pt x="179145" y="3845"/>
                  <a:pt x="182989" y="0"/>
                  <a:pt x="187732" y="0"/>
                </a:cubicBezTo>
                <a:lnTo>
                  <a:pt x="237058" y="0"/>
                </a:lnTo>
                <a:cubicBezTo>
                  <a:pt x="241800" y="0"/>
                  <a:pt x="245644" y="3845"/>
                  <a:pt x="245644" y="8587"/>
                </a:cubicBezTo>
                <a:lnTo>
                  <a:pt x="245644" y="58366"/>
                </a:lnTo>
                <a:cubicBezTo>
                  <a:pt x="245644" y="63108"/>
                  <a:pt x="241800" y="66953"/>
                  <a:pt x="237058" y="66953"/>
                </a:cubicBezTo>
                <a:lnTo>
                  <a:pt x="195873" y="66953"/>
                </a:lnTo>
                <a:close/>
              </a:path>
            </a:pathLst>
          </a:custGeom>
          <a:solidFill>
            <a:schemeClr val="accent1"/>
          </a:solidFill>
          <a:ln w="20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810FF85-AC32-D641-8C07-DB4B9EEB1D60}"/>
              </a:ext>
            </a:extLst>
          </p:cNvPr>
          <p:cNvSpPr txBox="1"/>
          <p:nvPr userDrawn="1"/>
        </p:nvSpPr>
        <p:spPr>
          <a:xfrm>
            <a:off x="442913" y="474027"/>
            <a:ext cx="565308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dirty="0"/>
              <a:t>ЦУР «БИЗНЕС»</a:t>
            </a:r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1F0D4EC6-8FB1-134A-8EE7-B3365106A005}"/>
              </a:ext>
            </a:extLst>
          </p:cNvPr>
          <p:cNvSpPr/>
          <p:nvPr/>
        </p:nvSpPr>
        <p:spPr>
          <a:xfrm>
            <a:off x="9121170" y="3060289"/>
            <a:ext cx="2565167" cy="1351140"/>
          </a:xfrm>
          <a:custGeom>
            <a:avLst/>
            <a:gdLst>
              <a:gd name="connsiteX0" fmla="*/ 0 w 2565167"/>
              <a:gd name="connsiteY0" fmla="*/ 159040 h 1351140"/>
              <a:gd name="connsiteX1" fmla="*/ 159525 w 2565167"/>
              <a:gd name="connsiteY1" fmla="*/ 0 h 1351140"/>
              <a:gd name="connsiteX2" fmla="*/ 2405642 w 2565167"/>
              <a:gd name="connsiteY2" fmla="*/ 0 h 1351140"/>
              <a:gd name="connsiteX3" fmla="*/ 2565167 w 2565167"/>
              <a:gd name="connsiteY3" fmla="*/ 159040 h 1351140"/>
              <a:gd name="connsiteX4" fmla="*/ 2565167 w 2565167"/>
              <a:gd name="connsiteY4" fmla="*/ 849491 h 1351140"/>
              <a:gd name="connsiteX5" fmla="*/ 2429768 w 2565167"/>
              <a:gd name="connsiteY5" fmla="*/ 1006699 h 1351140"/>
              <a:gd name="connsiteX6" fmla="*/ 183649 w 2565167"/>
              <a:gd name="connsiteY6" fmla="*/ 1349278 h 1351140"/>
              <a:gd name="connsiteX7" fmla="*/ 0 w 2565167"/>
              <a:gd name="connsiteY7" fmla="*/ 1192069 h 1351140"/>
              <a:gd name="connsiteX8" fmla="*/ 0 w 2565167"/>
              <a:gd name="connsiteY8" fmla="*/ 159040 h 135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5167" h="1351140">
                <a:moveTo>
                  <a:pt x="0" y="159040"/>
                </a:moveTo>
                <a:cubicBezTo>
                  <a:pt x="0" y="71205"/>
                  <a:pt x="71422" y="0"/>
                  <a:pt x="159525" y="0"/>
                </a:cubicBezTo>
                <a:lnTo>
                  <a:pt x="2405642" y="0"/>
                </a:lnTo>
                <a:cubicBezTo>
                  <a:pt x="2493744" y="0"/>
                  <a:pt x="2565167" y="71205"/>
                  <a:pt x="2565167" y="159040"/>
                </a:cubicBezTo>
                <a:lnTo>
                  <a:pt x="2565167" y="849491"/>
                </a:lnTo>
                <a:cubicBezTo>
                  <a:pt x="2565167" y="928037"/>
                  <a:pt x="2507649" y="994822"/>
                  <a:pt x="2429768" y="1006699"/>
                </a:cubicBezTo>
                <a:lnTo>
                  <a:pt x="183649" y="1349278"/>
                </a:lnTo>
                <a:cubicBezTo>
                  <a:pt x="87057" y="1364011"/>
                  <a:pt x="0" y="1289485"/>
                  <a:pt x="0" y="1192069"/>
                </a:cubicBezTo>
                <a:lnTo>
                  <a:pt x="0" y="159040"/>
                </a:lnTo>
                <a:close/>
              </a:path>
            </a:pathLst>
          </a:custGeom>
          <a:solidFill>
            <a:srgbClr val="1A356D"/>
          </a:solidFill>
          <a:ln w="6374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9DFC085-2708-F64C-9383-B0D734191609}"/>
              </a:ext>
            </a:extLst>
          </p:cNvPr>
          <p:cNvSpPr txBox="1"/>
          <p:nvPr userDrawn="1"/>
        </p:nvSpPr>
        <p:spPr>
          <a:xfrm>
            <a:off x="9129085" y="2802620"/>
            <a:ext cx="846186" cy="2057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4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них:</a:t>
            </a:r>
          </a:p>
        </p:txBody>
      </p:sp>
      <p:sp>
        <p:nvSpPr>
          <p:cNvPr id="103" name="Текст 58">
            <a:extLst>
              <a:ext uri="{FF2B5EF4-FFF2-40B4-BE49-F238E27FC236}">
                <a16:creationId xmlns:a16="http://schemas.microsoft.com/office/drawing/2014/main" id="{0A796168-63E0-A846-BE29-8FD4B81C976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299018" y="3311952"/>
            <a:ext cx="84618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FB2B7A7-A375-A744-A581-5866058F4923}"/>
              </a:ext>
            </a:extLst>
          </p:cNvPr>
          <p:cNvSpPr txBox="1"/>
          <p:nvPr userDrawn="1"/>
        </p:nvSpPr>
        <p:spPr>
          <a:xfrm>
            <a:off x="10145205" y="3271357"/>
            <a:ext cx="1448624" cy="175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инвесторов</a:t>
            </a:r>
          </a:p>
        </p:txBody>
      </p:sp>
      <p:sp>
        <p:nvSpPr>
          <p:cNvPr id="105" name="Текст 58">
            <a:extLst>
              <a:ext uri="{FF2B5EF4-FFF2-40B4-BE49-F238E27FC236}">
                <a16:creationId xmlns:a16="http://schemas.microsoft.com/office/drawing/2014/main" id="{572CF9A2-0366-0647-8318-127F573D14F6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145205" y="3483617"/>
            <a:ext cx="138596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 вашего г. о.</a:t>
            </a:r>
          </a:p>
        </p:txBody>
      </p:sp>
    </p:spTree>
    <p:extLst>
      <p:ext uri="{BB962C8B-B14F-4D97-AF65-F5344CB8AC3E}">
        <p14:creationId xmlns:p14="http://schemas.microsoft.com/office/powerpoint/2010/main" val="3978172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orient="horz" pos="2409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4 фото +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E3EB43B-8523-7471-DC3C-E16FE2DC4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065281" y="541442"/>
            <a:ext cx="1769207" cy="195876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0EBA144-91DD-4928-8E81-F6738CC4059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C03730F6-6A00-6444-9CA4-E56936C34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616894-7C1E-4176-A5D3-4C2859BC77D9}"/>
              </a:ext>
            </a:extLst>
          </p:cNvPr>
          <p:cNvSpPr/>
          <p:nvPr userDrawn="1"/>
        </p:nvSpPr>
        <p:spPr>
          <a:xfrm>
            <a:off x="460054" y="1160463"/>
            <a:ext cx="3216595" cy="2210565"/>
          </a:xfrm>
          <a:prstGeom prst="roundRect">
            <a:avLst>
              <a:gd name="adj" fmla="val 45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F00197D-B60B-48E9-A17F-7C9F9258959C}"/>
              </a:ext>
            </a:extLst>
          </p:cNvPr>
          <p:cNvSpPr/>
          <p:nvPr userDrawn="1"/>
        </p:nvSpPr>
        <p:spPr>
          <a:xfrm>
            <a:off x="550863" y="1257837"/>
            <a:ext cx="2998758" cy="38307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екст 58">
            <a:extLst>
              <a:ext uri="{FF2B5EF4-FFF2-40B4-BE49-F238E27FC236}">
                <a16:creationId xmlns:a16="http://schemas.microsoft.com/office/drawing/2014/main" id="{D957F225-E26A-4647-BD79-B4F9A2DA3F75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75273" y="1358835"/>
            <a:ext cx="268387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22" name="Рисунок 29">
            <a:extLst>
              <a:ext uri="{FF2B5EF4-FFF2-40B4-BE49-F238E27FC236}">
                <a16:creationId xmlns:a16="http://schemas.microsoft.com/office/drawing/2014/main" id="{4408D3AA-109A-4A46-B3AF-AFAB706004C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52293" y="1795327"/>
            <a:ext cx="909637" cy="1077532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2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23" name="Текст 58">
            <a:extLst>
              <a:ext uri="{FF2B5EF4-FFF2-40B4-BE49-F238E27FC236}">
                <a16:creationId xmlns:a16="http://schemas.microsoft.com/office/drawing/2014/main" id="{195149A2-323B-49FE-8A36-65574BD57A3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559565" y="1795641"/>
            <a:ext cx="196468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Должность, не более 7 строк</a:t>
            </a:r>
          </a:p>
        </p:txBody>
      </p:sp>
      <p:sp>
        <p:nvSpPr>
          <p:cNvPr id="59" name="Текст 58">
            <a:extLst>
              <a:ext uri="{FF2B5EF4-FFF2-40B4-BE49-F238E27FC236}">
                <a16:creationId xmlns:a16="http://schemas.microsoft.com/office/drawing/2014/main" id="{16D0FF51-80BB-4B88-BB7E-57E73D3E01A5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33441" y="3020542"/>
            <a:ext cx="269080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A91D9C-C9B4-4C78-B18E-EEAC336BAEB0}"/>
              </a:ext>
            </a:extLst>
          </p:cNvPr>
          <p:cNvSpPr/>
          <p:nvPr userDrawn="1"/>
        </p:nvSpPr>
        <p:spPr>
          <a:xfrm>
            <a:off x="552926" y="3012047"/>
            <a:ext cx="184458" cy="1707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F84D811-A4E9-4EB9-B151-995B95F906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606" y="3050749"/>
            <a:ext cx="84242" cy="92666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2022264-CDE9-40EC-88A7-F011F04B883E}"/>
              </a:ext>
            </a:extLst>
          </p:cNvPr>
          <p:cNvSpPr/>
          <p:nvPr userDrawn="1"/>
        </p:nvSpPr>
        <p:spPr>
          <a:xfrm>
            <a:off x="7029788" y="550068"/>
            <a:ext cx="4719300" cy="5795963"/>
          </a:xfrm>
          <a:prstGeom prst="roundRect">
            <a:avLst>
              <a:gd name="adj" fmla="val 312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Текст 58">
            <a:extLst>
              <a:ext uri="{FF2B5EF4-FFF2-40B4-BE49-F238E27FC236}">
                <a16:creationId xmlns:a16="http://schemas.microsoft.com/office/drawing/2014/main" id="{5DC44C86-D1BC-4016-A4A5-086337F2A855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219110" y="726778"/>
            <a:ext cx="41537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92" name="Текст 58">
            <a:extLst>
              <a:ext uri="{FF2B5EF4-FFF2-40B4-BE49-F238E27FC236}">
                <a16:creationId xmlns:a16="http://schemas.microsoft.com/office/drawing/2014/main" id="{533641DF-66AC-46FF-8812-B570820D887E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7219109" y="956890"/>
            <a:ext cx="4153739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94" name="Текст 58">
            <a:extLst>
              <a:ext uri="{FF2B5EF4-FFF2-40B4-BE49-F238E27FC236}">
                <a16:creationId xmlns:a16="http://schemas.microsoft.com/office/drawing/2014/main" id="{5FC1A02C-F0FE-4A0C-AC92-8CA327C6F20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7447136" y="1302791"/>
            <a:ext cx="392571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1682E510-0E14-42B0-9953-DB426F39A615}"/>
              </a:ext>
            </a:extLst>
          </p:cNvPr>
          <p:cNvGrpSpPr/>
          <p:nvPr userDrawn="1"/>
        </p:nvGrpSpPr>
        <p:grpSpPr>
          <a:xfrm>
            <a:off x="7213432" y="1302791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D2104F70-4D96-49A8-A6EB-0EFE1B840B67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02675717-E7CD-49F7-B61F-7AE8EDA6E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185" name="Текст 58">
            <a:extLst>
              <a:ext uri="{FF2B5EF4-FFF2-40B4-BE49-F238E27FC236}">
                <a16:creationId xmlns:a16="http://schemas.microsoft.com/office/drawing/2014/main" id="{FD169E2C-6BE7-4A17-878C-5BCAE53FBF3C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7219110" y="1665806"/>
            <a:ext cx="41537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186" name="Текст 58">
            <a:extLst>
              <a:ext uri="{FF2B5EF4-FFF2-40B4-BE49-F238E27FC236}">
                <a16:creationId xmlns:a16="http://schemas.microsoft.com/office/drawing/2014/main" id="{6DE4DB67-2955-4128-95EF-0F85983EEE3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7219109" y="1895918"/>
            <a:ext cx="4153739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187" name="Текст 58">
            <a:extLst>
              <a:ext uri="{FF2B5EF4-FFF2-40B4-BE49-F238E27FC236}">
                <a16:creationId xmlns:a16="http://schemas.microsoft.com/office/drawing/2014/main" id="{E82583AA-8197-479F-A334-7133FEF39250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7447136" y="2241819"/>
            <a:ext cx="392571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188" name="Группа 187">
            <a:extLst>
              <a:ext uri="{FF2B5EF4-FFF2-40B4-BE49-F238E27FC236}">
                <a16:creationId xmlns:a16="http://schemas.microsoft.com/office/drawing/2014/main" id="{813424E4-B47B-47CF-8916-5454A6712521}"/>
              </a:ext>
            </a:extLst>
          </p:cNvPr>
          <p:cNvGrpSpPr/>
          <p:nvPr userDrawn="1"/>
        </p:nvGrpSpPr>
        <p:grpSpPr>
          <a:xfrm>
            <a:off x="7213432" y="2241819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189" name="Прямоугольник: скругленные углы 188">
              <a:extLst>
                <a:ext uri="{FF2B5EF4-FFF2-40B4-BE49-F238E27FC236}">
                  <a16:creationId xmlns:a16="http://schemas.microsoft.com/office/drawing/2014/main" id="{AF410B21-DF8F-4DD0-A5CF-EFB8D63E2692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69CD8EC3-5CAF-41F1-8F96-292DB2446E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191" name="Текст 58">
            <a:extLst>
              <a:ext uri="{FF2B5EF4-FFF2-40B4-BE49-F238E27FC236}">
                <a16:creationId xmlns:a16="http://schemas.microsoft.com/office/drawing/2014/main" id="{68C0FCCB-8973-42A9-B87B-24BBC59972BE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7219110" y="2598399"/>
            <a:ext cx="41537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192" name="Текст 58">
            <a:extLst>
              <a:ext uri="{FF2B5EF4-FFF2-40B4-BE49-F238E27FC236}">
                <a16:creationId xmlns:a16="http://schemas.microsoft.com/office/drawing/2014/main" id="{EDC37655-B478-4904-A3C5-CA9E2288A3C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7219109" y="2828511"/>
            <a:ext cx="4153739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193" name="Текст 58">
            <a:extLst>
              <a:ext uri="{FF2B5EF4-FFF2-40B4-BE49-F238E27FC236}">
                <a16:creationId xmlns:a16="http://schemas.microsoft.com/office/drawing/2014/main" id="{1E06EB73-3163-4AFF-8FA7-36B424479D28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7447136" y="3174412"/>
            <a:ext cx="392571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194" name="Группа 193">
            <a:extLst>
              <a:ext uri="{FF2B5EF4-FFF2-40B4-BE49-F238E27FC236}">
                <a16:creationId xmlns:a16="http://schemas.microsoft.com/office/drawing/2014/main" id="{110A80E1-A315-42B0-8C03-3295C080252A}"/>
              </a:ext>
            </a:extLst>
          </p:cNvPr>
          <p:cNvGrpSpPr/>
          <p:nvPr userDrawn="1"/>
        </p:nvGrpSpPr>
        <p:grpSpPr>
          <a:xfrm>
            <a:off x="7213432" y="3174412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195" name="Прямоугольник: скругленные углы 194">
              <a:extLst>
                <a:ext uri="{FF2B5EF4-FFF2-40B4-BE49-F238E27FC236}">
                  <a16:creationId xmlns:a16="http://schemas.microsoft.com/office/drawing/2014/main" id="{D5E9B350-BF38-4237-AB9E-65C6A951FF4D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9E605112-A70F-4787-9EE4-D8FF060EE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197" name="Текст 58">
            <a:extLst>
              <a:ext uri="{FF2B5EF4-FFF2-40B4-BE49-F238E27FC236}">
                <a16:creationId xmlns:a16="http://schemas.microsoft.com/office/drawing/2014/main" id="{93C74380-27FD-43C0-9796-3599EB3CED22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7219110" y="3519644"/>
            <a:ext cx="41537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198" name="Текст 58">
            <a:extLst>
              <a:ext uri="{FF2B5EF4-FFF2-40B4-BE49-F238E27FC236}">
                <a16:creationId xmlns:a16="http://schemas.microsoft.com/office/drawing/2014/main" id="{358D643C-58D4-4369-9A30-F52F86F3749D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7219109" y="3749756"/>
            <a:ext cx="4153739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199" name="Текст 58">
            <a:extLst>
              <a:ext uri="{FF2B5EF4-FFF2-40B4-BE49-F238E27FC236}">
                <a16:creationId xmlns:a16="http://schemas.microsoft.com/office/drawing/2014/main" id="{20147B3E-AF97-4760-8F15-61E628CD9E39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7447136" y="4095657"/>
            <a:ext cx="392571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E4264B9F-166A-456E-B2E8-13237F7406BE}"/>
              </a:ext>
            </a:extLst>
          </p:cNvPr>
          <p:cNvGrpSpPr/>
          <p:nvPr userDrawn="1"/>
        </p:nvGrpSpPr>
        <p:grpSpPr>
          <a:xfrm>
            <a:off x="7213432" y="4095657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201" name="Прямоугольник: скругленные углы 200">
              <a:extLst>
                <a:ext uri="{FF2B5EF4-FFF2-40B4-BE49-F238E27FC236}">
                  <a16:creationId xmlns:a16="http://schemas.microsoft.com/office/drawing/2014/main" id="{78B86462-7980-4C7B-BBDF-FD7DF34AC980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2" name="Рисунок 201">
              <a:extLst>
                <a:ext uri="{FF2B5EF4-FFF2-40B4-BE49-F238E27FC236}">
                  <a16:creationId xmlns:a16="http://schemas.microsoft.com/office/drawing/2014/main" id="{2470BEB9-EC4E-40EC-B680-BD73A58DA2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203" name="Текст 58">
            <a:extLst>
              <a:ext uri="{FF2B5EF4-FFF2-40B4-BE49-F238E27FC236}">
                <a16:creationId xmlns:a16="http://schemas.microsoft.com/office/drawing/2014/main" id="{B8902F91-285E-4803-89ED-6570512867F0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219110" y="4451570"/>
            <a:ext cx="41537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204" name="Текст 58">
            <a:extLst>
              <a:ext uri="{FF2B5EF4-FFF2-40B4-BE49-F238E27FC236}">
                <a16:creationId xmlns:a16="http://schemas.microsoft.com/office/drawing/2014/main" id="{968C5B54-5DBE-47F1-9AD9-91FE4C55C290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7219109" y="4681682"/>
            <a:ext cx="4153739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205" name="Текст 58">
            <a:extLst>
              <a:ext uri="{FF2B5EF4-FFF2-40B4-BE49-F238E27FC236}">
                <a16:creationId xmlns:a16="http://schemas.microsoft.com/office/drawing/2014/main" id="{4B01B1FF-FC2E-4886-96FB-6721FBDDCEAD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7447136" y="5027583"/>
            <a:ext cx="392571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206" name="Группа 205">
            <a:extLst>
              <a:ext uri="{FF2B5EF4-FFF2-40B4-BE49-F238E27FC236}">
                <a16:creationId xmlns:a16="http://schemas.microsoft.com/office/drawing/2014/main" id="{8E6A12CB-33F3-4AC5-975D-524D81DC2150}"/>
              </a:ext>
            </a:extLst>
          </p:cNvPr>
          <p:cNvGrpSpPr/>
          <p:nvPr userDrawn="1"/>
        </p:nvGrpSpPr>
        <p:grpSpPr>
          <a:xfrm>
            <a:off x="7213432" y="5027583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207" name="Прямоугольник: скругленные углы 206">
              <a:extLst>
                <a:ext uri="{FF2B5EF4-FFF2-40B4-BE49-F238E27FC236}">
                  <a16:creationId xmlns:a16="http://schemas.microsoft.com/office/drawing/2014/main" id="{42C007E7-0EE2-4C34-BB80-CA073B66015B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FD54005C-80F7-4F29-8E27-90E1947754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209" name="Текст 58">
            <a:extLst>
              <a:ext uri="{FF2B5EF4-FFF2-40B4-BE49-F238E27FC236}">
                <a16:creationId xmlns:a16="http://schemas.microsoft.com/office/drawing/2014/main" id="{3377164C-1CF1-41FA-A8DA-E8A70BEACE82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7219110" y="5383784"/>
            <a:ext cx="41537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210" name="Текст 58">
            <a:extLst>
              <a:ext uri="{FF2B5EF4-FFF2-40B4-BE49-F238E27FC236}">
                <a16:creationId xmlns:a16="http://schemas.microsoft.com/office/drawing/2014/main" id="{5A374382-F25C-4776-BE59-B34779C44A31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7219110" y="5613896"/>
            <a:ext cx="4382340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211" name="Текст 58">
            <a:extLst>
              <a:ext uri="{FF2B5EF4-FFF2-40B4-BE49-F238E27FC236}">
                <a16:creationId xmlns:a16="http://schemas.microsoft.com/office/drawing/2014/main" id="{AFD6912E-8D59-41E9-9C0B-DB6C4508BFEF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7447136" y="5959797"/>
            <a:ext cx="392571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212" name="Группа 211">
            <a:extLst>
              <a:ext uri="{FF2B5EF4-FFF2-40B4-BE49-F238E27FC236}">
                <a16:creationId xmlns:a16="http://schemas.microsoft.com/office/drawing/2014/main" id="{D4CBD95D-B531-4E50-A56E-7FD235D1D703}"/>
              </a:ext>
            </a:extLst>
          </p:cNvPr>
          <p:cNvGrpSpPr/>
          <p:nvPr userDrawn="1"/>
        </p:nvGrpSpPr>
        <p:grpSpPr>
          <a:xfrm>
            <a:off x="7213432" y="5959797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213" name="Прямоугольник: скругленные углы 212">
              <a:extLst>
                <a:ext uri="{FF2B5EF4-FFF2-40B4-BE49-F238E27FC236}">
                  <a16:creationId xmlns:a16="http://schemas.microsoft.com/office/drawing/2014/main" id="{012E5EEC-BD54-4517-8AFF-E8F337FD1378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4" name="Рисунок 213">
              <a:extLst>
                <a:ext uri="{FF2B5EF4-FFF2-40B4-BE49-F238E27FC236}">
                  <a16:creationId xmlns:a16="http://schemas.microsoft.com/office/drawing/2014/main" id="{A20DFE63-5CA7-4CD9-98DC-4105701142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59E6872C-EB1A-4A65-9176-79618D2B4F01}"/>
              </a:ext>
            </a:extLst>
          </p:cNvPr>
          <p:cNvSpPr txBox="1"/>
          <p:nvPr userDrawn="1"/>
        </p:nvSpPr>
        <p:spPr>
          <a:xfrm>
            <a:off x="448364" y="474027"/>
            <a:ext cx="22170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CE692631-B366-4C4E-8248-451E36C90811}"/>
              </a:ext>
            </a:extLst>
          </p:cNvPr>
          <p:cNvSpPr/>
          <p:nvPr userDrawn="1"/>
        </p:nvSpPr>
        <p:spPr>
          <a:xfrm>
            <a:off x="460056" y="5709555"/>
            <a:ext cx="6501460" cy="632438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58">
            <a:extLst>
              <a:ext uri="{FF2B5EF4-FFF2-40B4-BE49-F238E27FC236}">
                <a16:creationId xmlns:a16="http://schemas.microsoft.com/office/drawing/2014/main" id="{97C460C4-68AC-4830-ACEA-569E1DF542BE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593922" y="5941818"/>
            <a:ext cx="169332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B612A72-E950-1169-B679-8A897C5235D4}"/>
              </a:ext>
            </a:extLst>
          </p:cNvPr>
          <p:cNvSpPr/>
          <p:nvPr userDrawn="1"/>
        </p:nvSpPr>
        <p:spPr>
          <a:xfrm>
            <a:off x="460054" y="3437031"/>
            <a:ext cx="3216595" cy="2210565"/>
          </a:xfrm>
          <a:prstGeom prst="roundRect">
            <a:avLst>
              <a:gd name="adj" fmla="val 45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536845F-FDE0-41A4-9623-170548ED26EA}"/>
              </a:ext>
            </a:extLst>
          </p:cNvPr>
          <p:cNvSpPr/>
          <p:nvPr userDrawn="1"/>
        </p:nvSpPr>
        <p:spPr>
          <a:xfrm>
            <a:off x="550863" y="3526725"/>
            <a:ext cx="2998758" cy="38307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екст 58">
            <a:extLst>
              <a:ext uri="{FF2B5EF4-FFF2-40B4-BE49-F238E27FC236}">
                <a16:creationId xmlns:a16="http://schemas.microsoft.com/office/drawing/2014/main" id="{CDF90EBF-33B5-BD30-45C2-C919DFF6E22C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675273" y="3627723"/>
            <a:ext cx="268387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16" name="Рисунок 29">
            <a:extLst>
              <a:ext uri="{FF2B5EF4-FFF2-40B4-BE49-F238E27FC236}">
                <a16:creationId xmlns:a16="http://schemas.microsoft.com/office/drawing/2014/main" id="{9BBE8F02-0D2E-48A7-1449-070C7903498C}"/>
              </a:ext>
            </a:extLst>
          </p:cNvPr>
          <p:cNvSpPr>
            <a:spLocks noGrp="1"/>
          </p:cNvSpPr>
          <p:nvPr>
            <p:ph type="pic" sz="quarter" idx="112" hasCustomPrompt="1"/>
          </p:nvPr>
        </p:nvSpPr>
        <p:spPr>
          <a:xfrm>
            <a:off x="552293" y="4064215"/>
            <a:ext cx="909637" cy="1077532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2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17" name="Текст 58">
            <a:extLst>
              <a:ext uri="{FF2B5EF4-FFF2-40B4-BE49-F238E27FC236}">
                <a16:creationId xmlns:a16="http://schemas.microsoft.com/office/drawing/2014/main" id="{72A182EA-BBE6-AE67-A6F4-129E3A478F79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559564" y="4064529"/>
            <a:ext cx="196468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Должность, не более 7 строк</a:t>
            </a:r>
          </a:p>
        </p:txBody>
      </p:sp>
      <p:sp>
        <p:nvSpPr>
          <p:cNvPr id="18" name="Текст 58">
            <a:extLst>
              <a:ext uri="{FF2B5EF4-FFF2-40B4-BE49-F238E27FC236}">
                <a16:creationId xmlns:a16="http://schemas.microsoft.com/office/drawing/2014/main" id="{5F8BC12B-EAE0-4DF1-323E-49FC7A203457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833440" y="5289430"/>
            <a:ext cx="271618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52DECAD9-A4B1-9F91-62E9-800382ED6F53}"/>
              </a:ext>
            </a:extLst>
          </p:cNvPr>
          <p:cNvSpPr/>
          <p:nvPr userDrawn="1"/>
        </p:nvSpPr>
        <p:spPr>
          <a:xfrm>
            <a:off x="552926" y="5280935"/>
            <a:ext cx="184458" cy="1707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EF8FF9D-BCB5-1D81-5C2B-660AC45C92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606" y="5319637"/>
            <a:ext cx="84242" cy="92666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92436731-C083-F172-A5B0-9AEF14B44BCB}"/>
              </a:ext>
            </a:extLst>
          </p:cNvPr>
          <p:cNvSpPr/>
          <p:nvPr userDrawn="1"/>
        </p:nvSpPr>
        <p:spPr>
          <a:xfrm>
            <a:off x="2584450" y="5709555"/>
            <a:ext cx="4377066" cy="63243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Текст 58">
            <a:extLst>
              <a:ext uri="{FF2B5EF4-FFF2-40B4-BE49-F238E27FC236}">
                <a16:creationId xmlns:a16="http://schemas.microsoft.com/office/drawing/2014/main" id="{FF69B9F8-23C3-ABD1-D71A-DB280D156148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2842909" y="5803212"/>
            <a:ext cx="23693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 в 2 строчки</a:t>
            </a:r>
          </a:p>
        </p:txBody>
      </p:sp>
      <p:sp>
        <p:nvSpPr>
          <p:cNvPr id="44" name="Текст 58">
            <a:extLst>
              <a:ext uri="{FF2B5EF4-FFF2-40B4-BE49-F238E27FC236}">
                <a16:creationId xmlns:a16="http://schemas.microsoft.com/office/drawing/2014/main" id="{6EE64FD7-BD12-D2F3-5DE2-D14B9A315C20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5588487" y="5803213"/>
            <a:ext cx="125667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</a:t>
            </a:r>
          </a:p>
        </p:txBody>
      </p:sp>
      <p:sp>
        <p:nvSpPr>
          <p:cNvPr id="45" name="Текст 58">
            <a:extLst>
              <a:ext uri="{FF2B5EF4-FFF2-40B4-BE49-F238E27FC236}">
                <a16:creationId xmlns:a16="http://schemas.microsoft.com/office/drawing/2014/main" id="{7112B0B2-8F7D-77DD-0B6A-AEE201CA73BE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5588487" y="6042323"/>
            <a:ext cx="116429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Эл. почта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00486DE-4820-F59F-5C96-6AD6E0BF820A}"/>
              </a:ext>
            </a:extLst>
          </p:cNvPr>
          <p:cNvSpPr/>
          <p:nvPr userDrawn="1"/>
        </p:nvSpPr>
        <p:spPr>
          <a:xfrm>
            <a:off x="3744921" y="1160463"/>
            <a:ext cx="3216595" cy="2210565"/>
          </a:xfrm>
          <a:prstGeom prst="roundRect">
            <a:avLst>
              <a:gd name="adj" fmla="val 45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2991B0B-FFD2-234D-F851-B0C8DA58C13E}"/>
              </a:ext>
            </a:extLst>
          </p:cNvPr>
          <p:cNvSpPr/>
          <p:nvPr userDrawn="1"/>
        </p:nvSpPr>
        <p:spPr>
          <a:xfrm>
            <a:off x="3835730" y="1257837"/>
            <a:ext cx="2998758" cy="38307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58">
            <a:extLst>
              <a:ext uri="{FF2B5EF4-FFF2-40B4-BE49-F238E27FC236}">
                <a16:creationId xmlns:a16="http://schemas.microsoft.com/office/drawing/2014/main" id="{D0D61E75-2545-D7EC-7A3F-775601DD770C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3960140" y="1358835"/>
            <a:ext cx="268387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8" name="Рисунок 29">
            <a:extLst>
              <a:ext uri="{FF2B5EF4-FFF2-40B4-BE49-F238E27FC236}">
                <a16:creationId xmlns:a16="http://schemas.microsoft.com/office/drawing/2014/main" id="{9DB72EC1-5A83-BB48-1817-BC0FE2C002AD}"/>
              </a:ext>
            </a:extLst>
          </p:cNvPr>
          <p:cNvSpPr>
            <a:spLocks noGrp="1"/>
          </p:cNvSpPr>
          <p:nvPr>
            <p:ph type="pic" sz="quarter" idx="127" hasCustomPrompt="1"/>
          </p:nvPr>
        </p:nvSpPr>
        <p:spPr>
          <a:xfrm>
            <a:off x="3837160" y="1795327"/>
            <a:ext cx="909637" cy="1077532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2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9" name="Текст 58">
            <a:extLst>
              <a:ext uri="{FF2B5EF4-FFF2-40B4-BE49-F238E27FC236}">
                <a16:creationId xmlns:a16="http://schemas.microsoft.com/office/drawing/2014/main" id="{5F443263-CB85-E201-E6B4-F5CBCC9D362F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4844432" y="1795641"/>
            <a:ext cx="196468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Должность, не более 7 строк</a:t>
            </a:r>
          </a:p>
        </p:txBody>
      </p:sp>
      <p:sp>
        <p:nvSpPr>
          <p:cNvPr id="10" name="Текст 58">
            <a:extLst>
              <a:ext uri="{FF2B5EF4-FFF2-40B4-BE49-F238E27FC236}">
                <a16:creationId xmlns:a16="http://schemas.microsoft.com/office/drawing/2014/main" id="{418D6370-7B73-48DF-B96E-C1B6F420FDFE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118308" y="3020542"/>
            <a:ext cx="269080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925E3DD-45BE-253F-66C3-AA23F7D5AA2D}"/>
              </a:ext>
            </a:extLst>
          </p:cNvPr>
          <p:cNvSpPr/>
          <p:nvPr userDrawn="1"/>
        </p:nvSpPr>
        <p:spPr>
          <a:xfrm>
            <a:off x="3837793" y="3012047"/>
            <a:ext cx="184458" cy="1707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9CC995-77DC-8340-C25E-CCE03E9F54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7473" y="3050749"/>
            <a:ext cx="84242" cy="92666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1600D19D-8FE7-B868-7EFD-39F7A3264F67}"/>
              </a:ext>
            </a:extLst>
          </p:cNvPr>
          <p:cNvSpPr/>
          <p:nvPr userDrawn="1"/>
        </p:nvSpPr>
        <p:spPr>
          <a:xfrm>
            <a:off x="3744921" y="3437031"/>
            <a:ext cx="3216595" cy="2210565"/>
          </a:xfrm>
          <a:prstGeom prst="roundRect">
            <a:avLst>
              <a:gd name="adj" fmla="val 45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342CCB1B-47C8-30CC-8DF0-5E7D607F8984}"/>
              </a:ext>
            </a:extLst>
          </p:cNvPr>
          <p:cNvSpPr/>
          <p:nvPr userDrawn="1"/>
        </p:nvSpPr>
        <p:spPr>
          <a:xfrm>
            <a:off x="3835730" y="3526725"/>
            <a:ext cx="2998758" cy="38307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екст 58">
            <a:extLst>
              <a:ext uri="{FF2B5EF4-FFF2-40B4-BE49-F238E27FC236}">
                <a16:creationId xmlns:a16="http://schemas.microsoft.com/office/drawing/2014/main" id="{E6EE53AA-FBA0-6991-0DB8-02AD5720525D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3960140" y="3627723"/>
            <a:ext cx="268387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48" name="Рисунок 29">
            <a:extLst>
              <a:ext uri="{FF2B5EF4-FFF2-40B4-BE49-F238E27FC236}">
                <a16:creationId xmlns:a16="http://schemas.microsoft.com/office/drawing/2014/main" id="{E635DD3F-C6C4-7EBC-BA1E-C5BFAC7D82DB}"/>
              </a:ext>
            </a:extLst>
          </p:cNvPr>
          <p:cNvSpPr>
            <a:spLocks noGrp="1"/>
          </p:cNvSpPr>
          <p:nvPr>
            <p:ph type="pic" sz="quarter" idx="131" hasCustomPrompt="1"/>
          </p:nvPr>
        </p:nvSpPr>
        <p:spPr>
          <a:xfrm>
            <a:off x="3837160" y="4064215"/>
            <a:ext cx="909637" cy="1077532"/>
          </a:xfrm>
          <a:prstGeom prst="roundRect">
            <a:avLst>
              <a:gd name="adj" fmla="val 7535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2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49" name="Текст 58">
            <a:extLst>
              <a:ext uri="{FF2B5EF4-FFF2-40B4-BE49-F238E27FC236}">
                <a16:creationId xmlns:a16="http://schemas.microsoft.com/office/drawing/2014/main" id="{80890AC1-2467-1FDD-3B02-14161C9BDF3D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4844431" y="4064529"/>
            <a:ext cx="196468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Должность, не более 7 строк</a:t>
            </a:r>
          </a:p>
        </p:txBody>
      </p:sp>
      <p:sp>
        <p:nvSpPr>
          <p:cNvPr id="50" name="Текст 58">
            <a:extLst>
              <a:ext uri="{FF2B5EF4-FFF2-40B4-BE49-F238E27FC236}">
                <a16:creationId xmlns:a16="http://schemas.microsoft.com/office/drawing/2014/main" id="{B9D4ECD6-4FF4-13F8-D1ED-BF41DC981541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118307" y="5289430"/>
            <a:ext cx="271618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78A942D2-941C-298A-5552-BEC488546B9B}"/>
              </a:ext>
            </a:extLst>
          </p:cNvPr>
          <p:cNvSpPr/>
          <p:nvPr userDrawn="1"/>
        </p:nvSpPr>
        <p:spPr>
          <a:xfrm>
            <a:off x="3837793" y="5280935"/>
            <a:ext cx="184458" cy="1707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DE8AA0C-38EB-70A2-BDA4-6CBA9A2774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7473" y="5319637"/>
            <a:ext cx="84242" cy="92666"/>
          </a:xfrm>
          <a:prstGeom prst="rect">
            <a:avLst/>
          </a:prstGeom>
        </p:spPr>
      </p:pic>
      <p:sp>
        <p:nvSpPr>
          <p:cNvPr id="77" name="Полилиния 6">
            <a:extLst>
              <a:ext uri="{FF2B5EF4-FFF2-40B4-BE49-F238E27FC236}">
                <a16:creationId xmlns:a16="http://schemas.microsoft.com/office/drawing/2014/main" id="{08A8DCD0-85F9-50BF-D6F8-EBA58608E3C9}"/>
              </a:ext>
            </a:extLst>
          </p:cNvPr>
          <p:cNvSpPr/>
          <p:nvPr userDrawn="1"/>
        </p:nvSpPr>
        <p:spPr>
          <a:xfrm>
            <a:off x="6594199" y="499749"/>
            <a:ext cx="100778" cy="10063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rgbClr val="1A356D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8" name="Полилиния 6">
            <a:extLst>
              <a:ext uri="{FF2B5EF4-FFF2-40B4-BE49-F238E27FC236}">
                <a16:creationId xmlns:a16="http://schemas.microsoft.com/office/drawing/2014/main" id="{307D3A32-B45D-246A-0611-B687A9E48CC8}"/>
              </a:ext>
            </a:extLst>
          </p:cNvPr>
          <p:cNvSpPr/>
          <p:nvPr userDrawn="1"/>
        </p:nvSpPr>
        <p:spPr>
          <a:xfrm>
            <a:off x="5547413" y="499749"/>
            <a:ext cx="100778" cy="10063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rgbClr val="1A356D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9" name="Shape 28">
            <a:extLst>
              <a:ext uri="{FF2B5EF4-FFF2-40B4-BE49-F238E27FC236}">
                <a16:creationId xmlns:a16="http://schemas.microsoft.com/office/drawing/2014/main" id="{8AED8F7D-3454-FAAD-B2B3-A6A2F07B84EB}"/>
              </a:ext>
            </a:extLst>
          </p:cNvPr>
          <p:cNvSpPr/>
          <p:nvPr userDrawn="1"/>
        </p:nvSpPr>
        <p:spPr>
          <a:xfrm rot="16200000" flipH="1">
            <a:off x="6075665" y="838500"/>
            <a:ext cx="72000" cy="7200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C14F255-A8F3-69CE-A1C8-0D78936A41A6}"/>
              </a:ext>
            </a:extLst>
          </p:cNvPr>
          <p:cNvSpPr txBox="1"/>
          <p:nvPr userDrawn="1"/>
        </p:nvSpPr>
        <p:spPr>
          <a:xfrm>
            <a:off x="593922" y="5803213"/>
            <a:ext cx="169332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latin typeface="Montserrat Light" pitchFamily="2" charset="0"/>
              </a:defRPr>
            </a:lvl1pPr>
          </a:lstStyle>
          <a:p>
            <a:r>
              <a:rPr lang="ru-RU" sz="10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DA94641-C3F4-3245-0D43-1616C03431F7}"/>
              </a:ext>
            </a:extLst>
          </p:cNvPr>
          <p:cNvSpPr txBox="1"/>
          <p:nvPr userDrawn="1"/>
        </p:nvSpPr>
        <p:spPr>
          <a:xfrm>
            <a:off x="593922" y="6080423"/>
            <a:ext cx="123571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городского округа</a:t>
            </a:r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3B4287FF-FDD7-98C9-B120-C9AB71A6592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754" y="5816010"/>
            <a:ext cx="139898" cy="153888"/>
          </a:xfrm>
          <a:prstGeom prst="rect">
            <a:avLst/>
          </a:prstGeom>
        </p:spPr>
      </p:pic>
      <p:pic>
        <p:nvPicPr>
          <p:cNvPr id="118" name="Рисунок 117" descr="Маркер со сплошной заливкой">
            <a:extLst>
              <a:ext uri="{FF2B5EF4-FFF2-40B4-BE49-F238E27FC236}">
                <a16:creationId xmlns:a16="http://schemas.microsoft.com/office/drawing/2014/main" id="{C5875713-DEB0-3FD3-73D1-2140C63B85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31431" y="5778457"/>
            <a:ext cx="207435" cy="207435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6DD217D7-2861-5CEC-FEA3-3A1221D2261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69349" y="6054842"/>
            <a:ext cx="156369" cy="125095"/>
          </a:xfrm>
          <a:prstGeom prst="rect">
            <a:avLst/>
          </a:prstGeom>
        </p:spPr>
      </p:pic>
      <p:sp>
        <p:nvSpPr>
          <p:cNvPr id="97" name="Текст 6">
            <a:extLst>
              <a:ext uri="{FF2B5EF4-FFF2-40B4-BE49-F238E27FC236}">
                <a16:creationId xmlns:a16="http://schemas.microsoft.com/office/drawing/2014/main" id="{F21305F6-BE79-6242-96C7-FE2D004DA9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436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00EBA144-91DD-4928-8E81-F6738CC4059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C03730F6-6A00-6444-9CA4-E56936C34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616894-7C1E-4176-A5D3-4C2859BC77D9}"/>
              </a:ext>
            </a:extLst>
          </p:cNvPr>
          <p:cNvSpPr/>
          <p:nvPr userDrawn="1"/>
        </p:nvSpPr>
        <p:spPr>
          <a:xfrm>
            <a:off x="443870" y="1160463"/>
            <a:ext cx="5587777" cy="2160000"/>
          </a:xfrm>
          <a:prstGeom prst="roundRect">
            <a:avLst>
              <a:gd name="adj" fmla="val 45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F00197D-B60B-48E9-A17F-7C9F9258959C}"/>
              </a:ext>
            </a:extLst>
          </p:cNvPr>
          <p:cNvSpPr/>
          <p:nvPr userDrawn="1"/>
        </p:nvSpPr>
        <p:spPr>
          <a:xfrm>
            <a:off x="2330672" y="1285228"/>
            <a:ext cx="3562159" cy="38307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екст 58">
            <a:extLst>
              <a:ext uri="{FF2B5EF4-FFF2-40B4-BE49-F238E27FC236}">
                <a16:creationId xmlns:a16="http://schemas.microsoft.com/office/drawing/2014/main" id="{D957F225-E26A-4647-BD79-B4F9A2DA3F75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641198" y="1392126"/>
            <a:ext cx="305742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22" name="Рисунок 29">
            <a:extLst>
              <a:ext uri="{FF2B5EF4-FFF2-40B4-BE49-F238E27FC236}">
                <a16:creationId xmlns:a16="http://schemas.microsoft.com/office/drawing/2014/main" id="{4408D3AA-109A-4A46-B3AF-AFAB706004C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68477" y="1285228"/>
            <a:ext cx="1612792" cy="1910471"/>
          </a:xfrm>
          <a:prstGeom prst="roundRect">
            <a:avLst>
              <a:gd name="adj" fmla="val 4023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2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23" name="Текст 58">
            <a:extLst>
              <a:ext uri="{FF2B5EF4-FFF2-40B4-BE49-F238E27FC236}">
                <a16:creationId xmlns:a16="http://schemas.microsoft.com/office/drawing/2014/main" id="{195149A2-323B-49FE-8A36-65574BD57A3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641198" y="1795640"/>
            <a:ext cx="3057425" cy="156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Должность, не более 7 строк</a:t>
            </a:r>
          </a:p>
        </p:txBody>
      </p:sp>
      <p:sp>
        <p:nvSpPr>
          <p:cNvPr id="59" name="Текст 58">
            <a:extLst>
              <a:ext uri="{FF2B5EF4-FFF2-40B4-BE49-F238E27FC236}">
                <a16:creationId xmlns:a16="http://schemas.microsoft.com/office/drawing/2014/main" id="{16D0FF51-80BB-4B88-BB7E-57E73D3E01A5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641199" y="3020542"/>
            <a:ext cx="305742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9A5952B-730D-0C42-85A2-CABC4F748D87}"/>
              </a:ext>
            </a:extLst>
          </p:cNvPr>
          <p:cNvGrpSpPr/>
          <p:nvPr userDrawn="1"/>
        </p:nvGrpSpPr>
        <p:grpSpPr>
          <a:xfrm>
            <a:off x="2330672" y="3012047"/>
            <a:ext cx="184458" cy="170738"/>
            <a:chOff x="2332736" y="3012047"/>
            <a:chExt cx="184458" cy="170738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EBA91D9C-C9B4-4C78-B18E-EEAC336BAEB0}"/>
                </a:ext>
              </a:extLst>
            </p:cNvPr>
            <p:cNvSpPr/>
            <p:nvPr userDrawn="1"/>
          </p:nvSpPr>
          <p:spPr>
            <a:xfrm>
              <a:off x="2332736" y="3012047"/>
              <a:ext cx="184458" cy="17073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F84D811-A4E9-4EB9-B151-995B95F906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2416" y="3050749"/>
              <a:ext cx="84242" cy="92666"/>
            </a:xfrm>
            <a:prstGeom prst="rect">
              <a:avLst/>
            </a:prstGeom>
          </p:spPr>
        </p:pic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59E6872C-EB1A-4A65-9176-79618D2B4F01}"/>
              </a:ext>
            </a:extLst>
          </p:cNvPr>
          <p:cNvSpPr txBox="1"/>
          <p:nvPr userDrawn="1"/>
        </p:nvSpPr>
        <p:spPr>
          <a:xfrm>
            <a:off x="448364" y="474027"/>
            <a:ext cx="22170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CE692631-B366-4C4E-8248-451E36C90811}"/>
              </a:ext>
            </a:extLst>
          </p:cNvPr>
          <p:cNvSpPr/>
          <p:nvPr userDrawn="1"/>
        </p:nvSpPr>
        <p:spPr>
          <a:xfrm>
            <a:off x="460056" y="5709555"/>
            <a:ext cx="11289032" cy="632438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58">
            <a:extLst>
              <a:ext uri="{FF2B5EF4-FFF2-40B4-BE49-F238E27FC236}">
                <a16:creationId xmlns:a16="http://schemas.microsoft.com/office/drawing/2014/main" id="{97C460C4-68AC-4830-ACEA-569E1DF542BE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593922" y="5941818"/>
            <a:ext cx="169332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B612A72-E950-1169-B679-8A897C5235D4}"/>
              </a:ext>
            </a:extLst>
          </p:cNvPr>
          <p:cNvSpPr/>
          <p:nvPr userDrawn="1"/>
        </p:nvSpPr>
        <p:spPr>
          <a:xfrm>
            <a:off x="443870" y="3437031"/>
            <a:ext cx="5587777" cy="2160000"/>
          </a:xfrm>
          <a:prstGeom prst="roundRect">
            <a:avLst>
              <a:gd name="adj" fmla="val 45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536845F-FDE0-41A4-9623-170548ED26EA}"/>
              </a:ext>
            </a:extLst>
          </p:cNvPr>
          <p:cNvSpPr/>
          <p:nvPr userDrawn="1"/>
        </p:nvSpPr>
        <p:spPr>
          <a:xfrm>
            <a:off x="2330672" y="3561796"/>
            <a:ext cx="3562159" cy="38307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екст 58">
            <a:extLst>
              <a:ext uri="{FF2B5EF4-FFF2-40B4-BE49-F238E27FC236}">
                <a16:creationId xmlns:a16="http://schemas.microsoft.com/office/drawing/2014/main" id="{CDF90EBF-33B5-BD30-45C2-C919DFF6E22C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2641199" y="3668183"/>
            <a:ext cx="3057424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16" name="Рисунок 29">
            <a:extLst>
              <a:ext uri="{FF2B5EF4-FFF2-40B4-BE49-F238E27FC236}">
                <a16:creationId xmlns:a16="http://schemas.microsoft.com/office/drawing/2014/main" id="{9BBE8F02-0D2E-48A7-1449-070C7903498C}"/>
              </a:ext>
            </a:extLst>
          </p:cNvPr>
          <p:cNvSpPr>
            <a:spLocks noGrp="1"/>
          </p:cNvSpPr>
          <p:nvPr>
            <p:ph type="pic" sz="quarter" idx="112" hasCustomPrompt="1"/>
          </p:nvPr>
        </p:nvSpPr>
        <p:spPr>
          <a:xfrm>
            <a:off x="568477" y="3561796"/>
            <a:ext cx="1612792" cy="1910471"/>
          </a:xfrm>
          <a:prstGeom prst="roundRect">
            <a:avLst>
              <a:gd name="adj" fmla="val 4023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2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17" name="Текст 58">
            <a:extLst>
              <a:ext uri="{FF2B5EF4-FFF2-40B4-BE49-F238E27FC236}">
                <a16:creationId xmlns:a16="http://schemas.microsoft.com/office/drawing/2014/main" id="{72A182EA-BBE6-AE67-A6F4-129E3A478F79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2641199" y="4064529"/>
            <a:ext cx="305742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Должность, не более 7 строк</a:t>
            </a:r>
          </a:p>
        </p:txBody>
      </p:sp>
      <p:sp>
        <p:nvSpPr>
          <p:cNvPr id="18" name="Текст 58">
            <a:extLst>
              <a:ext uri="{FF2B5EF4-FFF2-40B4-BE49-F238E27FC236}">
                <a16:creationId xmlns:a16="http://schemas.microsoft.com/office/drawing/2014/main" id="{5F8BC12B-EAE0-4DF1-323E-49FC7A203457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2641199" y="5289430"/>
            <a:ext cx="305742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74840D58-B6FE-0546-B8CC-D0D84B0871E1}"/>
              </a:ext>
            </a:extLst>
          </p:cNvPr>
          <p:cNvGrpSpPr/>
          <p:nvPr userDrawn="1"/>
        </p:nvGrpSpPr>
        <p:grpSpPr>
          <a:xfrm>
            <a:off x="2330672" y="5280935"/>
            <a:ext cx="184458" cy="170738"/>
            <a:chOff x="2332736" y="5280935"/>
            <a:chExt cx="184458" cy="170738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52DECAD9-A4B1-9F91-62E9-800382ED6F53}"/>
                </a:ext>
              </a:extLst>
            </p:cNvPr>
            <p:cNvSpPr/>
            <p:nvPr userDrawn="1"/>
          </p:nvSpPr>
          <p:spPr>
            <a:xfrm>
              <a:off x="2332736" y="5280935"/>
              <a:ext cx="184458" cy="17073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EF8FF9D-BCB5-1D81-5C2B-660AC45C92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2416" y="5319637"/>
              <a:ext cx="84242" cy="92666"/>
            </a:xfrm>
            <a:prstGeom prst="rect">
              <a:avLst/>
            </a:prstGeom>
          </p:spPr>
        </p:pic>
      </p:grp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92436731-C083-F172-A5B0-9AEF14B44BCB}"/>
              </a:ext>
            </a:extLst>
          </p:cNvPr>
          <p:cNvSpPr/>
          <p:nvPr userDrawn="1"/>
        </p:nvSpPr>
        <p:spPr>
          <a:xfrm>
            <a:off x="2584450" y="5709555"/>
            <a:ext cx="9164638" cy="63243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Текст 58">
            <a:extLst>
              <a:ext uri="{FF2B5EF4-FFF2-40B4-BE49-F238E27FC236}">
                <a16:creationId xmlns:a16="http://schemas.microsoft.com/office/drawing/2014/main" id="{FF69B9F8-23C3-ABD1-D71A-DB280D156148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2842909" y="5803212"/>
            <a:ext cx="316674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 в 2 строчки</a:t>
            </a:r>
          </a:p>
        </p:txBody>
      </p:sp>
      <p:sp>
        <p:nvSpPr>
          <p:cNvPr id="44" name="Текст 58">
            <a:extLst>
              <a:ext uri="{FF2B5EF4-FFF2-40B4-BE49-F238E27FC236}">
                <a16:creationId xmlns:a16="http://schemas.microsoft.com/office/drawing/2014/main" id="{6EE64FD7-BD12-D2F3-5DE2-D14B9A315C20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6391078" y="5803212"/>
            <a:ext cx="522475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</a:t>
            </a:r>
          </a:p>
        </p:txBody>
      </p:sp>
      <p:sp>
        <p:nvSpPr>
          <p:cNvPr id="45" name="Текст 58">
            <a:extLst>
              <a:ext uri="{FF2B5EF4-FFF2-40B4-BE49-F238E27FC236}">
                <a16:creationId xmlns:a16="http://schemas.microsoft.com/office/drawing/2014/main" id="{7112B0B2-8F7D-77DD-0B6A-AEE201CA73BE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6391079" y="6042322"/>
            <a:ext cx="484066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Эл. почта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00486DE-4820-F59F-5C96-6AD6E0BF820A}"/>
              </a:ext>
            </a:extLst>
          </p:cNvPr>
          <p:cNvSpPr/>
          <p:nvPr userDrawn="1"/>
        </p:nvSpPr>
        <p:spPr>
          <a:xfrm>
            <a:off x="6171941" y="1160463"/>
            <a:ext cx="5587777" cy="2160000"/>
          </a:xfrm>
          <a:prstGeom prst="roundRect">
            <a:avLst>
              <a:gd name="adj" fmla="val 45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2991B0B-FFD2-234D-F851-B0C8DA58C13E}"/>
              </a:ext>
            </a:extLst>
          </p:cNvPr>
          <p:cNvSpPr/>
          <p:nvPr userDrawn="1"/>
        </p:nvSpPr>
        <p:spPr>
          <a:xfrm>
            <a:off x="8064038" y="1285228"/>
            <a:ext cx="3562159" cy="38307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58">
            <a:extLst>
              <a:ext uri="{FF2B5EF4-FFF2-40B4-BE49-F238E27FC236}">
                <a16:creationId xmlns:a16="http://schemas.microsoft.com/office/drawing/2014/main" id="{D0D61E75-2545-D7EC-7A3F-775601DD770C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8382657" y="1392126"/>
            <a:ext cx="307324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8" name="Рисунок 29">
            <a:extLst>
              <a:ext uri="{FF2B5EF4-FFF2-40B4-BE49-F238E27FC236}">
                <a16:creationId xmlns:a16="http://schemas.microsoft.com/office/drawing/2014/main" id="{9DB72EC1-5A83-BB48-1817-BC0FE2C002AD}"/>
              </a:ext>
            </a:extLst>
          </p:cNvPr>
          <p:cNvSpPr>
            <a:spLocks noGrp="1"/>
          </p:cNvSpPr>
          <p:nvPr>
            <p:ph type="pic" sz="quarter" idx="127" hasCustomPrompt="1"/>
          </p:nvPr>
        </p:nvSpPr>
        <p:spPr>
          <a:xfrm>
            <a:off x="6296548" y="1285228"/>
            <a:ext cx="1612792" cy="1910471"/>
          </a:xfrm>
          <a:prstGeom prst="roundRect">
            <a:avLst>
              <a:gd name="adj" fmla="val 5026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2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9" name="Текст 58">
            <a:extLst>
              <a:ext uri="{FF2B5EF4-FFF2-40B4-BE49-F238E27FC236}">
                <a16:creationId xmlns:a16="http://schemas.microsoft.com/office/drawing/2014/main" id="{5F443263-CB85-E201-E6B4-F5CBCC9D362F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8382657" y="1795641"/>
            <a:ext cx="3073242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Должность, не более 7 строк</a:t>
            </a:r>
          </a:p>
        </p:txBody>
      </p:sp>
      <p:sp>
        <p:nvSpPr>
          <p:cNvPr id="10" name="Текст 58">
            <a:extLst>
              <a:ext uri="{FF2B5EF4-FFF2-40B4-BE49-F238E27FC236}">
                <a16:creationId xmlns:a16="http://schemas.microsoft.com/office/drawing/2014/main" id="{418D6370-7B73-48DF-B96E-C1B6F420FDFE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8382656" y="3020542"/>
            <a:ext cx="307324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57355D7-5226-0F49-8713-72974A13BA51}"/>
              </a:ext>
            </a:extLst>
          </p:cNvPr>
          <p:cNvGrpSpPr/>
          <p:nvPr userDrawn="1"/>
        </p:nvGrpSpPr>
        <p:grpSpPr>
          <a:xfrm>
            <a:off x="8066102" y="3012047"/>
            <a:ext cx="184458" cy="170738"/>
            <a:chOff x="8066102" y="3012047"/>
            <a:chExt cx="184458" cy="170738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925E3DD-45BE-253F-66C3-AA23F7D5AA2D}"/>
                </a:ext>
              </a:extLst>
            </p:cNvPr>
            <p:cNvSpPr/>
            <p:nvPr userDrawn="1"/>
          </p:nvSpPr>
          <p:spPr>
            <a:xfrm>
              <a:off x="8066102" y="3012047"/>
              <a:ext cx="184458" cy="17073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89CC995-77DC-8340-C25E-CCE03E9F5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15782" y="3050749"/>
              <a:ext cx="84242" cy="92666"/>
            </a:xfrm>
            <a:prstGeom prst="rect">
              <a:avLst/>
            </a:prstGeom>
          </p:spPr>
        </p:pic>
      </p:grp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1600D19D-8FE7-B868-7EFD-39F7A3264F67}"/>
              </a:ext>
            </a:extLst>
          </p:cNvPr>
          <p:cNvSpPr/>
          <p:nvPr userDrawn="1"/>
        </p:nvSpPr>
        <p:spPr>
          <a:xfrm>
            <a:off x="6171941" y="3437031"/>
            <a:ext cx="5587777" cy="2160000"/>
          </a:xfrm>
          <a:prstGeom prst="roundRect">
            <a:avLst>
              <a:gd name="adj" fmla="val 45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342CCB1B-47C8-30CC-8DF0-5E7D607F8984}"/>
              </a:ext>
            </a:extLst>
          </p:cNvPr>
          <p:cNvSpPr/>
          <p:nvPr userDrawn="1"/>
        </p:nvSpPr>
        <p:spPr>
          <a:xfrm>
            <a:off x="8064038" y="3561796"/>
            <a:ext cx="3562159" cy="38307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екст 58">
            <a:extLst>
              <a:ext uri="{FF2B5EF4-FFF2-40B4-BE49-F238E27FC236}">
                <a16:creationId xmlns:a16="http://schemas.microsoft.com/office/drawing/2014/main" id="{E6EE53AA-FBA0-6991-0DB8-02AD5720525D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8382657" y="3668183"/>
            <a:ext cx="307324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48" name="Рисунок 29">
            <a:extLst>
              <a:ext uri="{FF2B5EF4-FFF2-40B4-BE49-F238E27FC236}">
                <a16:creationId xmlns:a16="http://schemas.microsoft.com/office/drawing/2014/main" id="{E635DD3F-C6C4-7EBC-BA1E-C5BFAC7D82DB}"/>
              </a:ext>
            </a:extLst>
          </p:cNvPr>
          <p:cNvSpPr>
            <a:spLocks noGrp="1"/>
          </p:cNvSpPr>
          <p:nvPr>
            <p:ph type="pic" sz="quarter" idx="131" hasCustomPrompt="1"/>
          </p:nvPr>
        </p:nvSpPr>
        <p:spPr>
          <a:xfrm>
            <a:off x="6296548" y="3561796"/>
            <a:ext cx="1612792" cy="1910471"/>
          </a:xfrm>
          <a:prstGeom prst="roundRect">
            <a:avLst>
              <a:gd name="adj" fmla="val 4023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2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49" name="Текст 58">
            <a:extLst>
              <a:ext uri="{FF2B5EF4-FFF2-40B4-BE49-F238E27FC236}">
                <a16:creationId xmlns:a16="http://schemas.microsoft.com/office/drawing/2014/main" id="{80890AC1-2467-1FDD-3B02-14161C9BDF3D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382657" y="4064529"/>
            <a:ext cx="30732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Должность, не более 7 строк</a:t>
            </a:r>
          </a:p>
        </p:txBody>
      </p:sp>
      <p:sp>
        <p:nvSpPr>
          <p:cNvPr id="50" name="Текст 58">
            <a:extLst>
              <a:ext uri="{FF2B5EF4-FFF2-40B4-BE49-F238E27FC236}">
                <a16:creationId xmlns:a16="http://schemas.microsoft.com/office/drawing/2014/main" id="{B9D4ECD6-4FF4-13F8-D1ED-BF41DC981541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8382657" y="5289430"/>
            <a:ext cx="30732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66ABE89-AF54-4B4E-9946-5F5825CB525B}"/>
              </a:ext>
            </a:extLst>
          </p:cNvPr>
          <p:cNvGrpSpPr/>
          <p:nvPr userDrawn="1"/>
        </p:nvGrpSpPr>
        <p:grpSpPr>
          <a:xfrm>
            <a:off x="8066102" y="5280935"/>
            <a:ext cx="184458" cy="170738"/>
            <a:chOff x="8066102" y="5280935"/>
            <a:chExt cx="184458" cy="170738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78A942D2-941C-298A-5552-BEC488546B9B}"/>
                </a:ext>
              </a:extLst>
            </p:cNvPr>
            <p:cNvSpPr/>
            <p:nvPr userDrawn="1"/>
          </p:nvSpPr>
          <p:spPr>
            <a:xfrm>
              <a:off x="8066102" y="5280935"/>
              <a:ext cx="184458" cy="17073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DE8AA0C-38EB-70A2-BDA4-6CBA9A277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15782" y="5319637"/>
              <a:ext cx="84242" cy="92666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C14F255-A8F3-69CE-A1C8-0D78936A41A6}"/>
              </a:ext>
            </a:extLst>
          </p:cNvPr>
          <p:cNvSpPr txBox="1"/>
          <p:nvPr userDrawn="1"/>
        </p:nvSpPr>
        <p:spPr>
          <a:xfrm>
            <a:off x="593922" y="5803213"/>
            <a:ext cx="169332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latin typeface="Montserrat Light" pitchFamily="2" charset="0"/>
              </a:defRPr>
            </a:lvl1pPr>
          </a:lstStyle>
          <a:p>
            <a:r>
              <a:rPr lang="ru-RU" sz="10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DA94641-C3F4-3245-0D43-1616C03431F7}"/>
              </a:ext>
            </a:extLst>
          </p:cNvPr>
          <p:cNvSpPr txBox="1"/>
          <p:nvPr userDrawn="1"/>
        </p:nvSpPr>
        <p:spPr>
          <a:xfrm>
            <a:off x="593922" y="6080423"/>
            <a:ext cx="123571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городского округа</a:t>
            </a:r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3B4287FF-FDD7-98C9-B120-C9AB71A659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2346" y="5816010"/>
            <a:ext cx="139898" cy="153888"/>
          </a:xfrm>
          <a:prstGeom prst="rect">
            <a:avLst/>
          </a:prstGeom>
        </p:spPr>
      </p:pic>
      <p:pic>
        <p:nvPicPr>
          <p:cNvPr id="118" name="Рисунок 117" descr="Маркер со сплошной заливкой">
            <a:extLst>
              <a:ext uri="{FF2B5EF4-FFF2-40B4-BE49-F238E27FC236}">
                <a16:creationId xmlns:a16="http://schemas.microsoft.com/office/drawing/2014/main" id="{C5875713-DEB0-3FD3-73D1-2140C63B85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1431" y="5778457"/>
            <a:ext cx="207435" cy="207435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6DD217D7-2861-5CEC-FEA3-3A1221D226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71941" y="6054842"/>
            <a:ext cx="156369" cy="125095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4B043082-7E91-564A-92F9-2FCB99E903FA}"/>
              </a:ext>
            </a:extLst>
          </p:cNvPr>
          <p:cNvGrpSpPr/>
          <p:nvPr userDrawn="1"/>
        </p:nvGrpSpPr>
        <p:grpSpPr>
          <a:xfrm flipH="1">
            <a:off x="6128848" y="-853319"/>
            <a:ext cx="7890311" cy="1852921"/>
            <a:chOff x="-142819" y="-19104"/>
            <a:chExt cx="8448577" cy="1984021"/>
          </a:xfrm>
        </p:grpSpPr>
        <p:sp>
          <p:nvSpPr>
            <p:cNvPr id="98" name="Полилиния 4">
              <a:extLst>
                <a:ext uri="{FF2B5EF4-FFF2-40B4-BE49-F238E27FC236}">
                  <a16:creationId xmlns:a16="http://schemas.microsoft.com/office/drawing/2014/main" id="{8510D7D8-6DE6-514F-B95D-A3296A883C46}"/>
                </a:ext>
              </a:extLst>
            </p:cNvPr>
            <p:cNvSpPr/>
            <p:nvPr/>
          </p:nvSpPr>
          <p:spPr>
            <a:xfrm>
              <a:off x="-142819" y="-3169"/>
              <a:ext cx="8394623" cy="1914208"/>
            </a:xfrm>
            <a:custGeom>
              <a:avLst/>
              <a:gdLst>
                <a:gd name="connsiteX0" fmla="*/ 8394624 w 8394623"/>
                <a:gd name="connsiteY0" fmla="*/ 0 h 1914208"/>
                <a:gd name="connsiteX1" fmla="*/ 8394624 w 8394623"/>
                <a:gd name="connsiteY1" fmla="*/ 1457820 h 1914208"/>
                <a:gd name="connsiteX2" fmla="*/ 8267673 w 8394623"/>
                <a:gd name="connsiteY2" fmla="*/ 1584594 h 1914208"/>
                <a:gd name="connsiteX3" fmla="*/ 8029958 w 8394623"/>
                <a:gd name="connsiteY3" fmla="*/ 1584594 h 1914208"/>
                <a:gd name="connsiteX4" fmla="*/ 7903007 w 8394623"/>
                <a:gd name="connsiteY4" fmla="*/ 1711369 h 1914208"/>
                <a:gd name="connsiteX5" fmla="*/ 7903007 w 8394623"/>
                <a:gd name="connsiteY5" fmla="*/ 1787434 h 1914208"/>
                <a:gd name="connsiteX6" fmla="*/ 7776056 w 8394623"/>
                <a:gd name="connsiteY6" fmla="*/ 1914208 h 1914208"/>
                <a:gd name="connsiteX7" fmla="*/ 7655453 w 8394623"/>
                <a:gd name="connsiteY7" fmla="*/ 1914208 h 1914208"/>
                <a:gd name="connsiteX8" fmla="*/ 7528502 w 8394623"/>
                <a:gd name="connsiteY8" fmla="*/ 1787434 h 1914208"/>
                <a:gd name="connsiteX9" fmla="*/ 7528502 w 8394623"/>
                <a:gd name="connsiteY9" fmla="*/ 1711369 h 1914208"/>
                <a:gd name="connsiteX10" fmla="*/ 7401551 w 8394623"/>
                <a:gd name="connsiteY10" fmla="*/ 1584594 h 1914208"/>
                <a:gd name="connsiteX11" fmla="*/ 6963571 w 8394623"/>
                <a:gd name="connsiteY11" fmla="*/ 1584594 h 1914208"/>
                <a:gd name="connsiteX12" fmla="*/ 6836620 w 8394623"/>
                <a:gd name="connsiteY12" fmla="*/ 1711369 h 1914208"/>
                <a:gd name="connsiteX13" fmla="*/ 6836620 w 8394623"/>
                <a:gd name="connsiteY13" fmla="*/ 1787434 h 1914208"/>
                <a:gd name="connsiteX14" fmla="*/ 6709669 w 8394623"/>
                <a:gd name="connsiteY14" fmla="*/ 1914208 h 1914208"/>
                <a:gd name="connsiteX15" fmla="*/ 6601761 w 8394623"/>
                <a:gd name="connsiteY15" fmla="*/ 1914208 h 1914208"/>
                <a:gd name="connsiteX16" fmla="*/ 6474817 w 8394623"/>
                <a:gd name="connsiteY16" fmla="*/ 1787434 h 1914208"/>
                <a:gd name="connsiteX17" fmla="*/ 6474817 w 8394623"/>
                <a:gd name="connsiteY17" fmla="*/ 1711369 h 1914208"/>
                <a:gd name="connsiteX18" fmla="*/ 6347866 w 8394623"/>
                <a:gd name="connsiteY18" fmla="*/ 1584594 h 1914208"/>
                <a:gd name="connsiteX19" fmla="*/ 0 w 8394623"/>
                <a:gd name="connsiteY19" fmla="*/ 1584594 h 191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94623" h="1914208">
                  <a:moveTo>
                    <a:pt x="8394624" y="0"/>
                  </a:moveTo>
                  <a:lnTo>
                    <a:pt x="8394624" y="1457820"/>
                  </a:lnTo>
                  <a:cubicBezTo>
                    <a:pt x="8394624" y="1527837"/>
                    <a:pt x="8337814" y="1584594"/>
                    <a:pt x="8267673" y="1584594"/>
                  </a:cubicBezTo>
                  <a:lnTo>
                    <a:pt x="8029958" y="1584594"/>
                  </a:lnTo>
                  <a:cubicBezTo>
                    <a:pt x="7959881" y="1584594"/>
                    <a:pt x="7903007" y="1641351"/>
                    <a:pt x="7903007" y="1711369"/>
                  </a:cubicBezTo>
                  <a:lnTo>
                    <a:pt x="7903007" y="1787434"/>
                  </a:lnTo>
                  <a:cubicBezTo>
                    <a:pt x="7903007" y="1857452"/>
                    <a:pt x="7846196" y="1914208"/>
                    <a:pt x="7776056" y="1914208"/>
                  </a:cubicBezTo>
                  <a:lnTo>
                    <a:pt x="7655453" y="1914208"/>
                  </a:lnTo>
                  <a:cubicBezTo>
                    <a:pt x="7585376" y="1914208"/>
                    <a:pt x="7528502" y="1857452"/>
                    <a:pt x="7528502" y="1787434"/>
                  </a:cubicBezTo>
                  <a:lnTo>
                    <a:pt x="7528502" y="1711369"/>
                  </a:lnTo>
                  <a:cubicBezTo>
                    <a:pt x="7528502" y="1641351"/>
                    <a:pt x="7471691" y="1584594"/>
                    <a:pt x="7401551" y="1584594"/>
                  </a:cubicBezTo>
                  <a:lnTo>
                    <a:pt x="6963571" y="1584594"/>
                  </a:lnTo>
                  <a:cubicBezTo>
                    <a:pt x="6893494" y="1584594"/>
                    <a:pt x="6836620" y="1641351"/>
                    <a:pt x="6836620" y="1711369"/>
                  </a:cubicBezTo>
                  <a:lnTo>
                    <a:pt x="6836620" y="1787434"/>
                  </a:lnTo>
                  <a:cubicBezTo>
                    <a:pt x="6836620" y="1857452"/>
                    <a:pt x="6779809" y="1914208"/>
                    <a:pt x="6709669" y="1914208"/>
                  </a:cubicBezTo>
                  <a:lnTo>
                    <a:pt x="6601761" y="1914208"/>
                  </a:lnTo>
                  <a:cubicBezTo>
                    <a:pt x="6531684" y="1914208"/>
                    <a:pt x="6474817" y="1857452"/>
                    <a:pt x="6474817" y="1787434"/>
                  </a:cubicBezTo>
                  <a:lnTo>
                    <a:pt x="6474817" y="1711369"/>
                  </a:lnTo>
                  <a:cubicBezTo>
                    <a:pt x="6474817" y="1641351"/>
                    <a:pt x="6417980" y="1584594"/>
                    <a:pt x="6347866" y="1584594"/>
                  </a:cubicBezTo>
                  <a:lnTo>
                    <a:pt x="0" y="1584594"/>
                  </a:lnTo>
                </a:path>
              </a:pathLst>
            </a:custGeom>
            <a:noFill/>
            <a:ln w="4442" cap="flat">
              <a:solidFill>
                <a:srgbClr val="1A35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 5">
              <a:extLst>
                <a:ext uri="{FF2B5EF4-FFF2-40B4-BE49-F238E27FC236}">
                  <a16:creationId xmlns:a16="http://schemas.microsoft.com/office/drawing/2014/main" id="{16716F20-A34D-8D49-B096-F2F48AE47486}"/>
                </a:ext>
              </a:extLst>
            </p:cNvPr>
            <p:cNvSpPr/>
            <p:nvPr/>
          </p:nvSpPr>
          <p:spPr>
            <a:xfrm>
              <a:off x="8197850" y="982503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67 w 107908"/>
                <a:gd name="connsiteY1" fmla="*/ 73307 h 107758"/>
                <a:gd name="connsiteX2" fmla="*/ 0 w 107908"/>
                <a:gd name="connsiteY2" fmla="*/ 53879 h 107758"/>
                <a:gd name="connsiteX3" fmla="*/ 34467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9" y="84229"/>
                    <a:pt x="34467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467" y="34451"/>
                  </a:cubicBezTo>
                  <a:cubicBezTo>
                    <a:pt x="45449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9" y="45373"/>
                    <a:pt x="107908" y="53879"/>
                    <a:pt x="107908" y="53879"/>
                  </a:cubicBezTo>
                  <a:cubicBezTo>
                    <a:pt x="107908" y="53879"/>
                    <a:pt x="84359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 6">
              <a:extLst>
                <a:ext uri="{FF2B5EF4-FFF2-40B4-BE49-F238E27FC236}">
                  <a16:creationId xmlns:a16="http://schemas.microsoft.com/office/drawing/2014/main" id="{CBFF0CE3-15AA-2A44-96E3-DDEC832642A7}"/>
                </a:ext>
              </a:extLst>
            </p:cNvPr>
            <p:cNvSpPr/>
            <p:nvPr/>
          </p:nvSpPr>
          <p:spPr>
            <a:xfrm>
              <a:off x="7512633" y="1857159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" name="Полилиния 7">
              <a:extLst>
                <a:ext uri="{FF2B5EF4-FFF2-40B4-BE49-F238E27FC236}">
                  <a16:creationId xmlns:a16="http://schemas.microsoft.com/office/drawing/2014/main" id="{359D5ACA-7E35-FB4A-9826-310779EDE143}"/>
                </a:ext>
              </a:extLst>
            </p:cNvPr>
            <p:cNvSpPr/>
            <p:nvPr/>
          </p:nvSpPr>
          <p:spPr>
            <a:xfrm>
              <a:off x="7153997" y="98241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530 w 107908"/>
                <a:gd name="connsiteY1" fmla="*/ 73307 h 107758"/>
                <a:gd name="connsiteX2" fmla="*/ 0 w 107908"/>
                <a:gd name="connsiteY2" fmla="*/ 53879 h 107758"/>
                <a:gd name="connsiteX3" fmla="*/ 34530 w 107908"/>
                <a:gd name="connsiteY3" fmla="*/ 34451 h 107758"/>
                <a:gd name="connsiteX4" fmla="*/ 53954 w 107908"/>
                <a:gd name="connsiteY4" fmla="*/ 0 h 107758"/>
                <a:gd name="connsiteX5" fmla="*/ 73441 w 107908"/>
                <a:gd name="connsiteY5" fmla="*/ 34451 h 107758"/>
                <a:gd name="connsiteX6" fmla="*/ 107908 w 107908"/>
                <a:gd name="connsiteY6" fmla="*/ 53879 h 107758"/>
                <a:gd name="connsiteX7" fmla="*/ 73441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48" y="84229"/>
                    <a:pt x="34530" y="73307"/>
                  </a:cubicBezTo>
                  <a:cubicBezTo>
                    <a:pt x="23549" y="62386"/>
                    <a:pt x="0" y="53879"/>
                    <a:pt x="0" y="53879"/>
                  </a:cubicBezTo>
                  <a:cubicBezTo>
                    <a:pt x="0" y="53879"/>
                    <a:pt x="23549" y="45373"/>
                    <a:pt x="34530" y="34451"/>
                  </a:cubicBezTo>
                  <a:cubicBezTo>
                    <a:pt x="45448" y="23529"/>
                    <a:pt x="53954" y="0"/>
                    <a:pt x="53954" y="0"/>
                  </a:cubicBezTo>
                  <a:cubicBezTo>
                    <a:pt x="53954" y="0"/>
                    <a:pt x="62460" y="23529"/>
                    <a:pt x="73441" y="34451"/>
                  </a:cubicBezTo>
                  <a:cubicBezTo>
                    <a:pt x="84358" y="45373"/>
                    <a:pt x="107908" y="53879"/>
                    <a:pt x="107908" y="53879"/>
                  </a:cubicBezTo>
                  <a:cubicBezTo>
                    <a:pt x="107908" y="53879"/>
                    <a:pt x="84358" y="62386"/>
                    <a:pt x="73441" y="73307"/>
                  </a:cubicBezTo>
                  <a:cubicBezTo>
                    <a:pt x="62460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 8">
              <a:extLst>
                <a:ext uri="{FF2B5EF4-FFF2-40B4-BE49-F238E27FC236}">
                  <a16:creationId xmlns:a16="http://schemas.microsoft.com/office/drawing/2014/main" id="{288A488F-8B5D-F040-8CFA-FD477549565E}"/>
                </a:ext>
              </a:extLst>
            </p:cNvPr>
            <p:cNvSpPr/>
            <p:nvPr/>
          </p:nvSpPr>
          <p:spPr>
            <a:xfrm>
              <a:off x="4633705" y="1527634"/>
              <a:ext cx="107908" cy="107758"/>
            </a:xfrm>
            <a:custGeom>
              <a:avLst/>
              <a:gdLst>
                <a:gd name="connsiteX0" fmla="*/ 53954 w 107908"/>
                <a:gd name="connsiteY0" fmla="*/ 107758 h 107758"/>
                <a:gd name="connsiteX1" fmla="*/ 34499 w 107908"/>
                <a:gd name="connsiteY1" fmla="*/ 73307 h 107758"/>
                <a:gd name="connsiteX2" fmla="*/ 0 w 107908"/>
                <a:gd name="connsiteY2" fmla="*/ 53879 h 107758"/>
                <a:gd name="connsiteX3" fmla="*/ 34499 w 107908"/>
                <a:gd name="connsiteY3" fmla="*/ 34451 h 107758"/>
                <a:gd name="connsiteX4" fmla="*/ 53954 w 107908"/>
                <a:gd name="connsiteY4" fmla="*/ 0 h 107758"/>
                <a:gd name="connsiteX5" fmla="*/ 73409 w 107908"/>
                <a:gd name="connsiteY5" fmla="*/ 34451 h 107758"/>
                <a:gd name="connsiteX6" fmla="*/ 107908 w 107908"/>
                <a:gd name="connsiteY6" fmla="*/ 53879 h 107758"/>
                <a:gd name="connsiteX7" fmla="*/ 73409 w 107908"/>
                <a:gd name="connsiteY7" fmla="*/ 73307 h 107758"/>
                <a:gd name="connsiteX8" fmla="*/ 53954 w 107908"/>
                <a:gd name="connsiteY8" fmla="*/ 107758 h 10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08" h="107758">
                  <a:moveTo>
                    <a:pt x="53954" y="107758"/>
                  </a:moveTo>
                  <a:cubicBezTo>
                    <a:pt x="53954" y="107758"/>
                    <a:pt x="45436" y="84229"/>
                    <a:pt x="34499" y="73307"/>
                  </a:cubicBezTo>
                  <a:cubicBezTo>
                    <a:pt x="23562" y="62386"/>
                    <a:pt x="0" y="53879"/>
                    <a:pt x="0" y="53879"/>
                  </a:cubicBezTo>
                  <a:cubicBezTo>
                    <a:pt x="0" y="53879"/>
                    <a:pt x="23562" y="45373"/>
                    <a:pt x="34499" y="34451"/>
                  </a:cubicBezTo>
                  <a:cubicBezTo>
                    <a:pt x="45436" y="23529"/>
                    <a:pt x="53954" y="0"/>
                    <a:pt x="53954" y="0"/>
                  </a:cubicBezTo>
                  <a:cubicBezTo>
                    <a:pt x="53954" y="0"/>
                    <a:pt x="62472" y="23529"/>
                    <a:pt x="73409" y="34451"/>
                  </a:cubicBezTo>
                  <a:cubicBezTo>
                    <a:pt x="84346" y="45373"/>
                    <a:pt x="107908" y="53879"/>
                    <a:pt x="107908" y="53879"/>
                  </a:cubicBezTo>
                  <a:cubicBezTo>
                    <a:pt x="107908" y="53879"/>
                    <a:pt x="84346" y="62386"/>
                    <a:pt x="73409" y="73307"/>
                  </a:cubicBezTo>
                  <a:cubicBezTo>
                    <a:pt x="62472" y="84229"/>
                    <a:pt x="53954" y="107758"/>
                    <a:pt x="53954" y="107758"/>
                  </a:cubicBezTo>
                  <a:close/>
                </a:path>
              </a:pathLst>
            </a:custGeom>
            <a:solidFill>
              <a:srgbClr val="1A356D"/>
            </a:solidFill>
            <a:ln w="6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 10">
              <a:extLst>
                <a:ext uri="{FF2B5EF4-FFF2-40B4-BE49-F238E27FC236}">
                  <a16:creationId xmlns:a16="http://schemas.microsoft.com/office/drawing/2014/main" id="{EC699D8C-1BAD-9D45-A648-8EA261DDC82F}"/>
                </a:ext>
              </a:extLst>
            </p:cNvPr>
            <p:cNvSpPr/>
            <p:nvPr/>
          </p:nvSpPr>
          <p:spPr>
            <a:xfrm>
              <a:off x="7207951" y="-19104"/>
              <a:ext cx="539541" cy="1584682"/>
            </a:xfrm>
            <a:custGeom>
              <a:avLst/>
              <a:gdLst>
                <a:gd name="connsiteX0" fmla="*/ 539541 w 539541"/>
                <a:gd name="connsiteY0" fmla="*/ 0 h 1584682"/>
                <a:gd name="connsiteX1" fmla="*/ 539541 w 539541"/>
                <a:gd name="connsiteY1" fmla="*/ 1457908 h 1584682"/>
                <a:gd name="connsiteX2" fmla="*/ 412590 w 539541"/>
                <a:gd name="connsiteY2" fmla="*/ 1584683 h 1584682"/>
                <a:gd name="connsiteX3" fmla="*/ 314203 w 539541"/>
                <a:gd name="connsiteY3" fmla="*/ 1584683 h 1584682"/>
                <a:gd name="connsiteX4" fmla="*/ 187252 w 539541"/>
                <a:gd name="connsiteY4" fmla="*/ 1457908 h 1584682"/>
                <a:gd name="connsiteX5" fmla="*/ 187252 w 539541"/>
                <a:gd name="connsiteY5" fmla="*/ 1380258 h 1584682"/>
                <a:gd name="connsiteX6" fmla="*/ 93626 w 539541"/>
                <a:gd name="connsiteY6" fmla="*/ 1286762 h 1584682"/>
                <a:gd name="connsiteX7" fmla="*/ 93626 w 539541"/>
                <a:gd name="connsiteY7" fmla="*/ 1286762 h 1584682"/>
                <a:gd name="connsiteX8" fmla="*/ 0 w 539541"/>
                <a:gd name="connsiteY8" fmla="*/ 1193266 h 1584682"/>
                <a:gd name="connsiteX9" fmla="*/ 0 w 539541"/>
                <a:gd name="connsiteY9" fmla="*/ 0 h 158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541" h="1584682">
                  <a:moveTo>
                    <a:pt x="539541" y="0"/>
                  </a:moveTo>
                  <a:lnTo>
                    <a:pt x="539541" y="1457908"/>
                  </a:lnTo>
                  <a:cubicBezTo>
                    <a:pt x="539541" y="1527926"/>
                    <a:pt x="482730" y="1584683"/>
                    <a:pt x="412590" y="1584683"/>
                  </a:cubicBezTo>
                  <a:lnTo>
                    <a:pt x="314203" y="1584683"/>
                  </a:lnTo>
                  <a:cubicBezTo>
                    <a:pt x="244126" y="1584683"/>
                    <a:pt x="187252" y="1527926"/>
                    <a:pt x="187252" y="1457908"/>
                  </a:cubicBezTo>
                  <a:lnTo>
                    <a:pt x="187252" y="1380258"/>
                  </a:lnTo>
                  <a:cubicBezTo>
                    <a:pt x="187252" y="1328623"/>
                    <a:pt x="145358" y="1286762"/>
                    <a:pt x="93626" y="1286762"/>
                  </a:cubicBezTo>
                  <a:lnTo>
                    <a:pt x="93626" y="1286762"/>
                  </a:lnTo>
                  <a:cubicBezTo>
                    <a:pt x="41894" y="1286762"/>
                    <a:pt x="0" y="1244901"/>
                    <a:pt x="0" y="1193266"/>
                  </a:cubicBezTo>
                  <a:lnTo>
                    <a:pt x="0" y="0"/>
                  </a:lnTo>
                </a:path>
              </a:pathLst>
            </a:custGeom>
            <a:noFill/>
            <a:ln w="4442" cap="flat">
              <a:solidFill>
                <a:srgbClr val="1A35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04" name="Текст 6">
            <a:extLst>
              <a:ext uri="{FF2B5EF4-FFF2-40B4-BE49-F238E27FC236}">
                <a16:creationId xmlns:a16="http://schemas.microsoft.com/office/drawing/2014/main" id="{E77820AE-6E79-E443-82DE-0D1BB20AF71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241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2 фото +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2022264-CDE9-40EC-88A7-F011F04B883E}"/>
              </a:ext>
            </a:extLst>
          </p:cNvPr>
          <p:cNvSpPr/>
          <p:nvPr userDrawn="1"/>
        </p:nvSpPr>
        <p:spPr>
          <a:xfrm>
            <a:off x="6219474" y="550069"/>
            <a:ext cx="2740160" cy="1800362"/>
          </a:xfrm>
          <a:prstGeom prst="roundRect">
            <a:avLst>
              <a:gd name="adj" fmla="val 675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: скругленные углы 4">
            <a:extLst>
              <a:ext uri="{FF2B5EF4-FFF2-40B4-BE49-F238E27FC236}">
                <a16:creationId xmlns:a16="http://schemas.microsoft.com/office/drawing/2014/main" id="{5A090B8E-1422-D449-99CD-E1CC2883EBEC}"/>
              </a:ext>
            </a:extLst>
          </p:cNvPr>
          <p:cNvSpPr/>
          <p:nvPr userDrawn="1"/>
        </p:nvSpPr>
        <p:spPr>
          <a:xfrm>
            <a:off x="9018657" y="550069"/>
            <a:ext cx="2740160" cy="1800362"/>
          </a:xfrm>
          <a:prstGeom prst="roundRect">
            <a:avLst>
              <a:gd name="adj" fmla="val 675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: скругленные углы 4">
            <a:extLst>
              <a:ext uri="{FF2B5EF4-FFF2-40B4-BE49-F238E27FC236}">
                <a16:creationId xmlns:a16="http://schemas.microsoft.com/office/drawing/2014/main" id="{39C29259-7C88-4F4B-9BA9-0146DB5B58A8}"/>
              </a:ext>
            </a:extLst>
          </p:cNvPr>
          <p:cNvSpPr/>
          <p:nvPr userDrawn="1"/>
        </p:nvSpPr>
        <p:spPr>
          <a:xfrm>
            <a:off x="6219474" y="2546755"/>
            <a:ext cx="2740160" cy="1800362"/>
          </a:xfrm>
          <a:prstGeom prst="roundRect">
            <a:avLst>
              <a:gd name="adj" fmla="val 675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: скругленные углы 4">
            <a:extLst>
              <a:ext uri="{FF2B5EF4-FFF2-40B4-BE49-F238E27FC236}">
                <a16:creationId xmlns:a16="http://schemas.microsoft.com/office/drawing/2014/main" id="{A2A866BC-FBC5-024C-A860-6FCD910F9829}"/>
              </a:ext>
            </a:extLst>
          </p:cNvPr>
          <p:cNvSpPr/>
          <p:nvPr userDrawn="1"/>
        </p:nvSpPr>
        <p:spPr>
          <a:xfrm>
            <a:off x="9018657" y="2546755"/>
            <a:ext cx="2740160" cy="1800362"/>
          </a:xfrm>
          <a:prstGeom prst="roundRect">
            <a:avLst>
              <a:gd name="adj" fmla="val 675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: скругленные углы 4">
            <a:extLst>
              <a:ext uri="{FF2B5EF4-FFF2-40B4-BE49-F238E27FC236}">
                <a16:creationId xmlns:a16="http://schemas.microsoft.com/office/drawing/2014/main" id="{960D46DA-2830-534C-A49C-E1DDAAE5529E}"/>
              </a:ext>
            </a:extLst>
          </p:cNvPr>
          <p:cNvSpPr/>
          <p:nvPr userDrawn="1"/>
        </p:nvSpPr>
        <p:spPr>
          <a:xfrm>
            <a:off x="6219474" y="4543442"/>
            <a:ext cx="2740160" cy="1800362"/>
          </a:xfrm>
          <a:prstGeom prst="roundRect">
            <a:avLst>
              <a:gd name="adj" fmla="val 675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: скругленные углы 4">
            <a:extLst>
              <a:ext uri="{FF2B5EF4-FFF2-40B4-BE49-F238E27FC236}">
                <a16:creationId xmlns:a16="http://schemas.microsoft.com/office/drawing/2014/main" id="{9365D1DD-37D3-004B-9D5A-26C3FA37C376}"/>
              </a:ext>
            </a:extLst>
          </p:cNvPr>
          <p:cNvSpPr/>
          <p:nvPr userDrawn="1"/>
        </p:nvSpPr>
        <p:spPr>
          <a:xfrm>
            <a:off x="9018657" y="4543442"/>
            <a:ext cx="2740160" cy="1800362"/>
          </a:xfrm>
          <a:prstGeom prst="roundRect">
            <a:avLst>
              <a:gd name="adj" fmla="val 675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0EBA144-91DD-4928-8E81-F6738CC4059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C03730F6-6A00-6444-9CA4-E56936C34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1" name="Текст 58">
            <a:extLst>
              <a:ext uri="{FF2B5EF4-FFF2-40B4-BE49-F238E27FC236}">
                <a16:creationId xmlns:a16="http://schemas.microsoft.com/office/drawing/2014/main" id="{5DC44C86-D1BC-4016-A4A5-086337F2A855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359897" y="726777"/>
            <a:ext cx="24295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92" name="Текст 58">
            <a:extLst>
              <a:ext uri="{FF2B5EF4-FFF2-40B4-BE49-F238E27FC236}">
                <a16:creationId xmlns:a16="http://schemas.microsoft.com/office/drawing/2014/main" id="{533641DF-66AC-46FF-8812-B570820D887E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6359896" y="1160463"/>
            <a:ext cx="242954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несколько строк</a:t>
            </a:r>
          </a:p>
        </p:txBody>
      </p:sp>
      <p:sp>
        <p:nvSpPr>
          <p:cNvPr id="94" name="Текст 58">
            <a:extLst>
              <a:ext uri="{FF2B5EF4-FFF2-40B4-BE49-F238E27FC236}">
                <a16:creationId xmlns:a16="http://schemas.microsoft.com/office/drawing/2014/main" id="{5FC1A02C-F0FE-4A0C-AC92-8CA327C6F20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587923" y="1843955"/>
            <a:ext cx="220151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1682E510-0E14-42B0-9953-DB426F39A615}"/>
              </a:ext>
            </a:extLst>
          </p:cNvPr>
          <p:cNvGrpSpPr/>
          <p:nvPr userDrawn="1"/>
        </p:nvGrpSpPr>
        <p:grpSpPr>
          <a:xfrm>
            <a:off x="6354219" y="1843956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D2104F70-4D96-49A8-A6EB-0EFE1B840B67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02675717-E7CD-49F7-B61F-7AE8EDA6E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185" name="Текст 58">
            <a:extLst>
              <a:ext uri="{FF2B5EF4-FFF2-40B4-BE49-F238E27FC236}">
                <a16:creationId xmlns:a16="http://schemas.microsoft.com/office/drawing/2014/main" id="{FD169E2C-6BE7-4A17-878C-5BCAE53FBF3C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359897" y="2686147"/>
            <a:ext cx="242954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186" name="Текст 58">
            <a:extLst>
              <a:ext uri="{FF2B5EF4-FFF2-40B4-BE49-F238E27FC236}">
                <a16:creationId xmlns:a16="http://schemas.microsoft.com/office/drawing/2014/main" id="{6DE4DB67-2955-4128-95EF-0F85983EEE3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359896" y="3119833"/>
            <a:ext cx="242954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несколько строк</a:t>
            </a:r>
          </a:p>
        </p:txBody>
      </p:sp>
      <p:sp>
        <p:nvSpPr>
          <p:cNvPr id="187" name="Текст 58">
            <a:extLst>
              <a:ext uri="{FF2B5EF4-FFF2-40B4-BE49-F238E27FC236}">
                <a16:creationId xmlns:a16="http://schemas.microsoft.com/office/drawing/2014/main" id="{E82583AA-8197-479F-A334-7133FEF39250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587923" y="3803325"/>
            <a:ext cx="220151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188" name="Группа 187">
            <a:extLst>
              <a:ext uri="{FF2B5EF4-FFF2-40B4-BE49-F238E27FC236}">
                <a16:creationId xmlns:a16="http://schemas.microsoft.com/office/drawing/2014/main" id="{813424E4-B47B-47CF-8916-5454A6712521}"/>
              </a:ext>
            </a:extLst>
          </p:cNvPr>
          <p:cNvGrpSpPr/>
          <p:nvPr userDrawn="1"/>
        </p:nvGrpSpPr>
        <p:grpSpPr>
          <a:xfrm>
            <a:off x="6354219" y="3803326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189" name="Прямоугольник: скругленные углы 188">
              <a:extLst>
                <a:ext uri="{FF2B5EF4-FFF2-40B4-BE49-F238E27FC236}">
                  <a16:creationId xmlns:a16="http://schemas.microsoft.com/office/drawing/2014/main" id="{AF410B21-DF8F-4DD0-A5CF-EFB8D63E2692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69CD8EC3-5CAF-41F1-8F96-292DB2446E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191" name="Текст 58">
            <a:extLst>
              <a:ext uri="{FF2B5EF4-FFF2-40B4-BE49-F238E27FC236}">
                <a16:creationId xmlns:a16="http://schemas.microsoft.com/office/drawing/2014/main" id="{68C0FCCB-8973-42A9-B87B-24BBC59972BE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359897" y="4706457"/>
            <a:ext cx="242954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192" name="Текст 58">
            <a:extLst>
              <a:ext uri="{FF2B5EF4-FFF2-40B4-BE49-F238E27FC236}">
                <a16:creationId xmlns:a16="http://schemas.microsoft.com/office/drawing/2014/main" id="{EDC37655-B478-4904-A3C5-CA9E2288A3C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6359896" y="5140143"/>
            <a:ext cx="242954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несколько строк</a:t>
            </a:r>
          </a:p>
        </p:txBody>
      </p:sp>
      <p:sp>
        <p:nvSpPr>
          <p:cNvPr id="193" name="Текст 58">
            <a:extLst>
              <a:ext uri="{FF2B5EF4-FFF2-40B4-BE49-F238E27FC236}">
                <a16:creationId xmlns:a16="http://schemas.microsoft.com/office/drawing/2014/main" id="{1E06EB73-3163-4AFF-8FA7-36B424479D28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6587923" y="5823635"/>
            <a:ext cx="220151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194" name="Группа 193">
            <a:extLst>
              <a:ext uri="{FF2B5EF4-FFF2-40B4-BE49-F238E27FC236}">
                <a16:creationId xmlns:a16="http://schemas.microsoft.com/office/drawing/2014/main" id="{110A80E1-A315-42B0-8C03-3295C080252A}"/>
              </a:ext>
            </a:extLst>
          </p:cNvPr>
          <p:cNvGrpSpPr/>
          <p:nvPr userDrawn="1"/>
        </p:nvGrpSpPr>
        <p:grpSpPr>
          <a:xfrm>
            <a:off x="6354219" y="5823636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195" name="Прямоугольник: скругленные углы 194">
              <a:extLst>
                <a:ext uri="{FF2B5EF4-FFF2-40B4-BE49-F238E27FC236}">
                  <a16:creationId xmlns:a16="http://schemas.microsoft.com/office/drawing/2014/main" id="{D5E9B350-BF38-4237-AB9E-65C6A951FF4D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9E605112-A70F-4787-9EE4-D8FF060EE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59E6872C-EB1A-4A65-9176-79618D2B4F01}"/>
              </a:ext>
            </a:extLst>
          </p:cNvPr>
          <p:cNvSpPr txBox="1"/>
          <p:nvPr userDrawn="1"/>
        </p:nvSpPr>
        <p:spPr>
          <a:xfrm>
            <a:off x="448364" y="474027"/>
            <a:ext cx="22170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CE692631-B366-4C4E-8248-451E36C90811}"/>
              </a:ext>
            </a:extLst>
          </p:cNvPr>
          <p:cNvSpPr/>
          <p:nvPr userDrawn="1"/>
        </p:nvSpPr>
        <p:spPr>
          <a:xfrm>
            <a:off x="460056" y="5709555"/>
            <a:ext cx="5571591" cy="632438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58">
            <a:extLst>
              <a:ext uri="{FF2B5EF4-FFF2-40B4-BE49-F238E27FC236}">
                <a16:creationId xmlns:a16="http://schemas.microsoft.com/office/drawing/2014/main" id="{97C460C4-68AC-4830-ACEA-569E1DF542BE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593922" y="5941818"/>
            <a:ext cx="169332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92436731-C083-F172-A5B0-9AEF14B44BCB}"/>
              </a:ext>
            </a:extLst>
          </p:cNvPr>
          <p:cNvSpPr/>
          <p:nvPr userDrawn="1"/>
        </p:nvSpPr>
        <p:spPr>
          <a:xfrm>
            <a:off x="2584450" y="5709555"/>
            <a:ext cx="3447197" cy="63243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Текст 58">
            <a:extLst>
              <a:ext uri="{FF2B5EF4-FFF2-40B4-BE49-F238E27FC236}">
                <a16:creationId xmlns:a16="http://schemas.microsoft.com/office/drawing/2014/main" id="{FF69B9F8-23C3-ABD1-D71A-DB280D156148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2842909" y="5803213"/>
            <a:ext cx="156873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Адрес в 2 строчки</a:t>
            </a:r>
          </a:p>
        </p:txBody>
      </p:sp>
      <p:sp>
        <p:nvSpPr>
          <p:cNvPr id="44" name="Текст 58">
            <a:extLst>
              <a:ext uri="{FF2B5EF4-FFF2-40B4-BE49-F238E27FC236}">
                <a16:creationId xmlns:a16="http://schemas.microsoft.com/office/drawing/2014/main" id="{6EE64FD7-BD12-D2F3-5DE2-D14B9A315C20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4693628" y="5803213"/>
            <a:ext cx="125667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</a:t>
            </a:r>
          </a:p>
        </p:txBody>
      </p:sp>
      <p:sp>
        <p:nvSpPr>
          <p:cNvPr id="45" name="Текст 58">
            <a:extLst>
              <a:ext uri="{FF2B5EF4-FFF2-40B4-BE49-F238E27FC236}">
                <a16:creationId xmlns:a16="http://schemas.microsoft.com/office/drawing/2014/main" id="{7112B0B2-8F7D-77DD-0B6A-AEE201CA73BE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693628" y="6042323"/>
            <a:ext cx="116429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Эл. почта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C14F255-A8F3-69CE-A1C8-0D78936A41A6}"/>
              </a:ext>
            </a:extLst>
          </p:cNvPr>
          <p:cNvSpPr txBox="1"/>
          <p:nvPr userDrawn="1"/>
        </p:nvSpPr>
        <p:spPr>
          <a:xfrm>
            <a:off x="593922" y="5803213"/>
            <a:ext cx="169332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latin typeface="Montserrat Light" pitchFamily="2" charset="0"/>
              </a:defRPr>
            </a:lvl1pPr>
          </a:lstStyle>
          <a:p>
            <a:r>
              <a:rPr lang="ru-RU" sz="10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DA94641-C3F4-3245-0D43-1616C03431F7}"/>
              </a:ext>
            </a:extLst>
          </p:cNvPr>
          <p:cNvSpPr txBox="1"/>
          <p:nvPr userDrawn="1"/>
        </p:nvSpPr>
        <p:spPr>
          <a:xfrm>
            <a:off x="593922" y="6080423"/>
            <a:ext cx="123571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городского округа</a:t>
            </a:r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3B4287FF-FDD7-98C9-B120-C9AB71A659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4895" y="5816010"/>
            <a:ext cx="139898" cy="153888"/>
          </a:xfrm>
          <a:prstGeom prst="rect">
            <a:avLst/>
          </a:prstGeom>
        </p:spPr>
      </p:pic>
      <p:pic>
        <p:nvPicPr>
          <p:cNvPr id="118" name="Рисунок 117" descr="Маркер со сплошной заливкой">
            <a:extLst>
              <a:ext uri="{FF2B5EF4-FFF2-40B4-BE49-F238E27FC236}">
                <a16:creationId xmlns:a16="http://schemas.microsoft.com/office/drawing/2014/main" id="{C5875713-DEB0-3FD3-73D1-2140C63B85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31431" y="5778457"/>
            <a:ext cx="207435" cy="207435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6DD217D7-2861-5CEC-FEA3-3A1221D2261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4490" y="6054842"/>
            <a:ext cx="156369" cy="125095"/>
          </a:xfrm>
          <a:prstGeom prst="rect">
            <a:avLst/>
          </a:prstGeom>
        </p:spPr>
      </p:pic>
      <p:sp>
        <p:nvSpPr>
          <p:cNvPr id="97" name="Текст 6">
            <a:extLst>
              <a:ext uri="{FF2B5EF4-FFF2-40B4-BE49-F238E27FC236}">
                <a16:creationId xmlns:a16="http://schemas.microsoft.com/office/drawing/2014/main" id="{07FFEFB4-DA7F-994B-8558-EC5D9B6814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98" name="Прямоугольник: скругленные углы 5">
            <a:extLst>
              <a:ext uri="{FF2B5EF4-FFF2-40B4-BE49-F238E27FC236}">
                <a16:creationId xmlns:a16="http://schemas.microsoft.com/office/drawing/2014/main" id="{6F2BF008-274E-1546-BABB-E967EE7D0A98}"/>
              </a:ext>
            </a:extLst>
          </p:cNvPr>
          <p:cNvSpPr/>
          <p:nvPr userDrawn="1"/>
        </p:nvSpPr>
        <p:spPr>
          <a:xfrm>
            <a:off x="443870" y="1160463"/>
            <a:ext cx="5587777" cy="2160000"/>
          </a:xfrm>
          <a:prstGeom prst="roundRect">
            <a:avLst>
              <a:gd name="adj" fmla="val 45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: скругленные углы 18">
            <a:extLst>
              <a:ext uri="{FF2B5EF4-FFF2-40B4-BE49-F238E27FC236}">
                <a16:creationId xmlns:a16="http://schemas.microsoft.com/office/drawing/2014/main" id="{A1697D46-286A-8949-955E-7F1993E30A99}"/>
              </a:ext>
            </a:extLst>
          </p:cNvPr>
          <p:cNvSpPr/>
          <p:nvPr userDrawn="1"/>
        </p:nvSpPr>
        <p:spPr>
          <a:xfrm>
            <a:off x="2330672" y="1285228"/>
            <a:ext cx="3562159" cy="38307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Текст 58">
            <a:extLst>
              <a:ext uri="{FF2B5EF4-FFF2-40B4-BE49-F238E27FC236}">
                <a16:creationId xmlns:a16="http://schemas.microsoft.com/office/drawing/2014/main" id="{52C05FF4-3EAA-864B-8901-4A0FB4BC59D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641198" y="1392126"/>
            <a:ext cx="305742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101" name="Рисунок 29">
            <a:extLst>
              <a:ext uri="{FF2B5EF4-FFF2-40B4-BE49-F238E27FC236}">
                <a16:creationId xmlns:a16="http://schemas.microsoft.com/office/drawing/2014/main" id="{B53E37BC-75E0-F142-9F29-4572D3AA4242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68477" y="1285228"/>
            <a:ext cx="1612792" cy="1910471"/>
          </a:xfrm>
          <a:prstGeom prst="roundRect">
            <a:avLst>
              <a:gd name="adj" fmla="val 4023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2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102" name="Текст 58">
            <a:extLst>
              <a:ext uri="{FF2B5EF4-FFF2-40B4-BE49-F238E27FC236}">
                <a16:creationId xmlns:a16="http://schemas.microsoft.com/office/drawing/2014/main" id="{9282C409-3746-AE48-BD7B-45630BE1A81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641198" y="1795640"/>
            <a:ext cx="3057425" cy="156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Должность, не более 7 строк</a:t>
            </a:r>
          </a:p>
        </p:txBody>
      </p:sp>
      <p:sp>
        <p:nvSpPr>
          <p:cNvPr id="103" name="Текст 58">
            <a:extLst>
              <a:ext uri="{FF2B5EF4-FFF2-40B4-BE49-F238E27FC236}">
                <a16:creationId xmlns:a16="http://schemas.microsoft.com/office/drawing/2014/main" id="{C2A2F985-DA7E-874A-B3E7-1D16281F6D1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641199" y="3020542"/>
            <a:ext cx="305742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00B695F4-9641-1E4C-9F14-A5117D559A23}"/>
              </a:ext>
            </a:extLst>
          </p:cNvPr>
          <p:cNvGrpSpPr/>
          <p:nvPr userDrawn="1"/>
        </p:nvGrpSpPr>
        <p:grpSpPr>
          <a:xfrm>
            <a:off x="2330672" y="3012047"/>
            <a:ext cx="184458" cy="170738"/>
            <a:chOff x="2332736" y="3012047"/>
            <a:chExt cx="184458" cy="170738"/>
          </a:xfrm>
        </p:grpSpPr>
        <p:sp>
          <p:nvSpPr>
            <p:cNvPr id="105" name="Прямоугольник: скругленные углы 1">
              <a:extLst>
                <a:ext uri="{FF2B5EF4-FFF2-40B4-BE49-F238E27FC236}">
                  <a16:creationId xmlns:a16="http://schemas.microsoft.com/office/drawing/2014/main" id="{AEF74949-86E7-284B-8765-4BAF3CD2E70D}"/>
                </a:ext>
              </a:extLst>
            </p:cNvPr>
            <p:cNvSpPr/>
            <p:nvPr userDrawn="1"/>
          </p:nvSpPr>
          <p:spPr>
            <a:xfrm>
              <a:off x="2332736" y="3012047"/>
              <a:ext cx="184458" cy="17073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B9E02E56-4AD1-FD4C-8A99-092971D40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82416" y="3050749"/>
              <a:ext cx="84242" cy="92666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2">
            <a:extLst>
              <a:ext uri="{FF2B5EF4-FFF2-40B4-BE49-F238E27FC236}">
                <a16:creationId xmlns:a16="http://schemas.microsoft.com/office/drawing/2014/main" id="{903AC6FF-32D9-FE41-BC57-06187B86BEC3}"/>
              </a:ext>
            </a:extLst>
          </p:cNvPr>
          <p:cNvSpPr/>
          <p:nvPr userDrawn="1"/>
        </p:nvSpPr>
        <p:spPr>
          <a:xfrm>
            <a:off x="443870" y="3437031"/>
            <a:ext cx="5587777" cy="2160000"/>
          </a:xfrm>
          <a:prstGeom prst="roundRect">
            <a:avLst>
              <a:gd name="adj" fmla="val 458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: скругленные углы 13">
            <a:extLst>
              <a:ext uri="{FF2B5EF4-FFF2-40B4-BE49-F238E27FC236}">
                <a16:creationId xmlns:a16="http://schemas.microsoft.com/office/drawing/2014/main" id="{4E94CBE4-BB4F-BB44-9683-E5F5336AF273}"/>
              </a:ext>
            </a:extLst>
          </p:cNvPr>
          <p:cNvSpPr/>
          <p:nvPr userDrawn="1"/>
        </p:nvSpPr>
        <p:spPr>
          <a:xfrm>
            <a:off x="2330672" y="3561796"/>
            <a:ext cx="3562159" cy="38307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Текст 58">
            <a:extLst>
              <a:ext uri="{FF2B5EF4-FFF2-40B4-BE49-F238E27FC236}">
                <a16:creationId xmlns:a16="http://schemas.microsoft.com/office/drawing/2014/main" id="{1D2BD098-315E-2F49-B9CB-6316AC2F244D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2641199" y="3668183"/>
            <a:ext cx="3057424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1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110" name="Рисунок 29">
            <a:extLst>
              <a:ext uri="{FF2B5EF4-FFF2-40B4-BE49-F238E27FC236}">
                <a16:creationId xmlns:a16="http://schemas.microsoft.com/office/drawing/2014/main" id="{A86C81D5-C19F-C640-B46A-3CDCF8FCA371}"/>
              </a:ext>
            </a:extLst>
          </p:cNvPr>
          <p:cNvSpPr>
            <a:spLocks noGrp="1"/>
          </p:cNvSpPr>
          <p:nvPr>
            <p:ph type="pic" sz="quarter" idx="112" hasCustomPrompt="1"/>
          </p:nvPr>
        </p:nvSpPr>
        <p:spPr>
          <a:xfrm>
            <a:off x="568477" y="3561796"/>
            <a:ext cx="1612792" cy="1910471"/>
          </a:xfrm>
          <a:prstGeom prst="roundRect">
            <a:avLst>
              <a:gd name="adj" fmla="val 4023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200"/>
            </a:lvl1pPr>
          </a:lstStyle>
          <a:p>
            <a:r>
              <a:rPr lang="ru-RU" dirty="0"/>
              <a:t>ФОТО </a:t>
            </a:r>
          </a:p>
        </p:txBody>
      </p:sp>
      <p:sp>
        <p:nvSpPr>
          <p:cNvPr id="111" name="Текст 58">
            <a:extLst>
              <a:ext uri="{FF2B5EF4-FFF2-40B4-BE49-F238E27FC236}">
                <a16:creationId xmlns:a16="http://schemas.microsoft.com/office/drawing/2014/main" id="{BB0132DF-A999-C44C-B6BB-58ACC0B5577A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2641199" y="4064529"/>
            <a:ext cx="305742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Должность, не более 7 строк</a:t>
            </a:r>
          </a:p>
        </p:txBody>
      </p:sp>
      <p:sp>
        <p:nvSpPr>
          <p:cNvPr id="112" name="Текст 58">
            <a:extLst>
              <a:ext uri="{FF2B5EF4-FFF2-40B4-BE49-F238E27FC236}">
                <a16:creationId xmlns:a16="http://schemas.microsoft.com/office/drawing/2014/main" id="{5E3AA406-9F05-4748-A92E-1DFC0BB4CC29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2641199" y="5289430"/>
            <a:ext cx="305742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8D63BE9-26AF-D04A-A7E9-BA73EE234FF8}"/>
              </a:ext>
            </a:extLst>
          </p:cNvPr>
          <p:cNvGrpSpPr/>
          <p:nvPr userDrawn="1"/>
        </p:nvGrpSpPr>
        <p:grpSpPr>
          <a:xfrm>
            <a:off x="2330672" y="5280935"/>
            <a:ext cx="184458" cy="170738"/>
            <a:chOff x="2332736" y="5280935"/>
            <a:chExt cx="184458" cy="170738"/>
          </a:xfrm>
        </p:grpSpPr>
        <p:sp>
          <p:nvSpPr>
            <p:cNvPr id="114" name="Прямоугольник: скругленные углы 19">
              <a:extLst>
                <a:ext uri="{FF2B5EF4-FFF2-40B4-BE49-F238E27FC236}">
                  <a16:creationId xmlns:a16="http://schemas.microsoft.com/office/drawing/2014/main" id="{D24F6355-189F-1243-B02B-579CA3258F43}"/>
                </a:ext>
              </a:extLst>
            </p:cNvPr>
            <p:cNvSpPr/>
            <p:nvPr userDrawn="1"/>
          </p:nvSpPr>
          <p:spPr>
            <a:xfrm>
              <a:off x="2332736" y="5280935"/>
              <a:ext cx="184458" cy="17073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D381E1DB-C882-1F41-93E3-F78F301341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82416" y="5319637"/>
              <a:ext cx="84242" cy="92666"/>
            </a:xfrm>
            <a:prstGeom prst="rect">
              <a:avLst/>
            </a:prstGeom>
          </p:spPr>
        </p:pic>
      </p:grpSp>
      <p:sp>
        <p:nvSpPr>
          <p:cNvPr id="125" name="Текст 58">
            <a:extLst>
              <a:ext uri="{FF2B5EF4-FFF2-40B4-BE49-F238E27FC236}">
                <a16:creationId xmlns:a16="http://schemas.microsoft.com/office/drawing/2014/main" id="{294AA7FA-64B6-8C42-A290-13B545D2C0BB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9121758" y="726777"/>
            <a:ext cx="24295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126" name="Текст 58">
            <a:extLst>
              <a:ext uri="{FF2B5EF4-FFF2-40B4-BE49-F238E27FC236}">
                <a16:creationId xmlns:a16="http://schemas.microsoft.com/office/drawing/2014/main" id="{D5168B1C-722F-DF42-8A60-5DD6EAE3353D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9121757" y="1160463"/>
            <a:ext cx="242954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несколько строк</a:t>
            </a:r>
          </a:p>
        </p:txBody>
      </p:sp>
      <p:sp>
        <p:nvSpPr>
          <p:cNvPr id="127" name="Текст 58">
            <a:extLst>
              <a:ext uri="{FF2B5EF4-FFF2-40B4-BE49-F238E27FC236}">
                <a16:creationId xmlns:a16="http://schemas.microsoft.com/office/drawing/2014/main" id="{421ADC00-0FBB-E642-847B-0CFE8FFA5CFF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9349784" y="1843955"/>
            <a:ext cx="220151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22B145B7-C077-C744-A50F-6CD50BBF70D4}"/>
              </a:ext>
            </a:extLst>
          </p:cNvPr>
          <p:cNvGrpSpPr/>
          <p:nvPr userDrawn="1"/>
        </p:nvGrpSpPr>
        <p:grpSpPr>
          <a:xfrm>
            <a:off x="9116080" y="1843956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129" name="Прямоугольник: скругленные углы 94">
              <a:extLst>
                <a:ext uri="{FF2B5EF4-FFF2-40B4-BE49-F238E27FC236}">
                  <a16:creationId xmlns:a16="http://schemas.microsoft.com/office/drawing/2014/main" id="{0673EC21-39BD-D245-AF15-6138D2F47B6D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701C48BA-E1E0-1947-AC6B-5FAFAD25EF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131" name="Текст 58">
            <a:extLst>
              <a:ext uri="{FF2B5EF4-FFF2-40B4-BE49-F238E27FC236}">
                <a16:creationId xmlns:a16="http://schemas.microsoft.com/office/drawing/2014/main" id="{1F6B7E13-13BD-7240-A52B-47708A2736A9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9121758" y="2686147"/>
            <a:ext cx="242954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132" name="Текст 58">
            <a:extLst>
              <a:ext uri="{FF2B5EF4-FFF2-40B4-BE49-F238E27FC236}">
                <a16:creationId xmlns:a16="http://schemas.microsoft.com/office/drawing/2014/main" id="{BD84AFDA-926E-644A-A021-6D5860D803C2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9121757" y="3119833"/>
            <a:ext cx="242954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несколько строк</a:t>
            </a:r>
          </a:p>
        </p:txBody>
      </p:sp>
      <p:sp>
        <p:nvSpPr>
          <p:cNvPr id="133" name="Текст 58">
            <a:extLst>
              <a:ext uri="{FF2B5EF4-FFF2-40B4-BE49-F238E27FC236}">
                <a16:creationId xmlns:a16="http://schemas.microsoft.com/office/drawing/2014/main" id="{9CBE86B7-069D-8D41-A7A0-735ECA6CD696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9349784" y="3803325"/>
            <a:ext cx="220151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412119AD-9A69-694F-BD78-EA1D864BD2E4}"/>
              </a:ext>
            </a:extLst>
          </p:cNvPr>
          <p:cNvGrpSpPr/>
          <p:nvPr userDrawn="1"/>
        </p:nvGrpSpPr>
        <p:grpSpPr>
          <a:xfrm>
            <a:off x="9116080" y="3803326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135" name="Прямоугольник: скругленные углы 188">
              <a:extLst>
                <a:ext uri="{FF2B5EF4-FFF2-40B4-BE49-F238E27FC236}">
                  <a16:creationId xmlns:a16="http://schemas.microsoft.com/office/drawing/2014/main" id="{26D581AD-FE45-B94D-BF01-B142C46B5E45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6D80C7EC-A2A6-D641-B705-34ABB45517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137" name="Текст 58">
            <a:extLst>
              <a:ext uri="{FF2B5EF4-FFF2-40B4-BE49-F238E27FC236}">
                <a16:creationId xmlns:a16="http://schemas.microsoft.com/office/drawing/2014/main" id="{38726A52-72F1-3944-B5C8-FD2C8571D72C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9121758" y="4706457"/>
            <a:ext cx="242954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138" name="Текст 58">
            <a:extLst>
              <a:ext uri="{FF2B5EF4-FFF2-40B4-BE49-F238E27FC236}">
                <a16:creationId xmlns:a16="http://schemas.microsoft.com/office/drawing/2014/main" id="{0A152DCD-9B64-7D45-B917-462CCC17D9F6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9121757" y="5140143"/>
            <a:ext cx="2429541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несколько строк</a:t>
            </a:r>
          </a:p>
        </p:txBody>
      </p:sp>
      <p:sp>
        <p:nvSpPr>
          <p:cNvPr id="139" name="Текст 58">
            <a:extLst>
              <a:ext uri="{FF2B5EF4-FFF2-40B4-BE49-F238E27FC236}">
                <a16:creationId xmlns:a16="http://schemas.microsoft.com/office/drawing/2014/main" id="{E8685781-B79D-A74E-967C-B13E3CB0445C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9349784" y="5823635"/>
            <a:ext cx="220151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95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ABD4684-8359-F54D-9E64-C6E356B5F2A2}"/>
              </a:ext>
            </a:extLst>
          </p:cNvPr>
          <p:cNvGrpSpPr/>
          <p:nvPr userDrawn="1"/>
        </p:nvGrpSpPr>
        <p:grpSpPr>
          <a:xfrm>
            <a:off x="9116080" y="5823636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141" name="Прямоугольник: скругленные углы 194">
              <a:extLst>
                <a:ext uri="{FF2B5EF4-FFF2-40B4-BE49-F238E27FC236}">
                  <a16:creationId xmlns:a16="http://schemas.microsoft.com/office/drawing/2014/main" id="{9B8AE77E-AD07-EF44-A18B-1BE9E9BEEAEA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B8975E21-7F49-3147-AC96-69E5F3B852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982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Характеристика г. о.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2BFB8AFD-37B9-DE45-8E48-FE3275AE6D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52149" y="2733703"/>
            <a:ext cx="11296939" cy="3609947"/>
          </a:xfrm>
          <a:prstGeom prst="roundRect">
            <a:avLst>
              <a:gd name="adj" fmla="val 5683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/>
          </a:p>
        </p:txBody>
      </p:sp>
      <p:sp>
        <p:nvSpPr>
          <p:cNvPr id="9" name="Рисунок 26">
            <a:extLst>
              <a:ext uri="{FF2B5EF4-FFF2-40B4-BE49-F238E27FC236}">
                <a16:creationId xmlns:a16="http://schemas.microsoft.com/office/drawing/2014/main" id="{059BDE11-4D02-0C69-466A-938A41CC04FE}"/>
              </a:ext>
            </a:extLst>
          </p:cNvPr>
          <p:cNvSpPr/>
          <p:nvPr/>
        </p:nvSpPr>
        <p:spPr>
          <a:xfrm>
            <a:off x="455585" y="552813"/>
            <a:ext cx="11287276" cy="4385579"/>
          </a:xfrm>
          <a:custGeom>
            <a:avLst/>
            <a:gdLst>
              <a:gd name="connsiteX0" fmla="*/ 4563077 w 11287276"/>
              <a:gd name="connsiteY0" fmla="*/ 0 h 4385579"/>
              <a:gd name="connsiteX1" fmla="*/ 7338948 w 11287276"/>
              <a:gd name="connsiteY1" fmla="*/ 0 h 4385579"/>
              <a:gd name="connsiteX2" fmla="*/ 7465700 w 11287276"/>
              <a:gd name="connsiteY2" fmla="*/ 126751 h 4385579"/>
              <a:gd name="connsiteX3" fmla="*/ 7465700 w 11287276"/>
              <a:gd name="connsiteY3" fmla="*/ 367578 h 4385579"/>
              <a:gd name="connsiteX4" fmla="*/ 7592452 w 11287276"/>
              <a:gd name="connsiteY4" fmla="*/ 494328 h 4385579"/>
              <a:gd name="connsiteX5" fmla="*/ 7801593 w 11287276"/>
              <a:gd name="connsiteY5" fmla="*/ 494328 h 4385579"/>
              <a:gd name="connsiteX6" fmla="*/ 7928345 w 11287276"/>
              <a:gd name="connsiteY6" fmla="*/ 367578 h 4385579"/>
              <a:gd name="connsiteX7" fmla="*/ 7928345 w 11287276"/>
              <a:gd name="connsiteY7" fmla="*/ 126751 h 4385579"/>
              <a:gd name="connsiteX8" fmla="*/ 8055097 w 11287276"/>
              <a:gd name="connsiteY8" fmla="*/ 0 h 4385579"/>
              <a:gd name="connsiteX9" fmla="*/ 11160524 w 11287276"/>
              <a:gd name="connsiteY9" fmla="*/ 0 h 4385579"/>
              <a:gd name="connsiteX10" fmla="*/ 11287276 w 11287276"/>
              <a:gd name="connsiteY10" fmla="*/ 126751 h 4385579"/>
              <a:gd name="connsiteX11" fmla="*/ 11287276 w 11287276"/>
              <a:gd name="connsiteY11" fmla="*/ 259839 h 4385579"/>
              <a:gd name="connsiteX12" fmla="*/ 11160524 w 11287276"/>
              <a:gd name="connsiteY12" fmla="*/ 386590 h 4385579"/>
              <a:gd name="connsiteX13" fmla="*/ 10792943 w 11287276"/>
              <a:gd name="connsiteY13" fmla="*/ 386590 h 4385579"/>
              <a:gd name="connsiteX14" fmla="*/ 10666191 w 11287276"/>
              <a:gd name="connsiteY14" fmla="*/ 513341 h 4385579"/>
              <a:gd name="connsiteX15" fmla="*/ 10666191 w 11287276"/>
              <a:gd name="connsiteY15" fmla="*/ 684455 h 4385579"/>
              <a:gd name="connsiteX16" fmla="*/ 10792943 w 11287276"/>
              <a:gd name="connsiteY16" fmla="*/ 811206 h 4385579"/>
              <a:gd name="connsiteX17" fmla="*/ 11160524 w 11287276"/>
              <a:gd name="connsiteY17" fmla="*/ 811206 h 4385579"/>
              <a:gd name="connsiteX18" fmla="*/ 11287276 w 11287276"/>
              <a:gd name="connsiteY18" fmla="*/ 937956 h 4385579"/>
              <a:gd name="connsiteX19" fmla="*/ 11287276 w 11287276"/>
              <a:gd name="connsiteY19" fmla="*/ 1413272 h 4385579"/>
              <a:gd name="connsiteX20" fmla="*/ 11160524 w 11287276"/>
              <a:gd name="connsiteY20" fmla="*/ 1540023 h 4385579"/>
              <a:gd name="connsiteX21" fmla="*/ 9937366 w 11287276"/>
              <a:gd name="connsiteY21" fmla="*/ 1540023 h 4385579"/>
              <a:gd name="connsiteX22" fmla="*/ 9810614 w 11287276"/>
              <a:gd name="connsiteY22" fmla="*/ 1413272 h 4385579"/>
              <a:gd name="connsiteX23" fmla="*/ 9810614 w 11287276"/>
              <a:gd name="connsiteY23" fmla="*/ 1172446 h 4385579"/>
              <a:gd name="connsiteX24" fmla="*/ 9683862 w 11287276"/>
              <a:gd name="connsiteY24" fmla="*/ 1045695 h 4385579"/>
              <a:gd name="connsiteX25" fmla="*/ 9360644 w 11287276"/>
              <a:gd name="connsiteY25" fmla="*/ 1045695 h 4385579"/>
              <a:gd name="connsiteX26" fmla="*/ 9233892 w 11287276"/>
              <a:gd name="connsiteY26" fmla="*/ 1172446 h 4385579"/>
              <a:gd name="connsiteX27" fmla="*/ 9233892 w 11287276"/>
              <a:gd name="connsiteY27" fmla="*/ 1413272 h 4385579"/>
              <a:gd name="connsiteX28" fmla="*/ 9107140 w 11287276"/>
              <a:gd name="connsiteY28" fmla="*/ 1540023 h 4385579"/>
              <a:gd name="connsiteX29" fmla="*/ 126752 w 11287276"/>
              <a:gd name="connsiteY29" fmla="*/ 1540023 h 4385579"/>
              <a:gd name="connsiteX30" fmla="*/ 0 w 11287276"/>
              <a:gd name="connsiteY30" fmla="*/ 1666774 h 4385579"/>
              <a:gd name="connsiteX31" fmla="*/ 0 w 11287276"/>
              <a:gd name="connsiteY31" fmla="*/ 4385580 h 438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87276" h="4385579">
                <a:moveTo>
                  <a:pt x="4563077" y="0"/>
                </a:moveTo>
                <a:lnTo>
                  <a:pt x="7338948" y="0"/>
                </a:lnTo>
                <a:cubicBezTo>
                  <a:pt x="7408953" y="0"/>
                  <a:pt x="7465700" y="56748"/>
                  <a:pt x="7465700" y="126751"/>
                </a:cubicBezTo>
                <a:lnTo>
                  <a:pt x="7465700" y="367578"/>
                </a:lnTo>
                <a:cubicBezTo>
                  <a:pt x="7465700" y="437579"/>
                  <a:pt x="7522447" y="494328"/>
                  <a:pt x="7592452" y="494328"/>
                </a:cubicBezTo>
                <a:lnTo>
                  <a:pt x="7801593" y="494328"/>
                </a:lnTo>
                <a:cubicBezTo>
                  <a:pt x="7871598" y="494328"/>
                  <a:pt x="7928345" y="437579"/>
                  <a:pt x="7928345" y="367578"/>
                </a:cubicBezTo>
                <a:lnTo>
                  <a:pt x="7928345" y="126751"/>
                </a:lnTo>
                <a:cubicBezTo>
                  <a:pt x="7928345" y="56748"/>
                  <a:pt x="7985092" y="0"/>
                  <a:pt x="8055097" y="0"/>
                </a:cubicBezTo>
                <a:lnTo>
                  <a:pt x="11160524" y="0"/>
                </a:lnTo>
                <a:cubicBezTo>
                  <a:pt x="11230529" y="0"/>
                  <a:pt x="11287276" y="56748"/>
                  <a:pt x="11287276" y="126751"/>
                </a:cubicBezTo>
                <a:lnTo>
                  <a:pt x="11287276" y="259839"/>
                </a:lnTo>
                <a:cubicBezTo>
                  <a:pt x="11287276" y="329841"/>
                  <a:pt x="11230529" y="386590"/>
                  <a:pt x="11160524" y="386590"/>
                </a:cubicBezTo>
                <a:lnTo>
                  <a:pt x="10792943" y="386590"/>
                </a:lnTo>
                <a:cubicBezTo>
                  <a:pt x="10722938" y="386590"/>
                  <a:pt x="10666191" y="443339"/>
                  <a:pt x="10666191" y="513341"/>
                </a:cubicBezTo>
                <a:lnTo>
                  <a:pt x="10666191" y="684455"/>
                </a:lnTo>
                <a:cubicBezTo>
                  <a:pt x="10666191" y="754457"/>
                  <a:pt x="10722938" y="811206"/>
                  <a:pt x="10792943" y="811206"/>
                </a:cubicBezTo>
                <a:lnTo>
                  <a:pt x="11160524" y="811206"/>
                </a:lnTo>
                <a:cubicBezTo>
                  <a:pt x="11230529" y="811206"/>
                  <a:pt x="11287276" y="867955"/>
                  <a:pt x="11287276" y="937956"/>
                </a:cubicBezTo>
                <a:lnTo>
                  <a:pt x="11287276" y="1413272"/>
                </a:lnTo>
                <a:cubicBezTo>
                  <a:pt x="11287276" y="1483277"/>
                  <a:pt x="11230529" y="1540023"/>
                  <a:pt x="11160524" y="1540023"/>
                </a:cubicBezTo>
                <a:lnTo>
                  <a:pt x="9937366" y="1540023"/>
                </a:lnTo>
                <a:cubicBezTo>
                  <a:pt x="9867361" y="1540023"/>
                  <a:pt x="9810614" y="1483277"/>
                  <a:pt x="9810614" y="1413272"/>
                </a:cubicBezTo>
                <a:lnTo>
                  <a:pt x="9810614" y="1172446"/>
                </a:lnTo>
                <a:cubicBezTo>
                  <a:pt x="9810614" y="1102444"/>
                  <a:pt x="9753867" y="1045695"/>
                  <a:pt x="9683862" y="1045695"/>
                </a:cubicBezTo>
                <a:lnTo>
                  <a:pt x="9360644" y="1045695"/>
                </a:lnTo>
                <a:cubicBezTo>
                  <a:pt x="9290639" y="1045695"/>
                  <a:pt x="9233892" y="1102444"/>
                  <a:pt x="9233892" y="1172446"/>
                </a:cubicBezTo>
                <a:lnTo>
                  <a:pt x="9233892" y="1413272"/>
                </a:lnTo>
                <a:cubicBezTo>
                  <a:pt x="9233892" y="1483277"/>
                  <a:pt x="9177145" y="1540023"/>
                  <a:pt x="9107140" y="1540023"/>
                </a:cubicBezTo>
                <a:lnTo>
                  <a:pt x="126752" y="1540023"/>
                </a:lnTo>
                <a:cubicBezTo>
                  <a:pt x="56749" y="1540023"/>
                  <a:pt x="0" y="1596769"/>
                  <a:pt x="0" y="1666774"/>
                </a:cubicBezTo>
                <a:lnTo>
                  <a:pt x="0" y="4385580"/>
                </a:lnTo>
              </a:path>
            </a:pathLst>
          </a:custGeom>
          <a:noFill/>
          <a:ln w="8873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704B126-1BFE-8952-D689-07A3625AFC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Полилиния 6">
            <a:extLst>
              <a:ext uri="{FF2B5EF4-FFF2-40B4-BE49-F238E27FC236}">
                <a16:creationId xmlns:a16="http://schemas.microsoft.com/office/drawing/2014/main" id="{81611D03-91C6-2ABE-3487-66E7B9C36966}"/>
              </a:ext>
            </a:extLst>
          </p:cNvPr>
          <p:cNvSpPr/>
          <p:nvPr userDrawn="1"/>
        </p:nvSpPr>
        <p:spPr>
          <a:xfrm>
            <a:off x="8094824" y="991790"/>
            <a:ext cx="107908" cy="10775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bg1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B5161BF3-778F-99A4-9DB7-230545ED9D7E}"/>
              </a:ext>
            </a:extLst>
          </p:cNvPr>
          <p:cNvSpPr/>
          <p:nvPr/>
        </p:nvSpPr>
        <p:spPr>
          <a:xfrm rot="16200000">
            <a:off x="11440560" y="2395621"/>
            <a:ext cx="642400" cy="519780"/>
          </a:xfrm>
          <a:custGeom>
            <a:avLst/>
            <a:gdLst>
              <a:gd name="connsiteX0" fmla="*/ 1091495 w 1299309"/>
              <a:gd name="connsiteY0" fmla="*/ 509513 h 1051300"/>
              <a:gd name="connsiteX1" fmla="*/ 1053651 w 1299309"/>
              <a:gd name="connsiteY1" fmla="*/ 471669 h 1051300"/>
              <a:gd name="connsiteX2" fmla="*/ 1053651 w 1299309"/>
              <a:gd name="connsiteY2" fmla="*/ 324696 h 1051300"/>
              <a:gd name="connsiteX3" fmla="*/ 1091495 w 1299309"/>
              <a:gd name="connsiteY3" fmla="*/ 286852 h 1051300"/>
              <a:gd name="connsiteX4" fmla="*/ 1261465 w 1299309"/>
              <a:gd name="connsiteY4" fmla="*/ 286852 h 1051300"/>
              <a:gd name="connsiteX5" fmla="*/ 1299309 w 1299309"/>
              <a:gd name="connsiteY5" fmla="*/ 249008 h 1051300"/>
              <a:gd name="connsiteX6" fmla="*/ 1299309 w 1299309"/>
              <a:gd name="connsiteY6" fmla="*/ 37844 h 1051300"/>
              <a:gd name="connsiteX7" fmla="*/ 1261465 w 1299309"/>
              <a:gd name="connsiteY7" fmla="*/ 0 h 1051300"/>
              <a:gd name="connsiteX8" fmla="*/ 1038673 w 1299309"/>
              <a:gd name="connsiteY8" fmla="*/ 0 h 1051300"/>
              <a:gd name="connsiteX9" fmla="*/ 1000829 w 1299309"/>
              <a:gd name="connsiteY9" fmla="*/ 37844 h 1051300"/>
              <a:gd name="connsiteX10" fmla="*/ 1000829 w 1299309"/>
              <a:gd name="connsiteY10" fmla="*/ 216912 h 1051300"/>
              <a:gd name="connsiteX11" fmla="*/ 962985 w 1299309"/>
              <a:gd name="connsiteY11" fmla="*/ 254755 h 1051300"/>
              <a:gd name="connsiteX12" fmla="*/ 793015 w 1299309"/>
              <a:gd name="connsiteY12" fmla="*/ 254755 h 1051300"/>
              <a:gd name="connsiteX13" fmla="*/ 755171 w 1299309"/>
              <a:gd name="connsiteY13" fmla="*/ 292599 h 1051300"/>
              <a:gd name="connsiteX14" fmla="*/ 755171 w 1299309"/>
              <a:gd name="connsiteY14" fmla="*/ 469633 h 1051300"/>
              <a:gd name="connsiteX15" fmla="*/ 717327 w 1299309"/>
              <a:gd name="connsiteY15" fmla="*/ 507477 h 1051300"/>
              <a:gd name="connsiteX16" fmla="*/ 322758 w 1299309"/>
              <a:gd name="connsiteY16" fmla="*/ 507477 h 1051300"/>
              <a:gd name="connsiteX17" fmla="*/ 284915 w 1299309"/>
              <a:gd name="connsiteY17" fmla="*/ 469633 h 1051300"/>
              <a:gd name="connsiteX18" fmla="*/ 284915 w 1299309"/>
              <a:gd name="connsiteY18" fmla="*/ 274404 h 1051300"/>
              <a:gd name="connsiteX19" fmla="*/ 247070 w 1299309"/>
              <a:gd name="connsiteY19" fmla="*/ 236560 h 1051300"/>
              <a:gd name="connsiteX20" fmla="*/ 37844 w 1299309"/>
              <a:gd name="connsiteY20" fmla="*/ 236560 h 1051300"/>
              <a:gd name="connsiteX21" fmla="*/ 0 w 1299309"/>
              <a:gd name="connsiteY21" fmla="*/ 274404 h 1051300"/>
              <a:gd name="connsiteX22" fmla="*/ 0 w 1299309"/>
              <a:gd name="connsiteY22" fmla="*/ 485568 h 1051300"/>
              <a:gd name="connsiteX23" fmla="*/ 37844 w 1299309"/>
              <a:gd name="connsiteY23" fmla="*/ 523412 h 1051300"/>
              <a:gd name="connsiteX24" fmla="*/ 226010 w 1299309"/>
              <a:gd name="connsiteY24" fmla="*/ 523412 h 1051300"/>
              <a:gd name="connsiteX25" fmla="*/ 263856 w 1299309"/>
              <a:gd name="connsiteY25" fmla="*/ 561256 h 1051300"/>
              <a:gd name="connsiteX26" fmla="*/ 263856 w 1299309"/>
              <a:gd name="connsiteY26" fmla="*/ 726604 h 1051300"/>
              <a:gd name="connsiteX27" fmla="*/ 226010 w 1299309"/>
              <a:gd name="connsiteY27" fmla="*/ 764448 h 1051300"/>
              <a:gd name="connsiteX28" fmla="*/ 37844 w 1299309"/>
              <a:gd name="connsiteY28" fmla="*/ 764448 h 1051300"/>
              <a:gd name="connsiteX29" fmla="*/ 0 w 1299309"/>
              <a:gd name="connsiteY29" fmla="*/ 802292 h 1051300"/>
              <a:gd name="connsiteX30" fmla="*/ 0 w 1299309"/>
              <a:gd name="connsiteY30" fmla="*/ 1013456 h 1051300"/>
              <a:gd name="connsiteX31" fmla="*/ 37844 w 1299309"/>
              <a:gd name="connsiteY31" fmla="*/ 1051300 h 1051300"/>
              <a:gd name="connsiteX32" fmla="*/ 260636 w 1299309"/>
              <a:gd name="connsiteY32" fmla="*/ 1051300 h 1051300"/>
              <a:gd name="connsiteX33" fmla="*/ 298480 w 1299309"/>
              <a:gd name="connsiteY33" fmla="*/ 1013456 h 1051300"/>
              <a:gd name="connsiteX34" fmla="*/ 298480 w 1299309"/>
              <a:gd name="connsiteY34" fmla="*/ 836049 h 1051300"/>
              <a:gd name="connsiteX35" fmla="*/ 336324 w 1299309"/>
              <a:gd name="connsiteY35" fmla="*/ 798205 h 1051300"/>
              <a:gd name="connsiteX36" fmla="*/ 743508 w 1299309"/>
              <a:gd name="connsiteY36" fmla="*/ 798205 h 1051300"/>
              <a:gd name="connsiteX37" fmla="*/ 781352 w 1299309"/>
              <a:gd name="connsiteY37" fmla="*/ 760361 h 1051300"/>
              <a:gd name="connsiteX38" fmla="*/ 781352 w 1299309"/>
              <a:gd name="connsiteY38" fmla="*/ 579452 h 1051300"/>
              <a:gd name="connsiteX39" fmla="*/ 819195 w 1299309"/>
              <a:gd name="connsiteY39" fmla="*/ 541608 h 1051300"/>
              <a:gd name="connsiteX40" fmla="*/ 960131 w 1299309"/>
              <a:gd name="connsiteY40" fmla="*/ 541608 h 1051300"/>
              <a:gd name="connsiteX41" fmla="*/ 997975 w 1299309"/>
              <a:gd name="connsiteY41" fmla="*/ 579452 h 1051300"/>
              <a:gd name="connsiteX42" fmla="*/ 997975 w 1299309"/>
              <a:gd name="connsiteY42" fmla="*/ 758522 h 1051300"/>
              <a:gd name="connsiteX43" fmla="*/ 1035819 w 1299309"/>
              <a:gd name="connsiteY43" fmla="*/ 796366 h 1051300"/>
              <a:gd name="connsiteX44" fmla="*/ 1258612 w 1299309"/>
              <a:gd name="connsiteY44" fmla="*/ 796366 h 1051300"/>
              <a:gd name="connsiteX45" fmla="*/ 1296456 w 1299309"/>
              <a:gd name="connsiteY45" fmla="*/ 758522 h 1051300"/>
              <a:gd name="connsiteX46" fmla="*/ 1296456 w 1299309"/>
              <a:gd name="connsiteY46" fmla="*/ 547357 h 1051300"/>
              <a:gd name="connsiteX47" fmla="*/ 1258612 w 1299309"/>
              <a:gd name="connsiteY47" fmla="*/ 509513 h 1051300"/>
              <a:gd name="connsiteX48" fmla="*/ 1091495 w 1299309"/>
              <a:gd name="connsiteY48" fmla="*/ 509513 h 1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99309" h="1051300">
                <a:moveTo>
                  <a:pt x="1091495" y="509513"/>
                </a:moveTo>
                <a:cubicBezTo>
                  <a:pt x="1070595" y="509513"/>
                  <a:pt x="1053651" y="492569"/>
                  <a:pt x="1053651" y="471669"/>
                </a:cubicBezTo>
                <a:lnTo>
                  <a:pt x="1053651" y="324696"/>
                </a:lnTo>
                <a:cubicBezTo>
                  <a:pt x="1053651" y="303796"/>
                  <a:pt x="1070595" y="286852"/>
                  <a:pt x="1091495" y="286852"/>
                </a:cubicBezTo>
                <a:lnTo>
                  <a:pt x="1261465" y="286852"/>
                </a:lnTo>
                <a:cubicBezTo>
                  <a:pt x="1282365" y="286852"/>
                  <a:pt x="1299309" y="269908"/>
                  <a:pt x="1299309" y="249008"/>
                </a:cubicBezTo>
                <a:lnTo>
                  <a:pt x="1299309" y="37844"/>
                </a:lnTo>
                <a:cubicBezTo>
                  <a:pt x="1299309" y="16943"/>
                  <a:pt x="1282365" y="0"/>
                  <a:pt x="1261465" y="0"/>
                </a:cubicBezTo>
                <a:lnTo>
                  <a:pt x="1038673" y="0"/>
                </a:lnTo>
                <a:cubicBezTo>
                  <a:pt x="1017773" y="0"/>
                  <a:pt x="1000829" y="16943"/>
                  <a:pt x="1000829" y="37844"/>
                </a:cubicBezTo>
                <a:lnTo>
                  <a:pt x="1000829" y="216912"/>
                </a:lnTo>
                <a:cubicBezTo>
                  <a:pt x="1000829" y="237813"/>
                  <a:pt x="983885" y="254755"/>
                  <a:pt x="962985" y="254755"/>
                </a:cubicBezTo>
                <a:lnTo>
                  <a:pt x="793015" y="254755"/>
                </a:lnTo>
                <a:cubicBezTo>
                  <a:pt x="772112" y="254755"/>
                  <a:pt x="755171" y="271699"/>
                  <a:pt x="755171" y="292599"/>
                </a:cubicBezTo>
                <a:lnTo>
                  <a:pt x="755171" y="469633"/>
                </a:lnTo>
                <a:cubicBezTo>
                  <a:pt x="755171" y="490533"/>
                  <a:pt x="738227" y="507477"/>
                  <a:pt x="717327" y="507477"/>
                </a:cubicBezTo>
                <a:lnTo>
                  <a:pt x="322758" y="507477"/>
                </a:lnTo>
                <a:cubicBezTo>
                  <a:pt x="301856" y="507477"/>
                  <a:pt x="284915" y="490533"/>
                  <a:pt x="284915" y="469633"/>
                </a:cubicBezTo>
                <a:lnTo>
                  <a:pt x="284915" y="274404"/>
                </a:lnTo>
                <a:cubicBezTo>
                  <a:pt x="284915" y="253504"/>
                  <a:pt x="267971" y="236560"/>
                  <a:pt x="247070" y="236560"/>
                </a:cubicBezTo>
                <a:lnTo>
                  <a:pt x="37844" y="236560"/>
                </a:lnTo>
                <a:cubicBezTo>
                  <a:pt x="16943" y="236560"/>
                  <a:pt x="0" y="253504"/>
                  <a:pt x="0" y="274404"/>
                </a:cubicBezTo>
                <a:lnTo>
                  <a:pt x="0" y="485568"/>
                </a:lnTo>
                <a:cubicBezTo>
                  <a:pt x="0" y="506468"/>
                  <a:pt x="16943" y="523412"/>
                  <a:pt x="37844" y="523412"/>
                </a:cubicBezTo>
                <a:lnTo>
                  <a:pt x="226010" y="523412"/>
                </a:lnTo>
                <a:cubicBezTo>
                  <a:pt x="246911" y="523412"/>
                  <a:pt x="263856" y="540354"/>
                  <a:pt x="263856" y="561256"/>
                </a:cubicBezTo>
                <a:lnTo>
                  <a:pt x="263856" y="726604"/>
                </a:lnTo>
                <a:cubicBezTo>
                  <a:pt x="263856" y="747504"/>
                  <a:pt x="246911" y="764448"/>
                  <a:pt x="226010" y="764448"/>
                </a:cubicBezTo>
                <a:lnTo>
                  <a:pt x="37844" y="764448"/>
                </a:lnTo>
                <a:cubicBezTo>
                  <a:pt x="16943" y="764448"/>
                  <a:pt x="0" y="781392"/>
                  <a:pt x="0" y="802292"/>
                </a:cubicBezTo>
                <a:lnTo>
                  <a:pt x="0" y="1013456"/>
                </a:lnTo>
                <a:cubicBezTo>
                  <a:pt x="0" y="1034356"/>
                  <a:pt x="16943" y="1051300"/>
                  <a:pt x="37844" y="1051300"/>
                </a:cubicBezTo>
                <a:lnTo>
                  <a:pt x="260636" y="1051300"/>
                </a:lnTo>
                <a:cubicBezTo>
                  <a:pt x="281536" y="1051300"/>
                  <a:pt x="298480" y="1034356"/>
                  <a:pt x="298480" y="1013456"/>
                </a:cubicBezTo>
                <a:lnTo>
                  <a:pt x="298480" y="836049"/>
                </a:lnTo>
                <a:cubicBezTo>
                  <a:pt x="298480" y="815149"/>
                  <a:pt x="315424" y="798205"/>
                  <a:pt x="336324" y="798205"/>
                </a:cubicBezTo>
                <a:lnTo>
                  <a:pt x="743508" y="798205"/>
                </a:lnTo>
                <a:cubicBezTo>
                  <a:pt x="764408" y="798205"/>
                  <a:pt x="781352" y="781261"/>
                  <a:pt x="781352" y="760361"/>
                </a:cubicBezTo>
                <a:lnTo>
                  <a:pt x="781352" y="579452"/>
                </a:lnTo>
                <a:cubicBezTo>
                  <a:pt x="781352" y="558552"/>
                  <a:pt x="798293" y="541608"/>
                  <a:pt x="819195" y="541608"/>
                </a:cubicBezTo>
                <a:lnTo>
                  <a:pt x="960131" y="541608"/>
                </a:lnTo>
                <a:cubicBezTo>
                  <a:pt x="981031" y="541608"/>
                  <a:pt x="997975" y="558552"/>
                  <a:pt x="997975" y="579452"/>
                </a:cubicBezTo>
                <a:lnTo>
                  <a:pt x="997975" y="758522"/>
                </a:lnTo>
                <a:cubicBezTo>
                  <a:pt x="997975" y="779422"/>
                  <a:pt x="1014917" y="796366"/>
                  <a:pt x="1035819" y="796366"/>
                </a:cubicBezTo>
                <a:lnTo>
                  <a:pt x="1258612" y="796366"/>
                </a:lnTo>
                <a:cubicBezTo>
                  <a:pt x="1279512" y="796366"/>
                  <a:pt x="1296456" y="779422"/>
                  <a:pt x="1296456" y="758522"/>
                </a:cubicBezTo>
                <a:lnTo>
                  <a:pt x="1296456" y="547357"/>
                </a:lnTo>
                <a:cubicBezTo>
                  <a:pt x="1296456" y="526455"/>
                  <a:pt x="1279512" y="509513"/>
                  <a:pt x="1258612" y="509513"/>
                </a:cubicBezTo>
                <a:lnTo>
                  <a:pt x="1091495" y="509513"/>
                </a:lnTo>
                <a:close/>
              </a:path>
            </a:pathLst>
          </a:custGeom>
          <a:solidFill>
            <a:schemeClr val="bg2"/>
          </a:solidFill>
          <a:ln w="25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Рисунок 10">
            <a:extLst>
              <a:ext uri="{FF2B5EF4-FFF2-40B4-BE49-F238E27FC236}">
                <a16:creationId xmlns:a16="http://schemas.microsoft.com/office/drawing/2014/main" id="{F0A94803-3F0A-3B75-F5F0-5728EAE587A6}"/>
              </a:ext>
            </a:extLst>
          </p:cNvPr>
          <p:cNvSpPr/>
          <p:nvPr/>
        </p:nvSpPr>
        <p:spPr>
          <a:xfrm rot="16200000" flipH="1">
            <a:off x="786338" y="1824574"/>
            <a:ext cx="642396" cy="519777"/>
          </a:xfrm>
          <a:custGeom>
            <a:avLst/>
            <a:gdLst>
              <a:gd name="connsiteX0" fmla="*/ 1091495 w 1299309"/>
              <a:gd name="connsiteY0" fmla="*/ 509513 h 1051300"/>
              <a:gd name="connsiteX1" fmla="*/ 1053651 w 1299309"/>
              <a:gd name="connsiteY1" fmla="*/ 471669 h 1051300"/>
              <a:gd name="connsiteX2" fmla="*/ 1053651 w 1299309"/>
              <a:gd name="connsiteY2" fmla="*/ 324696 h 1051300"/>
              <a:gd name="connsiteX3" fmla="*/ 1091495 w 1299309"/>
              <a:gd name="connsiteY3" fmla="*/ 286852 h 1051300"/>
              <a:gd name="connsiteX4" fmla="*/ 1261465 w 1299309"/>
              <a:gd name="connsiteY4" fmla="*/ 286852 h 1051300"/>
              <a:gd name="connsiteX5" fmla="*/ 1299309 w 1299309"/>
              <a:gd name="connsiteY5" fmla="*/ 249008 h 1051300"/>
              <a:gd name="connsiteX6" fmla="*/ 1299309 w 1299309"/>
              <a:gd name="connsiteY6" fmla="*/ 37844 h 1051300"/>
              <a:gd name="connsiteX7" fmla="*/ 1261465 w 1299309"/>
              <a:gd name="connsiteY7" fmla="*/ 0 h 1051300"/>
              <a:gd name="connsiteX8" fmla="*/ 1038673 w 1299309"/>
              <a:gd name="connsiteY8" fmla="*/ 0 h 1051300"/>
              <a:gd name="connsiteX9" fmla="*/ 1000829 w 1299309"/>
              <a:gd name="connsiteY9" fmla="*/ 37844 h 1051300"/>
              <a:gd name="connsiteX10" fmla="*/ 1000829 w 1299309"/>
              <a:gd name="connsiteY10" fmla="*/ 216912 h 1051300"/>
              <a:gd name="connsiteX11" fmla="*/ 962985 w 1299309"/>
              <a:gd name="connsiteY11" fmla="*/ 254755 h 1051300"/>
              <a:gd name="connsiteX12" fmla="*/ 793015 w 1299309"/>
              <a:gd name="connsiteY12" fmla="*/ 254755 h 1051300"/>
              <a:gd name="connsiteX13" fmla="*/ 755171 w 1299309"/>
              <a:gd name="connsiteY13" fmla="*/ 292599 h 1051300"/>
              <a:gd name="connsiteX14" fmla="*/ 755171 w 1299309"/>
              <a:gd name="connsiteY14" fmla="*/ 469633 h 1051300"/>
              <a:gd name="connsiteX15" fmla="*/ 717327 w 1299309"/>
              <a:gd name="connsiteY15" fmla="*/ 507477 h 1051300"/>
              <a:gd name="connsiteX16" fmla="*/ 322758 w 1299309"/>
              <a:gd name="connsiteY16" fmla="*/ 507477 h 1051300"/>
              <a:gd name="connsiteX17" fmla="*/ 284915 w 1299309"/>
              <a:gd name="connsiteY17" fmla="*/ 469633 h 1051300"/>
              <a:gd name="connsiteX18" fmla="*/ 284915 w 1299309"/>
              <a:gd name="connsiteY18" fmla="*/ 274404 h 1051300"/>
              <a:gd name="connsiteX19" fmla="*/ 247070 w 1299309"/>
              <a:gd name="connsiteY19" fmla="*/ 236560 h 1051300"/>
              <a:gd name="connsiteX20" fmla="*/ 37844 w 1299309"/>
              <a:gd name="connsiteY20" fmla="*/ 236560 h 1051300"/>
              <a:gd name="connsiteX21" fmla="*/ 0 w 1299309"/>
              <a:gd name="connsiteY21" fmla="*/ 274404 h 1051300"/>
              <a:gd name="connsiteX22" fmla="*/ 0 w 1299309"/>
              <a:gd name="connsiteY22" fmla="*/ 485568 h 1051300"/>
              <a:gd name="connsiteX23" fmla="*/ 37844 w 1299309"/>
              <a:gd name="connsiteY23" fmla="*/ 523412 h 1051300"/>
              <a:gd name="connsiteX24" fmla="*/ 226010 w 1299309"/>
              <a:gd name="connsiteY24" fmla="*/ 523412 h 1051300"/>
              <a:gd name="connsiteX25" fmla="*/ 263856 w 1299309"/>
              <a:gd name="connsiteY25" fmla="*/ 561256 h 1051300"/>
              <a:gd name="connsiteX26" fmla="*/ 263856 w 1299309"/>
              <a:gd name="connsiteY26" fmla="*/ 726604 h 1051300"/>
              <a:gd name="connsiteX27" fmla="*/ 226010 w 1299309"/>
              <a:gd name="connsiteY27" fmla="*/ 764448 h 1051300"/>
              <a:gd name="connsiteX28" fmla="*/ 37844 w 1299309"/>
              <a:gd name="connsiteY28" fmla="*/ 764448 h 1051300"/>
              <a:gd name="connsiteX29" fmla="*/ 0 w 1299309"/>
              <a:gd name="connsiteY29" fmla="*/ 802292 h 1051300"/>
              <a:gd name="connsiteX30" fmla="*/ 0 w 1299309"/>
              <a:gd name="connsiteY30" fmla="*/ 1013456 h 1051300"/>
              <a:gd name="connsiteX31" fmla="*/ 37844 w 1299309"/>
              <a:gd name="connsiteY31" fmla="*/ 1051300 h 1051300"/>
              <a:gd name="connsiteX32" fmla="*/ 260636 w 1299309"/>
              <a:gd name="connsiteY32" fmla="*/ 1051300 h 1051300"/>
              <a:gd name="connsiteX33" fmla="*/ 298480 w 1299309"/>
              <a:gd name="connsiteY33" fmla="*/ 1013456 h 1051300"/>
              <a:gd name="connsiteX34" fmla="*/ 298480 w 1299309"/>
              <a:gd name="connsiteY34" fmla="*/ 836049 h 1051300"/>
              <a:gd name="connsiteX35" fmla="*/ 336324 w 1299309"/>
              <a:gd name="connsiteY35" fmla="*/ 798205 h 1051300"/>
              <a:gd name="connsiteX36" fmla="*/ 743508 w 1299309"/>
              <a:gd name="connsiteY36" fmla="*/ 798205 h 1051300"/>
              <a:gd name="connsiteX37" fmla="*/ 781352 w 1299309"/>
              <a:gd name="connsiteY37" fmla="*/ 760361 h 1051300"/>
              <a:gd name="connsiteX38" fmla="*/ 781352 w 1299309"/>
              <a:gd name="connsiteY38" fmla="*/ 579452 h 1051300"/>
              <a:gd name="connsiteX39" fmla="*/ 819195 w 1299309"/>
              <a:gd name="connsiteY39" fmla="*/ 541608 h 1051300"/>
              <a:gd name="connsiteX40" fmla="*/ 960131 w 1299309"/>
              <a:gd name="connsiteY40" fmla="*/ 541608 h 1051300"/>
              <a:gd name="connsiteX41" fmla="*/ 997975 w 1299309"/>
              <a:gd name="connsiteY41" fmla="*/ 579452 h 1051300"/>
              <a:gd name="connsiteX42" fmla="*/ 997975 w 1299309"/>
              <a:gd name="connsiteY42" fmla="*/ 758522 h 1051300"/>
              <a:gd name="connsiteX43" fmla="*/ 1035819 w 1299309"/>
              <a:gd name="connsiteY43" fmla="*/ 796366 h 1051300"/>
              <a:gd name="connsiteX44" fmla="*/ 1258612 w 1299309"/>
              <a:gd name="connsiteY44" fmla="*/ 796366 h 1051300"/>
              <a:gd name="connsiteX45" fmla="*/ 1296456 w 1299309"/>
              <a:gd name="connsiteY45" fmla="*/ 758522 h 1051300"/>
              <a:gd name="connsiteX46" fmla="*/ 1296456 w 1299309"/>
              <a:gd name="connsiteY46" fmla="*/ 547357 h 1051300"/>
              <a:gd name="connsiteX47" fmla="*/ 1258612 w 1299309"/>
              <a:gd name="connsiteY47" fmla="*/ 509513 h 1051300"/>
              <a:gd name="connsiteX48" fmla="*/ 1091495 w 1299309"/>
              <a:gd name="connsiteY48" fmla="*/ 509513 h 1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99309" h="1051300">
                <a:moveTo>
                  <a:pt x="1091495" y="509513"/>
                </a:moveTo>
                <a:cubicBezTo>
                  <a:pt x="1070595" y="509513"/>
                  <a:pt x="1053651" y="492569"/>
                  <a:pt x="1053651" y="471669"/>
                </a:cubicBezTo>
                <a:lnTo>
                  <a:pt x="1053651" y="324696"/>
                </a:lnTo>
                <a:cubicBezTo>
                  <a:pt x="1053651" y="303796"/>
                  <a:pt x="1070595" y="286852"/>
                  <a:pt x="1091495" y="286852"/>
                </a:cubicBezTo>
                <a:lnTo>
                  <a:pt x="1261465" y="286852"/>
                </a:lnTo>
                <a:cubicBezTo>
                  <a:pt x="1282365" y="286852"/>
                  <a:pt x="1299309" y="269908"/>
                  <a:pt x="1299309" y="249008"/>
                </a:cubicBezTo>
                <a:lnTo>
                  <a:pt x="1299309" y="37844"/>
                </a:lnTo>
                <a:cubicBezTo>
                  <a:pt x="1299309" y="16943"/>
                  <a:pt x="1282365" y="0"/>
                  <a:pt x="1261465" y="0"/>
                </a:cubicBezTo>
                <a:lnTo>
                  <a:pt x="1038673" y="0"/>
                </a:lnTo>
                <a:cubicBezTo>
                  <a:pt x="1017773" y="0"/>
                  <a:pt x="1000829" y="16943"/>
                  <a:pt x="1000829" y="37844"/>
                </a:cubicBezTo>
                <a:lnTo>
                  <a:pt x="1000829" y="216912"/>
                </a:lnTo>
                <a:cubicBezTo>
                  <a:pt x="1000829" y="237813"/>
                  <a:pt x="983885" y="254755"/>
                  <a:pt x="962985" y="254755"/>
                </a:cubicBezTo>
                <a:lnTo>
                  <a:pt x="793015" y="254755"/>
                </a:lnTo>
                <a:cubicBezTo>
                  <a:pt x="772112" y="254755"/>
                  <a:pt x="755171" y="271699"/>
                  <a:pt x="755171" y="292599"/>
                </a:cubicBezTo>
                <a:lnTo>
                  <a:pt x="755171" y="469633"/>
                </a:lnTo>
                <a:cubicBezTo>
                  <a:pt x="755171" y="490533"/>
                  <a:pt x="738227" y="507477"/>
                  <a:pt x="717327" y="507477"/>
                </a:cubicBezTo>
                <a:lnTo>
                  <a:pt x="322758" y="507477"/>
                </a:lnTo>
                <a:cubicBezTo>
                  <a:pt x="301856" y="507477"/>
                  <a:pt x="284915" y="490533"/>
                  <a:pt x="284915" y="469633"/>
                </a:cubicBezTo>
                <a:lnTo>
                  <a:pt x="284915" y="274404"/>
                </a:lnTo>
                <a:cubicBezTo>
                  <a:pt x="284915" y="253504"/>
                  <a:pt x="267971" y="236560"/>
                  <a:pt x="247070" y="236560"/>
                </a:cubicBezTo>
                <a:lnTo>
                  <a:pt x="37844" y="236560"/>
                </a:lnTo>
                <a:cubicBezTo>
                  <a:pt x="16943" y="236560"/>
                  <a:pt x="0" y="253504"/>
                  <a:pt x="0" y="274404"/>
                </a:cubicBezTo>
                <a:lnTo>
                  <a:pt x="0" y="485568"/>
                </a:lnTo>
                <a:cubicBezTo>
                  <a:pt x="0" y="506468"/>
                  <a:pt x="16943" y="523412"/>
                  <a:pt x="37844" y="523412"/>
                </a:cubicBezTo>
                <a:lnTo>
                  <a:pt x="226010" y="523412"/>
                </a:lnTo>
                <a:cubicBezTo>
                  <a:pt x="246911" y="523412"/>
                  <a:pt x="263856" y="540354"/>
                  <a:pt x="263856" y="561256"/>
                </a:cubicBezTo>
                <a:lnTo>
                  <a:pt x="263856" y="726604"/>
                </a:lnTo>
                <a:cubicBezTo>
                  <a:pt x="263856" y="747504"/>
                  <a:pt x="246911" y="764448"/>
                  <a:pt x="226010" y="764448"/>
                </a:cubicBezTo>
                <a:lnTo>
                  <a:pt x="37844" y="764448"/>
                </a:lnTo>
                <a:cubicBezTo>
                  <a:pt x="16943" y="764448"/>
                  <a:pt x="0" y="781392"/>
                  <a:pt x="0" y="802292"/>
                </a:cubicBezTo>
                <a:lnTo>
                  <a:pt x="0" y="1013456"/>
                </a:lnTo>
                <a:cubicBezTo>
                  <a:pt x="0" y="1034356"/>
                  <a:pt x="16943" y="1051300"/>
                  <a:pt x="37844" y="1051300"/>
                </a:cubicBezTo>
                <a:lnTo>
                  <a:pt x="260636" y="1051300"/>
                </a:lnTo>
                <a:cubicBezTo>
                  <a:pt x="281536" y="1051300"/>
                  <a:pt x="298480" y="1034356"/>
                  <a:pt x="298480" y="1013456"/>
                </a:cubicBezTo>
                <a:lnTo>
                  <a:pt x="298480" y="836049"/>
                </a:lnTo>
                <a:cubicBezTo>
                  <a:pt x="298480" y="815149"/>
                  <a:pt x="315424" y="798205"/>
                  <a:pt x="336324" y="798205"/>
                </a:cubicBezTo>
                <a:lnTo>
                  <a:pt x="743508" y="798205"/>
                </a:lnTo>
                <a:cubicBezTo>
                  <a:pt x="764408" y="798205"/>
                  <a:pt x="781352" y="781261"/>
                  <a:pt x="781352" y="760361"/>
                </a:cubicBezTo>
                <a:lnTo>
                  <a:pt x="781352" y="579452"/>
                </a:lnTo>
                <a:cubicBezTo>
                  <a:pt x="781352" y="558552"/>
                  <a:pt x="798293" y="541608"/>
                  <a:pt x="819195" y="541608"/>
                </a:cubicBezTo>
                <a:lnTo>
                  <a:pt x="960131" y="541608"/>
                </a:lnTo>
                <a:cubicBezTo>
                  <a:pt x="981031" y="541608"/>
                  <a:pt x="997975" y="558552"/>
                  <a:pt x="997975" y="579452"/>
                </a:cubicBezTo>
                <a:lnTo>
                  <a:pt x="997975" y="758522"/>
                </a:lnTo>
                <a:cubicBezTo>
                  <a:pt x="997975" y="779422"/>
                  <a:pt x="1014917" y="796366"/>
                  <a:pt x="1035819" y="796366"/>
                </a:cubicBezTo>
                <a:lnTo>
                  <a:pt x="1258612" y="796366"/>
                </a:lnTo>
                <a:cubicBezTo>
                  <a:pt x="1279512" y="796366"/>
                  <a:pt x="1296456" y="779422"/>
                  <a:pt x="1296456" y="758522"/>
                </a:cubicBezTo>
                <a:lnTo>
                  <a:pt x="1296456" y="547357"/>
                </a:lnTo>
                <a:cubicBezTo>
                  <a:pt x="1296456" y="526455"/>
                  <a:pt x="1279512" y="509513"/>
                  <a:pt x="1258612" y="509513"/>
                </a:cubicBezTo>
                <a:lnTo>
                  <a:pt x="1091495" y="509513"/>
                </a:lnTo>
                <a:close/>
              </a:path>
            </a:pathLst>
          </a:custGeom>
          <a:solidFill>
            <a:schemeClr val="bg2"/>
          </a:solidFill>
          <a:ln w="25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9344831-7FF4-D968-750B-3C1B0D89C746}"/>
              </a:ext>
            </a:extLst>
          </p:cNvPr>
          <p:cNvSpPr/>
          <p:nvPr/>
        </p:nvSpPr>
        <p:spPr>
          <a:xfrm rot="10800000">
            <a:off x="10802772" y="345160"/>
            <a:ext cx="637549" cy="515855"/>
          </a:xfrm>
          <a:custGeom>
            <a:avLst/>
            <a:gdLst>
              <a:gd name="connsiteX0" fmla="*/ 1091495 w 1299309"/>
              <a:gd name="connsiteY0" fmla="*/ 509513 h 1051300"/>
              <a:gd name="connsiteX1" fmla="*/ 1053651 w 1299309"/>
              <a:gd name="connsiteY1" fmla="*/ 471669 h 1051300"/>
              <a:gd name="connsiteX2" fmla="*/ 1053651 w 1299309"/>
              <a:gd name="connsiteY2" fmla="*/ 324696 h 1051300"/>
              <a:gd name="connsiteX3" fmla="*/ 1091495 w 1299309"/>
              <a:gd name="connsiteY3" fmla="*/ 286852 h 1051300"/>
              <a:gd name="connsiteX4" fmla="*/ 1261465 w 1299309"/>
              <a:gd name="connsiteY4" fmla="*/ 286852 h 1051300"/>
              <a:gd name="connsiteX5" fmla="*/ 1299309 w 1299309"/>
              <a:gd name="connsiteY5" fmla="*/ 249008 h 1051300"/>
              <a:gd name="connsiteX6" fmla="*/ 1299309 w 1299309"/>
              <a:gd name="connsiteY6" fmla="*/ 37844 h 1051300"/>
              <a:gd name="connsiteX7" fmla="*/ 1261465 w 1299309"/>
              <a:gd name="connsiteY7" fmla="*/ 0 h 1051300"/>
              <a:gd name="connsiteX8" fmla="*/ 1038673 w 1299309"/>
              <a:gd name="connsiteY8" fmla="*/ 0 h 1051300"/>
              <a:gd name="connsiteX9" fmla="*/ 1000829 w 1299309"/>
              <a:gd name="connsiteY9" fmla="*/ 37844 h 1051300"/>
              <a:gd name="connsiteX10" fmla="*/ 1000829 w 1299309"/>
              <a:gd name="connsiteY10" fmla="*/ 216912 h 1051300"/>
              <a:gd name="connsiteX11" fmla="*/ 962985 w 1299309"/>
              <a:gd name="connsiteY11" fmla="*/ 254755 h 1051300"/>
              <a:gd name="connsiteX12" fmla="*/ 793015 w 1299309"/>
              <a:gd name="connsiteY12" fmla="*/ 254755 h 1051300"/>
              <a:gd name="connsiteX13" fmla="*/ 755171 w 1299309"/>
              <a:gd name="connsiteY13" fmla="*/ 292599 h 1051300"/>
              <a:gd name="connsiteX14" fmla="*/ 755171 w 1299309"/>
              <a:gd name="connsiteY14" fmla="*/ 469633 h 1051300"/>
              <a:gd name="connsiteX15" fmla="*/ 717327 w 1299309"/>
              <a:gd name="connsiteY15" fmla="*/ 507477 h 1051300"/>
              <a:gd name="connsiteX16" fmla="*/ 322758 w 1299309"/>
              <a:gd name="connsiteY16" fmla="*/ 507477 h 1051300"/>
              <a:gd name="connsiteX17" fmla="*/ 284915 w 1299309"/>
              <a:gd name="connsiteY17" fmla="*/ 469633 h 1051300"/>
              <a:gd name="connsiteX18" fmla="*/ 284915 w 1299309"/>
              <a:gd name="connsiteY18" fmla="*/ 274404 h 1051300"/>
              <a:gd name="connsiteX19" fmla="*/ 247070 w 1299309"/>
              <a:gd name="connsiteY19" fmla="*/ 236560 h 1051300"/>
              <a:gd name="connsiteX20" fmla="*/ 37844 w 1299309"/>
              <a:gd name="connsiteY20" fmla="*/ 236560 h 1051300"/>
              <a:gd name="connsiteX21" fmla="*/ 0 w 1299309"/>
              <a:gd name="connsiteY21" fmla="*/ 274404 h 1051300"/>
              <a:gd name="connsiteX22" fmla="*/ 0 w 1299309"/>
              <a:gd name="connsiteY22" fmla="*/ 485568 h 1051300"/>
              <a:gd name="connsiteX23" fmla="*/ 37844 w 1299309"/>
              <a:gd name="connsiteY23" fmla="*/ 523412 h 1051300"/>
              <a:gd name="connsiteX24" fmla="*/ 226010 w 1299309"/>
              <a:gd name="connsiteY24" fmla="*/ 523412 h 1051300"/>
              <a:gd name="connsiteX25" fmla="*/ 263856 w 1299309"/>
              <a:gd name="connsiteY25" fmla="*/ 561256 h 1051300"/>
              <a:gd name="connsiteX26" fmla="*/ 263856 w 1299309"/>
              <a:gd name="connsiteY26" fmla="*/ 726604 h 1051300"/>
              <a:gd name="connsiteX27" fmla="*/ 226010 w 1299309"/>
              <a:gd name="connsiteY27" fmla="*/ 764448 h 1051300"/>
              <a:gd name="connsiteX28" fmla="*/ 37844 w 1299309"/>
              <a:gd name="connsiteY28" fmla="*/ 764448 h 1051300"/>
              <a:gd name="connsiteX29" fmla="*/ 0 w 1299309"/>
              <a:gd name="connsiteY29" fmla="*/ 802292 h 1051300"/>
              <a:gd name="connsiteX30" fmla="*/ 0 w 1299309"/>
              <a:gd name="connsiteY30" fmla="*/ 1013456 h 1051300"/>
              <a:gd name="connsiteX31" fmla="*/ 37844 w 1299309"/>
              <a:gd name="connsiteY31" fmla="*/ 1051300 h 1051300"/>
              <a:gd name="connsiteX32" fmla="*/ 260636 w 1299309"/>
              <a:gd name="connsiteY32" fmla="*/ 1051300 h 1051300"/>
              <a:gd name="connsiteX33" fmla="*/ 298480 w 1299309"/>
              <a:gd name="connsiteY33" fmla="*/ 1013456 h 1051300"/>
              <a:gd name="connsiteX34" fmla="*/ 298480 w 1299309"/>
              <a:gd name="connsiteY34" fmla="*/ 836049 h 1051300"/>
              <a:gd name="connsiteX35" fmla="*/ 336324 w 1299309"/>
              <a:gd name="connsiteY35" fmla="*/ 798205 h 1051300"/>
              <a:gd name="connsiteX36" fmla="*/ 743508 w 1299309"/>
              <a:gd name="connsiteY36" fmla="*/ 798205 h 1051300"/>
              <a:gd name="connsiteX37" fmla="*/ 781352 w 1299309"/>
              <a:gd name="connsiteY37" fmla="*/ 760361 h 1051300"/>
              <a:gd name="connsiteX38" fmla="*/ 781352 w 1299309"/>
              <a:gd name="connsiteY38" fmla="*/ 579452 h 1051300"/>
              <a:gd name="connsiteX39" fmla="*/ 819195 w 1299309"/>
              <a:gd name="connsiteY39" fmla="*/ 541608 h 1051300"/>
              <a:gd name="connsiteX40" fmla="*/ 960131 w 1299309"/>
              <a:gd name="connsiteY40" fmla="*/ 541608 h 1051300"/>
              <a:gd name="connsiteX41" fmla="*/ 997975 w 1299309"/>
              <a:gd name="connsiteY41" fmla="*/ 579452 h 1051300"/>
              <a:gd name="connsiteX42" fmla="*/ 997975 w 1299309"/>
              <a:gd name="connsiteY42" fmla="*/ 758522 h 1051300"/>
              <a:gd name="connsiteX43" fmla="*/ 1035819 w 1299309"/>
              <a:gd name="connsiteY43" fmla="*/ 796366 h 1051300"/>
              <a:gd name="connsiteX44" fmla="*/ 1258612 w 1299309"/>
              <a:gd name="connsiteY44" fmla="*/ 796366 h 1051300"/>
              <a:gd name="connsiteX45" fmla="*/ 1296456 w 1299309"/>
              <a:gd name="connsiteY45" fmla="*/ 758522 h 1051300"/>
              <a:gd name="connsiteX46" fmla="*/ 1296456 w 1299309"/>
              <a:gd name="connsiteY46" fmla="*/ 547357 h 1051300"/>
              <a:gd name="connsiteX47" fmla="*/ 1258612 w 1299309"/>
              <a:gd name="connsiteY47" fmla="*/ 509513 h 1051300"/>
              <a:gd name="connsiteX48" fmla="*/ 1091495 w 1299309"/>
              <a:gd name="connsiteY48" fmla="*/ 509513 h 1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99309" h="1051300">
                <a:moveTo>
                  <a:pt x="1091495" y="509513"/>
                </a:moveTo>
                <a:cubicBezTo>
                  <a:pt x="1070595" y="509513"/>
                  <a:pt x="1053651" y="492569"/>
                  <a:pt x="1053651" y="471669"/>
                </a:cubicBezTo>
                <a:lnTo>
                  <a:pt x="1053651" y="324696"/>
                </a:lnTo>
                <a:cubicBezTo>
                  <a:pt x="1053651" y="303796"/>
                  <a:pt x="1070595" y="286852"/>
                  <a:pt x="1091495" y="286852"/>
                </a:cubicBezTo>
                <a:lnTo>
                  <a:pt x="1261465" y="286852"/>
                </a:lnTo>
                <a:cubicBezTo>
                  <a:pt x="1282365" y="286852"/>
                  <a:pt x="1299309" y="269908"/>
                  <a:pt x="1299309" y="249008"/>
                </a:cubicBezTo>
                <a:lnTo>
                  <a:pt x="1299309" y="37844"/>
                </a:lnTo>
                <a:cubicBezTo>
                  <a:pt x="1299309" y="16943"/>
                  <a:pt x="1282365" y="0"/>
                  <a:pt x="1261465" y="0"/>
                </a:cubicBezTo>
                <a:lnTo>
                  <a:pt x="1038673" y="0"/>
                </a:lnTo>
                <a:cubicBezTo>
                  <a:pt x="1017773" y="0"/>
                  <a:pt x="1000829" y="16943"/>
                  <a:pt x="1000829" y="37844"/>
                </a:cubicBezTo>
                <a:lnTo>
                  <a:pt x="1000829" y="216912"/>
                </a:lnTo>
                <a:cubicBezTo>
                  <a:pt x="1000829" y="237813"/>
                  <a:pt x="983885" y="254755"/>
                  <a:pt x="962985" y="254755"/>
                </a:cubicBezTo>
                <a:lnTo>
                  <a:pt x="793015" y="254755"/>
                </a:lnTo>
                <a:cubicBezTo>
                  <a:pt x="772112" y="254755"/>
                  <a:pt x="755171" y="271699"/>
                  <a:pt x="755171" y="292599"/>
                </a:cubicBezTo>
                <a:lnTo>
                  <a:pt x="755171" y="469633"/>
                </a:lnTo>
                <a:cubicBezTo>
                  <a:pt x="755171" y="490533"/>
                  <a:pt x="738227" y="507477"/>
                  <a:pt x="717327" y="507477"/>
                </a:cubicBezTo>
                <a:lnTo>
                  <a:pt x="322758" y="507477"/>
                </a:lnTo>
                <a:cubicBezTo>
                  <a:pt x="301856" y="507477"/>
                  <a:pt x="284915" y="490533"/>
                  <a:pt x="284915" y="469633"/>
                </a:cubicBezTo>
                <a:lnTo>
                  <a:pt x="284915" y="274404"/>
                </a:lnTo>
                <a:cubicBezTo>
                  <a:pt x="284915" y="253504"/>
                  <a:pt x="267971" y="236560"/>
                  <a:pt x="247070" y="236560"/>
                </a:cubicBezTo>
                <a:lnTo>
                  <a:pt x="37844" y="236560"/>
                </a:lnTo>
                <a:cubicBezTo>
                  <a:pt x="16943" y="236560"/>
                  <a:pt x="0" y="253504"/>
                  <a:pt x="0" y="274404"/>
                </a:cubicBezTo>
                <a:lnTo>
                  <a:pt x="0" y="485568"/>
                </a:lnTo>
                <a:cubicBezTo>
                  <a:pt x="0" y="506468"/>
                  <a:pt x="16943" y="523412"/>
                  <a:pt x="37844" y="523412"/>
                </a:cubicBezTo>
                <a:lnTo>
                  <a:pt x="226010" y="523412"/>
                </a:lnTo>
                <a:cubicBezTo>
                  <a:pt x="246911" y="523412"/>
                  <a:pt x="263856" y="540354"/>
                  <a:pt x="263856" y="561256"/>
                </a:cubicBezTo>
                <a:lnTo>
                  <a:pt x="263856" y="726604"/>
                </a:lnTo>
                <a:cubicBezTo>
                  <a:pt x="263856" y="747504"/>
                  <a:pt x="246911" y="764448"/>
                  <a:pt x="226010" y="764448"/>
                </a:cubicBezTo>
                <a:lnTo>
                  <a:pt x="37844" y="764448"/>
                </a:lnTo>
                <a:cubicBezTo>
                  <a:pt x="16943" y="764448"/>
                  <a:pt x="0" y="781392"/>
                  <a:pt x="0" y="802292"/>
                </a:cubicBezTo>
                <a:lnTo>
                  <a:pt x="0" y="1013456"/>
                </a:lnTo>
                <a:cubicBezTo>
                  <a:pt x="0" y="1034356"/>
                  <a:pt x="16943" y="1051300"/>
                  <a:pt x="37844" y="1051300"/>
                </a:cubicBezTo>
                <a:lnTo>
                  <a:pt x="260636" y="1051300"/>
                </a:lnTo>
                <a:cubicBezTo>
                  <a:pt x="281536" y="1051300"/>
                  <a:pt x="298480" y="1034356"/>
                  <a:pt x="298480" y="1013456"/>
                </a:cubicBezTo>
                <a:lnTo>
                  <a:pt x="298480" y="836049"/>
                </a:lnTo>
                <a:cubicBezTo>
                  <a:pt x="298480" y="815149"/>
                  <a:pt x="315424" y="798205"/>
                  <a:pt x="336324" y="798205"/>
                </a:cubicBezTo>
                <a:lnTo>
                  <a:pt x="743508" y="798205"/>
                </a:lnTo>
                <a:cubicBezTo>
                  <a:pt x="764408" y="798205"/>
                  <a:pt x="781352" y="781261"/>
                  <a:pt x="781352" y="760361"/>
                </a:cubicBezTo>
                <a:lnTo>
                  <a:pt x="781352" y="579452"/>
                </a:lnTo>
                <a:cubicBezTo>
                  <a:pt x="781352" y="558552"/>
                  <a:pt x="798293" y="541608"/>
                  <a:pt x="819195" y="541608"/>
                </a:cubicBezTo>
                <a:lnTo>
                  <a:pt x="960131" y="541608"/>
                </a:lnTo>
                <a:cubicBezTo>
                  <a:pt x="981031" y="541608"/>
                  <a:pt x="997975" y="558552"/>
                  <a:pt x="997975" y="579452"/>
                </a:cubicBezTo>
                <a:lnTo>
                  <a:pt x="997975" y="758522"/>
                </a:lnTo>
                <a:cubicBezTo>
                  <a:pt x="997975" y="779422"/>
                  <a:pt x="1014917" y="796366"/>
                  <a:pt x="1035819" y="796366"/>
                </a:cubicBezTo>
                <a:lnTo>
                  <a:pt x="1258612" y="796366"/>
                </a:lnTo>
                <a:cubicBezTo>
                  <a:pt x="1279512" y="796366"/>
                  <a:pt x="1296456" y="779422"/>
                  <a:pt x="1296456" y="758522"/>
                </a:cubicBezTo>
                <a:lnTo>
                  <a:pt x="1296456" y="547357"/>
                </a:lnTo>
                <a:cubicBezTo>
                  <a:pt x="1296456" y="526455"/>
                  <a:pt x="1279512" y="509513"/>
                  <a:pt x="1258612" y="509513"/>
                </a:cubicBezTo>
                <a:lnTo>
                  <a:pt x="1091495" y="509513"/>
                </a:lnTo>
                <a:close/>
              </a:path>
            </a:pathLst>
          </a:custGeom>
          <a:solidFill>
            <a:schemeClr val="bg2"/>
          </a:solidFill>
          <a:ln w="25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Полилиния 6">
            <a:extLst>
              <a:ext uri="{FF2B5EF4-FFF2-40B4-BE49-F238E27FC236}">
                <a16:creationId xmlns:a16="http://schemas.microsoft.com/office/drawing/2014/main" id="{FAE71F21-6839-C4B8-4645-82851C38971A}"/>
              </a:ext>
            </a:extLst>
          </p:cNvPr>
          <p:cNvSpPr/>
          <p:nvPr userDrawn="1"/>
        </p:nvSpPr>
        <p:spPr>
          <a:xfrm>
            <a:off x="9905526" y="1537910"/>
            <a:ext cx="107908" cy="10775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bg1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9" name="Shape 28">
            <a:extLst>
              <a:ext uri="{FF2B5EF4-FFF2-40B4-BE49-F238E27FC236}">
                <a16:creationId xmlns:a16="http://schemas.microsoft.com/office/drawing/2014/main" id="{747FB563-2F86-A2D1-BCBE-29B5E2E265A4}"/>
              </a:ext>
            </a:extLst>
          </p:cNvPr>
          <p:cNvSpPr/>
          <p:nvPr userDrawn="1"/>
        </p:nvSpPr>
        <p:spPr>
          <a:xfrm rot="5400000">
            <a:off x="6921416" y="520128"/>
            <a:ext cx="63063" cy="63055"/>
          </a:xfrm>
          <a:prstGeom prst="rect">
            <a:avLst/>
          </a:prstGeom>
          <a:solidFill>
            <a:schemeClr val="bg1"/>
          </a:solidFill>
          <a:ln/>
        </p:spPr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21D8DF8A-FFED-B491-E9ED-B9B439D5953A}"/>
              </a:ext>
            </a:extLst>
          </p:cNvPr>
          <p:cNvSpPr/>
          <p:nvPr userDrawn="1"/>
        </p:nvSpPr>
        <p:spPr>
          <a:xfrm rot="5400000">
            <a:off x="11090016" y="1128935"/>
            <a:ext cx="63063" cy="63055"/>
          </a:xfrm>
          <a:prstGeom prst="rect">
            <a:avLst/>
          </a:prstGeom>
          <a:solidFill>
            <a:schemeClr val="bg1"/>
          </a:solidFill>
          <a:ln/>
        </p:spPr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CDA493-7F9B-F94A-AF7A-1C1DDED6251F}"/>
              </a:ext>
            </a:extLst>
          </p:cNvPr>
          <p:cNvSpPr/>
          <p:nvPr userDrawn="1"/>
        </p:nvSpPr>
        <p:spPr>
          <a:xfrm>
            <a:off x="4693381" y="291313"/>
            <a:ext cx="1472750" cy="7004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36F84-880D-0097-7E78-36113A90BBF9}"/>
              </a:ext>
            </a:extLst>
          </p:cNvPr>
          <p:cNvSpPr txBox="1"/>
          <p:nvPr userDrawn="1"/>
        </p:nvSpPr>
        <p:spPr>
          <a:xfrm>
            <a:off x="442913" y="475054"/>
            <a:ext cx="667202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lvl="0"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ru-RU" sz="2800" dirty="0">
                <a:solidFill>
                  <a:schemeClr val="bg1"/>
                </a:solidFill>
              </a:rPr>
              <a:t>ХАРАКТЕРИСТИКА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D377B1-1FC2-6447-B6BD-C2B05BD0F64E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CCB65F85-4123-0747-8A21-98FC128CB6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E7F6E93-7263-F547-932D-1B306CEFF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882650"/>
            <a:ext cx="10515600" cy="434975"/>
          </a:xfrm>
          <a:prstGeom prst="rect">
            <a:avLst/>
          </a:prstGeom>
        </p:spPr>
        <p:txBody>
          <a:bodyPr lIns="0"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ГОРОДСКОГО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29673954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- 10 ш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B07710-CBC9-D3AB-957F-D21381635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3277" y="644153"/>
            <a:ext cx="8528401" cy="569763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0EBA144-91DD-4928-8E81-F6738CC4059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C03730F6-6A00-6444-9CA4-E56936C34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1F20529-CB00-410B-FFFA-A9BB6DCFFB12}"/>
              </a:ext>
            </a:extLst>
          </p:cNvPr>
          <p:cNvSpPr/>
          <p:nvPr userDrawn="1"/>
        </p:nvSpPr>
        <p:spPr>
          <a:xfrm>
            <a:off x="448364" y="1160463"/>
            <a:ext cx="4719300" cy="5185568"/>
          </a:xfrm>
          <a:prstGeom prst="roundRect">
            <a:avLst>
              <a:gd name="adj" fmla="val 312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58">
            <a:extLst>
              <a:ext uri="{FF2B5EF4-FFF2-40B4-BE49-F238E27FC236}">
                <a16:creationId xmlns:a16="http://schemas.microsoft.com/office/drawing/2014/main" id="{A7340DA9-5D45-BC72-6FD5-B0B032BBA1FB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37685" y="1330449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21" name="Текст 58">
            <a:extLst>
              <a:ext uri="{FF2B5EF4-FFF2-40B4-BE49-F238E27FC236}">
                <a16:creationId xmlns:a16="http://schemas.microsoft.com/office/drawing/2014/main" id="{9364FB72-1185-2FFA-6E98-50544866260E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37685" y="1560561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22" name="Текст 58">
            <a:extLst>
              <a:ext uri="{FF2B5EF4-FFF2-40B4-BE49-F238E27FC236}">
                <a16:creationId xmlns:a16="http://schemas.microsoft.com/office/drawing/2014/main" id="{BDB458FA-DA35-FA0E-B0A4-2AA9E7B28871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865712" y="1906462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B66893D-DCA6-77B5-D8B1-827CAEEB1A39}"/>
              </a:ext>
            </a:extLst>
          </p:cNvPr>
          <p:cNvGrpSpPr/>
          <p:nvPr userDrawn="1"/>
        </p:nvGrpSpPr>
        <p:grpSpPr>
          <a:xfrm>
            <a:off x="632008" y="1906462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DF66E2EC-C837-C0C3-4DA1-A09E9A47DF00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BEE7171-1F0B-7AC6-84C0-7B41C62D5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26" name="Текст 58">
            <a:extLst>
              <a:ext uri="{FF2B5EF4-FFF2-40B4-BE49-F238E27FC236}">
                <a16:creationId xmlns:a16="http://schemas.microsoft.com/office/drawing/2014/main" id="{D50C2EC0-D2E1-83C7-3FC1-E007DEE89513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37685" y="2354482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27" name="Текст 58">
            <a:extLst>
              <a:ext uri="{FF2B5EF4-FFF2-40B4-BE49-F238E27FC236}">
                <a16:creationId xmlns:a16="http://schemas.microsoft.com/office/drawing/2014/main" id="{98E8D21C-C798-4656-D162-06533449E587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637685" y="2584594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28" name="Текст 58">
            <a:extLst>
              <a:ext uri="{FF2B5EF4-FFF2-40B4-BE49-F238E27FC236}">
                <a16:creationId xmlns:a16="http://schemas.microsoft.com/office/drawing/2014/main" id="{B8F416BF-EA97-3910-9E27-3E9E4915C3CD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865712" y="2930495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BC36F5D-BEB6-7F23-8E8A-6525A5E2AE8B}"/>
              </a:ext>
            </a:extLst>
          </p:cNvPr>
          <p:cNvGrpSpPr/>
          <p:nvPr userDrawn="1"/>
        </p:nvGrpSpPr>
        <p:grpSpPr>
          <a:xfrm>
            <a:off x="632008" y="2930495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7AF073BE-07F5-A79B-4E97-A90DCFD3D3F2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BB35B3A-142A-1A92-14D2-AE9A98C4C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32" name="Текст 58">
            <a:extLst>
              <a:ext uri="{FF2B5EF4-FFF2-40B4-BE49-F238E27FC236}">
                <a16:creationId xmlns:a16="http://schemas.microsoft.com/office/drawing/2014/main" id="{EB53B53C-55E2-2F80-05F5-704D61A75DB4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37685" y="3368857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33" name="Текст 58">
            <a:extLst>
              <a:ext uri="{FF2B5EF4-FFF2-40B4-BE49-F238E27FC236}">
                <a16:creationId xmlns:a16="http://schemas.microsoft.com/office/drawing/2014/main" id="{0F847944-63B8-49D9-8897-C1B8F8D63BA6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637685" y="3598969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34" name="Текст 58">
            <a:extLst>
              <a:ext uri="{FF2B5EF4-FFF2-40B4-BE49-F238E27FC236}">
                <a16:creationId xmlns:a16="http://schemas.microsoft.com/office/drawing/2014/main" id="{911505D0-5DA7-3C54-8936-769FD49E4FA2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865712" y="3944870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7236553-CED9-D913-5579-018EE852B1E0}"/>
              </a:ext>
            </a:extLst>
          </p:cNvPr>
          <p:cNvGrpSpPr/>
          <p:nvPr userDrawn="1"/>
        </p:nvGrpSpPr>
        <p:grpSpPr>
          <a:xfrm>
            <a:off x="632008" y="3944870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246CB5BF-F442-4B23-7C9F-2C4AFCCDAC63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0118190-D71D-7602-B349-DCCD8E1990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38" name="Текст 58">
            <a:extLst>
              <a:ext uri="{FF2B5EF4-FFF2-40B4-BE49-F238E27FC236}">
                <a16:creationId xmlns:a16="http://schemas.microsoft.com/office/drawing/2014/main" id="{4FD0CFD5-4AD3-D45E-CB45-928708B02073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637685" y="4385982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39" name="Текст 58">
            <a:extLst>
              <a:ext uri="{FF2B5EF4-FFF2-40B4-BE49-F238E27FC236}">
                <a16:creationId xmlns:a16="http://schemas.microsoft.com/office/drawing/2014/main" id="{19B55C54-E2C3-B8AD-D7EB-9CE7E455CC9F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637685" y="4616094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40" name="Текст 58">
            <a:extLst>
              <a:ext uri="{FF2B5EF4-FFF2-40B4-BE49-F238E27FC236}">
                <a16:creationId xmlns:a16="http://schemas.microsoft.com/office/drawing/2014/main" id="{D8598C2A-523D-9802-DC09-289723FFF5E3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865712" y="4961995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4A66173-58F7-90B2-789D-6194C4184230}"/>
              </a:ext>
            </a:extLst>
          </p:cNvPr>
          <p:cNvGrpSpPr/>
          <p:nvPr userDrawn="1"/>
        </p:nvGrpSpPr>
        <p:grpSpPr>
          <a:xfrm>
            <a:off x="632008" y="4961995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3EC35BBC-36E6-B109-37E5-FEEA73EDF21D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B396EC7-391F-125E-8D5E-A253E6BE7F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44" name="Текст 58">
            <a:extLst>
              <a:ext uri="{FF2B5EF4-FFF2-40B4-BE49-F238E27FC236}">
                <a16:creationId xmlns:a16="http://schemas.microsoft.com/office/drawing/2014/main" id="{FDEC81A3-17B4-1AF2-B05D-B250F271FEE0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37685" y="5395613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45" name="Текст 58">
            <a:extLst>
              <a:ext uri="{FF2B5EF4-FFF2-40B4-BE49-F238E27FC236}">
                <a16:creationId xmlns:a16="http://schemas.microsoft.com/office/drawing/2014/main" id="{846CC8A3-2F2A-7FC9-89D5-E562BD3032D5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637686" y="5625725"/>
            <a:ext cx="43823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46" name="Текст 58">
            <a:extLst>
              <a:ext uri="{FF2B5EF4-FFF2-40B4-BE49-F238E27FC236}">
                <a16:creationId xmlns:a16="http://schemas.microsoft.com/office/drawing/2014/main" id="{FE729D53-5BA8-9C4C-5DDF-84E25048050B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65712" y="5971626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E88AA34E-354F-4807-E07E-21088582D541}"/>
              </a:ext>
            </a:extLst>
          </p:cNvPr>
          <p:cNvGrpSpPr/>
          <p:nvPr userDrawn="1"/>
        </p:nvGrpSpPr>
        <p:grpSpPr>
          <a:xfrm>
            <a:off x="632008" y="5971626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997D6236-3600-A17A-6EC4-D8645D352A1B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D4E2FD32-E59E-CEA2-92E4-67B1C336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8D6FE6B-766A-267B-8504-E0011D042E07}"/>
              </a:ext>
            </a:extLst>
          </p:cNvPr>
          <p:cNvSpPr txBox="1"/>
          <p:nvPr userDrawn="1"/>
        </p:nvSpPr>
        <p:spPr>
          <a:xfrm>
            <a:off x="448364" y="474027"/>
            <a:ext cx="22170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A1196981-0D8B-3E4B-3119-89AA528115E1}"/>
              </a:ext>
            </a:extLst>
          </p:cNvPr>
          <p:cNvSpPr/>
          <p:nvPr userDrawn="1"/>
        </p:nvSpPr>
        <p:spPr>
          <a:xfrm>
            <a:off x="5552375" y="1160463"/>
            <a:ext cx="4719300" cy="5185568"/>
          </a:xfrm>
          <a:prstGeom prst="roundRect">
            <a:avLst>
              <a:gd name="adj" fmla="val 312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Текст 58">
            <a:extLst>
              <a:ext uri="{FF2B5EF4-FFF2-40B4-BE49-F238E27FC236}">
                <a16:creationId xmlns:a16="http://schemas.microsoft.com/office/drawing/2014/main" id="{6E67CD17-C907-1BAA-A428-F3B08ED6B947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5741696" y="1330449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54" name="Текст 58">
            <a:extLst>
              <a:ext uri="{FF2B5EF4-FFF2-40B4-BE49-F238E27FC236}">
                <a16:creationId xmlns:a16="http://schemas.microsoft.com/office/drawing/2014/main" id="{8A4FD058-7224-3998-EC42-DE2EBFC338F7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5741696" y="1560561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55" name="Текст 58">
            <a:extLst>
              <a:ext uri="{FF2B5EF4-FFF2-40B4-BE49-F238E27FC236}">
                <a16:creationId xmlns:a16="http://schemas.microsoft.com/office/drawing/2014/main" id="{CA1CFFBD-C25D-FF7C-7782-D64EA6E9DEF1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5969723" y="1906462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1B42B88-CCA4-B7C3-9856-7ABC0980B100}"/>
              </a:ext>
            </a:extLst>
          </p:cNvPr>
          <p:cNvGrpSpPr/>
          <p:nvPr userDrawn="1"/>
        </p:nvGrpSpPr>
        <p:grpSpPr>
          <a:xfrm>
            <a:off x="5736019" y="1906462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FF92579D-B152-2D7F-1DF5-D525980E160B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F179E5A3-5496-1B57-9E4B-96B4B4851D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59" name="Текст 58">
            <a:extLst>
              <a:ext uri="{FF2B5EF4-FFF2-40B4-BE49-F238E27FC236}">
                <a16:creationId xmlns:a16="http://schemas.microsoft.com/office/drawing/2014/main" id="{DCBD1CD8-21EA-4C74-7BE7-46EFA116FBF2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5741696" y="2354482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60" name="Текст 58">
            <a:extLst>
              <a:ext uri="{FF2B5EF4-FFF2-40B4-BE49-F238E27FC236}">
                <a16:creationId xmlns:a16="http://schemas.microsoft.com/office/drawing/2014/main" id="{B8E84F50-4B82-7455-2ADE-BCA6E50473E2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5741696" y="2584594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63" name="Текст 58">
            <a:extLst>
              <a:ext uri="{FF2B5EF4-FFF2-40B4-BE49-F238E27FC236}">
                <a16:creationId xmlns:a16="http://schemas.microsoft.com/office/drawing/2014/main" id="{98875D2C-A21D-32DE-40AD-8829157C5407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5969723" y="2930495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842EDA43-BDF5-2690-A77B-D7E516D819C0}"/>
              </a:ext>
            </a:extLst>
          </p:cNvPr>
          <p:cNvGrpSpPr/>
          <p:nvPr userDrawn="1"/>
        </p:nvGrpSpPr>
        <p:grpSpPr>
          <a:xfrm>
            <a:off x="5736019" y="2930495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67" name="Прямоугольник: скругленные углы 66">
              <a:extLst>
                <a:ext uri="{FF2B5EF4-FFF2-40B4-BE49-F238E27FC236}">
                  <a16:creationId xmlns:a16="http://schemas.microsoft.com/office/drawing/2014/main" id="{3788D440-08DB-5654-0611-6D27ABA6F010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58BEBA5-D447-B5CD-CC74-2CCA6631D7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69" name="Текст 58">
            <a:extLst>
              <a:ext uri="{FF2B5EF4-FFF2-40B4-BE49-F238E27FC236}">
                <a16:creationId xmlns:a16="http://schemas.microsoft.com/office/drawing/2014/main" id="{7DB4FDCC-08C3-9022-1D0B-1229AEA7402D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5741696" y="3368857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70" name="Текст 58">
            <a:extLst>
              <a:ext uri="{FF2B5EF4-FFF2-40B4-BE49-F238E27FC236}">
                <a16:creationId xmlns:a16="http://schemas.microsoft.com/office/drawing/2014/main" id="{D28D2AD6-9C61-163B-CC68-C9DEB0D21DE2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5741696" y="3598969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71" name="Текст 58">
            <a:extLst>
              <a:ext uri="{FF2B5EF4-FFF2-40B4-BE49-F238E27FC236}">
                <a16:creationId xmlns:a16="http://schemas.microsoft.com/office/drawing/2014/main" id="{6E391351-BF41-A5EE-7A93-2CDEEF490BDB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5969723" y="3944870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98303606-4811-5DBC-70C9-2197094F3669}"/>
              </a:ext>
            </a:extLst>
          </p:cNvPr>
          <p:cNvGrpSpPr/>
          <p:nvPr userDrawn="1"/>
        </p:nvGrpSpPr>
        <p:grpSpPr>
          <a:xfrm>
            <a:off x="5736019" y="3944870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117C1FE6-6BFF-0D03-235E-75A4C10BB776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C1D1CA2-CC0E-5A50-E70A-D1FF1A96CC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75" name="Текст 58">
            <a:extLst>
              <a:ext uri="{FF2B5EF4-FFF2-40B4-BE49-F238E27FC236}">
                <a16:creationId xmlns:a16="http://schemas.microsoft.com/office/drawing/2014/main" id="{8445ABB5-8124-8EC0-3237-FD76873818FA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5741696" y="4385982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76" name="Текст 58">
            <a:extLst>
              <a:ext uri="{FF2B5EF4-FFF2-40B4-BE49-F238E27FC236}">
                <a16:creationId xmlns:a16="http://schemas.microsoft.com/office/drawing/2014/main" id="{170E45FB-015E-E319-8A62-665F8C1694D6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5741696" y="4616094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77" name="Текст 58">
            <a:extLst>
              <a:ext uri="{FF2B5EF4-FFF2-40B4-BE49-F238E27FC236}">
                <a16:creationId xmlns:a16="http://schemas.microsoft.com/office/drawing/2014/main" id="{E49380B9-C719-B979-380F-15048D5D7DB9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5969723" y="4961995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D1FACEB-2FAC-C4A9-A0B6-EEE3CAD8A4D7}"/>
              </a:ext>
            </a:extLst>
          </p:cNvPr>
          <p:cNvGrpSpPr/>
          <p:nvPr userDrawn="1"/>
        </p:nvGrpSpPr>
        <p:grpSpPr>
          <a:xfrm>
            <a:off x="5736019" y="4961995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1943092C-F79B-2776-684D-76C1DB7D97CE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DA7247A-D5E6-F62F-6EF4-AD11DAE7F4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81" name="Текст 58">
            <a:extLst>
              <a:ext uri="{FF2B5EF4-FFF2-40B4-BE49-F238E27FC236}">
                <a16:creationId xmlns:a16="http://schemas.microsoft.com/office/drawing/2014/main" id="{5BFD8C6C-EFC2-A82C-7A3D-212F34132E45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5741696" y="5395613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82" name="Текст 58">
            <a:extLst>
              <a:ext uri="{FF2B5EF4-FFF2-40B4-BE49-F238E27FC236}">
                <a16:creationId xmlns:a16="http://schemas.microsoft.com/office/drawing/2014/main" id="{8CDCB15A-975F-8970-4A7C-2CE5EF4E4B6F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5741697" y="5625725"/>
            <a:ext cx="43823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83" name="Текст 58">
            <a:extLst>
              <a:ext uri="{FF2B5EF4-FFF2-40B4-BE49-F238E27FC236}">
                <a16:creationId xmlns:a16="http://schemas.microsoft.com/office/drawing/2014/main" id="{F228693B-23C6-542D-EB63-8476A325D55B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5969723" y="5971626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24D49E66-AB62-F839-88E4-3A00E7C3AA57}"/>
              </a:ext>
            </a:extLst>
          </p:cNvPr>
          <p:cNvGrpSpPr/>
          <p:nvPr userDrawn="1"/>
        </p:nvGrpSpPr>
        <p:grpSpPr>
          <a:xfrm>
            <a:off x="5736019" y="5971626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A2D427A1-E439-4090-485F-7307AD3711B8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512AAC4D-E171-0B42-5DD6-A6542EE898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AB5E1994-C4C7-2148-DD7A-05B420ABD8C8}"/>
              </a:ext>
            </a:extLst>
          </p:cNvPr>
          <p:cNvSpPr/>
          <p:nvPr userDrawn="1"/>
        </p:nvSpPr>
        <p:spPr>
          <a:xfrm>
            <a:off x="11372879" y="3374814"/>
            <a:ext cx="45719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263E4826-6CD0-A6AF-C5CF-252A8544ABC1}"/>
              </a:ext>
            </a:extLst>
          </p:cNvPr>
          <p:cNvSpPr/>
          <p:nvPr userDrawn="1"/>
        </p:nvSpPr>
        <p:spPr>
          <a:xfrm>
            <a:off x="11014632" y="2108461"/>
            <a:ext cx="45719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олилиния 6">
            <a:extLst>
              <a:ext uri="{FF2B5EF4-FFF2-40B4-BE49-F238E27FC236}">
                <a16:creationId xmlns:a16="http://schemas.microsoft.com/office/drawing/2014/main" id="{014B1C44-600B-F01D-6862-4B94988A95CF}"/>
              </a:ext>
            </a:extLst>
          </p:cNvPr>
          <p:cNvSpPr/>
          <p:nvPr userDrawn="1"/>
        </p:nvSpPr>
        <p:spPr>
          <a:xfrm>
            <a:off x="11701289" y="2543004"/>
            <a:ext cx="100778" cy="10063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rgbClr val="1A356D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6" name="Полилиния 6">
            <a:extLst>
              <a:ext uri="{FF2B5EF4-FFF2-40B4-BE49-F238E27FC236}">
                <a16:creationId xmlns:a16="http://schemas.microsoft.com/office/drawing/2014/main" id="{D1C42DBB-49B6-21A3-ACB8-486BD8488149}"/>
              </a:ext>
            </a:extLst>
          </p:cNvPr>
          <p:cNvSpPr/>
          <p:nvPr userDrawn="1"/>
        </p:nvSpPr>
        <p:spPr>
          <a:xfrm>
            <a:off x="10624720" y="3953883"/>
            <a:ext cx="100778" cy="10063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rgbClr val="1A356D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7" name="Полилиния 6">
            <a:extLst>
              <a:ext uri="{FF2B5EF4-FFF2-40B4-BE49-F238E27FC236}">
                <a16:creationId xmlns:a16="http://schemas.microsoft.com/office/drawing/2014/main" id="{30EC3108-E411-7A1A-87CB-645B99901C4C}"/>
              </a:ext>
            </a:extLst>
          </p:cNvPr>
          <p:cNvSpPr/>
          <p:nvPr userDrawn="1"/>
        </p:nvSpPr>
        <p:spPr>
          <a:xfrm>
            <a:off x="3172888" y="601291"/>
            <a:ext cx="100778" cy="10063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rgbClr val="1A356D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7" name="Текст 6">
            <a:extLst>
              <a:ext uri="{FF2B5EF4-FFF2-40B4-BE49-F238E27FC236}">
                <a16:creationId xmlns:a16="http://schemas.microsoft.com/office/drawing/2014/main" id="{A3F7F84F-FC57-CE4B-9D67-D51209CD85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7680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3432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- 10 шт (синий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B07710-CBC9-D3AB-957F-D21381635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3277" y="644153"/>
            <a:ext cx="8528401" cy="569763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0EBA144-91DD-4928-8E81-F6738CC4059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C03730F6-6A00-6444-9CA4-E56936C34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1" name="Текст 6">
            <a:extLst>
              <a:ext uri="{FF2B5EF4-FFF2-40B4-BE49-F238E27FC236}">
                <a16:creationId xmlns:a16="http://schemas.microsoft.com/office/drawing/2014/main" id="{DC44FBF0-9CBE-6744-8361-29C2A7FC11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1F20529-CB00-410B-FFFA-A9BB6DCFFB12}"/>
              </a:ext>
            </a:extLst>
          </p:cNvPr>
          <p:cNvSpPr/>
          <p:nvPr userDrawn="1"/>
        </p:nvSpPr>
        <p:spPr>
          <a:xfrm>
            <a:off x="448364" y="1160463"/>
            <a:ext cx="4719300" cy="5185568"/>
          </a:xfrm>
          <a:prstGeom prst="roundRect">
            <a:avLst>
              <a:gd name="adj" fmla="val 312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58">
            <a:extLst>
              <a:ext uri="{FF2B5EF4-FFF2-40B4-BE49-F238E27FC236}">
                <a16:creationId xmlns:a16="http://schemas.microsoft.com/office/drawing/2014/main" id="{A7340DA9-5D45-BC72-6FD5-B0B032BBA1FB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37685" y="1330449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21" name="Текст 58">
            <a:extLst>
              <a:ext uri="{FF2B5EF4-FFF2-40B4-BE49-F238E27FC236}">
                <a16:creationId xmlns:a16="http://schemas.microsoft.com/office/drawing/2014/main" id="{9364FB72-1185-2FFA-6E98-50544866260E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37685" y="1560561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22" name="Текст 58">
            <a:extLst>
              <a:ext uri="{FF2B5EF4-FFF2-40B4-BE49-F238E27FC236}">
                <a16:creationId xmlns:a16="http://schemas.microsoft.com/office/drawing/2014/main" id="{BDB458FA-DA35-FA0E-B0A4-2AA9E7B28871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865712" y="1906462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B66893D-DCA6-77B5-D8B1-827CAEEB1A39}"/>
              </a:ext>
            </a:extLst>
          </p:cNvPr>
          <p:cNvGrpSpPr/>
          <p:nvPr userDrawn="1"/>
        </p:nvGrpSpPr>
        <p:grpSpPr>
          <a:xfrm>
            <a:off x="632008" y="1906462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DF66E2EC-C837-C0C3-4DA1-A09E9A47DF00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BEE7171-1F0B-7AC6-84C0-7B41C62D5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26" name="Текст 58">
            <a:extLst>
              <a:ext uri="{FF2B5EF4-FFF2-40B4-BE49-F238E27FC236}">
                <a16:creationId xmlns:a16="http://schemas.microsoft.com/office/drawing/2014/main" id="{D50C2EC0-D2E1-83C7-3FC1-E007DEE89513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37685" y="2354482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27" name="Текст 58">
            <a:extLst>
              <a:ext uri="{FF2B5EF4-FFF2-40B4-BE49-F238E27FC236}">
                <a16:creationId xmlns:a16="http://schemas.microsoft.com/office/drawing/2014/main" id="{98E8D21C-C798-4656-D162-06533449E587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637685" y="2584594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28" name="Текст 58">
            <a:extLst>
              <a:ext uri="{FF2B5EF4-FFF2-40B4-BE49-F238E27FC236}">
                <a16:creationId xmlns:a16="http://schemas.microsoft.com/office/drawing/2014/main" id="{B8F416BF-EA97-3910-9E27-3E9E4915C3CD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865712" y="2930495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BC36F5D-BEB6-7F23-8E8A-6525A5E2AE8B}"/>
              </a:ext>
            </a:extLst>
          </p:cNvPr>
          <p:cNvGrpSpPr/>
          <p:nvPr userDrawn="1"/>
        </p:nvGrpSpPr>
        <p:grpSpPr>
          <a:xfrm>
            <a:off x="632008" y="2930495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7AF073BE-07F5-A79B-4E97-A90DCFD3D3F2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BB35B3A-142A-1A92-14D2-AE9A98C4C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32" name="Текст 58">
            <a:extLst>
              <a:ext uri="{FF2B5EF4-FFF2-40B4-BE49-F238E27FC236}">
                <a16:creationId xmlns:a16="http://schemas.microsoft.com/office/drawing/2014/main" id="{EB53B53C-55E2-2F80-05F5-704D61A75DB4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37685" y="3368857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33" name="Текст 58">
            <a:extLst>
              <a:ext uri="{FF2B5EF4-FFF2-40B4-BE49-F238E27FC236}">
                <a16:creationId xmlns:a16="http://schemas.microsoft.com/office/drawing/2014/main" id="{0F847944-63B8-49D9-8897-C1B8F8D63BA6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637685" y="3598969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34" name="Текст 58">
            <a:extLst>
              <a:ext uri="{FF2B5EF4-FFF2-40B4-BE49-F238E27FC236}">
                <a16:creationId xmlns:a16="http://schemas.microsoft.com/office/drawing/2014/main" id="{911505D0-5DA7-3C54-8936-769FD49E4FA2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865712" y="3944870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7236553-CED9-D913-5579-018EE852B1E0}"/>
              </a:ext>
            </a:extLst>
          </p:cNvPr>
          <p:cNvGrpSpPr/>
          <p:nvPr userDrawn="1"/>
        </p:nvGrpSpPr>
        <p:grpSpPr>
          <a:xfrm>
            <a:off x="632008" y="3944870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246CB5BF-F442-4B23-7C9F-2C4AFCCDAC63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0118190-D71D-7602-B349-DCCD8E1990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38" name="Текст 58">
            <a:extLst>
              <a:ext uri="{FF2B5EF4-FFF2-40B4-BE49-F238E27FC236}">
                <a16:creationId xmlns:a16="http://schemas.microsoft.com/office/drawing/2014/main" id="{4FD0CFD5-4AD3-D45E-CB45-928708B02073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637685" y="4385982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39" name="Текст 58">
            <a:extLst>
              <a:ext uri="{FF2B5EF4-FFF2-40B4-BE49-F238E27FC236}">
                <a16:creationId xmlns:a16="http://schemas.microsoft.com/office/drawing/2014/main" id="{19B55C54-E2C3-B8AD-D7EB-9CE7E455CC9F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637685" y="4616094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40" name="Текст 58">
            <a:extLst>
              <a:ext uri="{FF2B5EF4-FFF2-40B4-BE49-F238E27FC236}">
                <a16:creationId xmlns:a16="http://schemas.microsoft.com/office/drawing/2014/main" id="{D8598C2A-523D-9802-DC09-289723FFF5E3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865712" y="4961995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4A66173-58F7-90B2-789D-6194C4184230}"/>
              </a:ext>
            </a:extLst>
          </p:cNvPr>
          <p:cNvGrpSpPr/>
          <p:nvPr userDrawn="1"/>
        </p:nvGrpSpPr>
        <p:grpSpPr>
          <a:xfrm>
            <a:off x="632008" y="4961995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3EC35BBC-36E6-B109-37E5-FEEA73EDF21D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B396EC7-391F-125E-8D5E-A253E6BE7F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44" name="Текст 58">
            <a:extLst>
              <a:ext uri="{FF2B5EF4-FFF2-40B4-BE49-F238E27FC236}">
                <a16:creationId xmlns:a16="http://schemas.microsoft.com/office/drawing/2014/main" id="{FDEC81A3-17B4-1AF2-B05D-B250F271FEE0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37685" y="5395613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45" name="Текст 58">
            <a:extLst>
              <a:ext uri="{FF2B5EF4-FFF2-40B4-BE49-F238E27FC236}">
                <a16:creationId xmlns:a16="http://schemas.microsoft.com/office/drawing/2014/main" id="{846CC8A3-2F2A-7FC9-89D5-E562BD3032D5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637686" y="5625725"/>
            <a:ext cx="43823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46" name="Текст 58">
            <a:extLst>
              <a:ext uri="{FF2B5EF4-FFF2-40B4-BE49-F238E27FC236}">
                <a16:creationId xmlns:a16="http://schemas.microsoft.com/office/drawing/2014/main" id="{FE729D53-5BA8-9C4C-5DDF-84E25048050B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65712" y="5971626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E88AA34E-354F-4807-E07E-21088582D541}"/>
              </a:ext>
            </a:extLst>
          </p:cNvPr>
          <p:cNvGrpSpPr/>
          <p:nvPr userDrawn="1"/>
        </p:nvGrpSpPr>
        <p:grpSpPr>
          <a:xfrm>
            <a:off x="632008" y="5971626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997D6236-3600-A17A-6EC4-D8645D352A1B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D4E2FD32-E59E-CEA2-92E4-67B1C336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8D6FE6B-766A-267B-8504-E0011D042E07}"/>
              </a:ext>
            </a:extLst>
          </p:cNvPr>
          <p:cNvSpPr txBox="1"/>
          <p:nvPr userDrawn="1"/>
        </p:nvSpPr>
        <p:spPr>
          <a:xfrm>
            <a:off x="448364" y="474027"/>
            <a:ext cx="22170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A1196981-0D8B-3E4B-3119-89AA528115E1}"/>
              </a:ext>
            </a:extLst>
          </p:cNvPr>
          <p:cNvSpPr/>
          <p:nvPr userDrawn="1"/>
        </p:nvSpPr>
        <p:spPr>
          <a:xfrm>
            <a:off x="5552375" y="1160463"/>
            <a:ext cx="4719300" cy="5185568"/>
          </a:xfrm>
          <a:prstGeom prst="roundRect">
            <a:avLst>
              <a:gd name="adj" fmla="val 312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Текст 58">
            <a:extLst>
              <a:ext uri="{FF2B5EF4-FFF2-40B4-BE49-F238E27FC236}">
                <a16:creationId xmlns:a16="http://schemas.microsoft.com/office/drawing/2014/main" id="{6E67CD17-C907-1BAA-A428-F3B08ED6B947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5741696" y="1330449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54" name="Текст 58">
            <a:extLst>
              <a:ext uri="{FF2B5EF4-FFF2-40B4-BE49-F238E27FC236}">
                <a16:creationId xmlns:a16="http://schemas.microsoft.com/office/drawing/2014/main" id="{8A4FD058-7224-3998-EC42-DE2EBFC338F7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5741696" y="1560561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55" name="Текст 58">
            <a:extLst>
              <a:ext uri="{FF2B5EF4-FFF2-40B4-BE49-F238E27FC236}">
                <a16:creationId xmlns:a16="http://schemas.microsoft.com/office/drawing/2014/main" id="{CA1CFFBD-C25D-FF7C-7782-D64EA6E9DEF1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5969723" y="1906462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1B42B88-CCA4-B7C3-9856-7ABC0980B100}"/>
              </a:ext>
            </a:extLst>
          </p:cNvPr>
          <p:cNvGrpSpPr/>
          <p:nvPr userDrawn="1"/>
        </p:nvGrpSpPr>
        <p:grpSpPr>
          <a:xfrm>
            <a:off x="5736019" y="1906462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FF92579D-B152-2D7F-1DF5-D525980E160B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F179E5A3-5496-1B57-9E4B-96B4B4851D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59" name="Текст 58">
            <a:extLst>
              <a:ext uri="{FF2B5EF4-FFF2-40B4-BE49-F238E27FC236}">
                <a16:creationId xmlns:a16="http://schemas.microsoft.com/office/drawing/2014/main" id="{DCBD1CD8-21EA-4C74-7BE7-46EFA116FBF2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5741696" y="2354482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60" name="Текст 58">
            <a:extLst>
              <a:ext uri="{FF2B5EF4-FFF2-40B4-BE49-F238E27FC236}">
                <a16:creationId xmlns:a16="http://schemas.microsoft.com/office/drawing/2014/main" id="{B8E84F50-4B82-7455-2ADE-BCA6E50473E2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5741696" y="2584594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63" name="Текст 58">
            <a:extLst>
              <a:ext uri="{FF2B5EF4-FFF2-40B4-BE49-F238E27FC236}">
                <a16:creationId xmlns:a16="http://schemas.microsoft.com/office/drawing/2014/main" id="{98875D2C-A21D-32DE-40AD-8829157C5407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5969723" y="2930495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842EDA43-BDF5-2690-A77B-D7E516D819C0}"/>
              </a:ext>
            </a:extLst>
          </p:cNvPr>
          <p:cNvGrpSpPr/>
          <p:nvPr userDrawn="1"/>
        </p:nvGrpSpPr>
        <p:grpSpPr>
          <a:xfrm>
            <a:off x="5736019" y="2930495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67" name="Прямоугольник: скругленные углы 66">
              <a:extLst>
                <a:ext uri="{FF2B5EF4-FFF2-40B4-BE49-F238E27FC236}">
                  <a16:creationId xmlns:a16="http://schemas.microsoft.com/office/drawing/2014/main" id="{3788D440-08DB-5654-0611-6D27ABA6F010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58BEBA5-D447-B5CD-CC74-2CCA6631D7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69" name="Текст 58">
            <a:extLst>
              <a:ext uri="{FF2B5EF4-FFF2-40B4-BE49-F238E27FC236}">
                <a16:creationId xmlns:a16="http://schemas.microsoft.com/office/drawing/2014/main" id="{7DB4FDCC-08C3-9022-1D0B-1229AEA7402D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5741696" y="3368857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70" name="Текст 58">
            <a:extLst>
              <a:ext uri="{FF2B5EF4-FFF2-40B4-BE49-F238E27FC236}">
                <a16:creationId xmlns:a16="http://schemas.microsoft.com/office/drawing/2014/main" id="{D28D2AD6-9C61-163B-CC68-C9DEB0D21DE2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5741696" y="3598969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71" name="Текст 58">
            <a:extLst>
              <a:ext uri="{FF2B5EF4-FFF2-40B4-BE49-F238E27FC236}">
                <a16:creationId xmlns:a16="http://schemas.microsoft.com/office/drawing/2014/main" id="{6E391351-BF41-A5EE-7A93-2CDEEF490BDB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5969723" y="3944870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98303606-4811-5DBC-70C9-2197094F3669}"/>
              </a:ext>
            </a:extLst>
          </p:cNvPr>
          <p:cNvGrpSpPr/>
          <p:nvPr userDrawn="1"/>
        </p:nvGrpSpPr>
        <p:grpSpPr>
          <a:xfrm>
            <a:off x="5736019" y="3944870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117C1FE6-6BFF-0D03-235E-75A4C10BB776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C1D1CA2-CC0E-5A50-E70A-D1FF1A96CC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75" name="Текст 58">
            <a:extLst>
              <a:ext uri="{FF2B5EF4-FFF2-40B4-BE49-F238E27FC236}">
                <a16:creationId xmlns:a16="http://schemas.microsoft.com/office/drawing/2014/main" id="{8445ABB5-8124-8EC0-3237-FD76873818FA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5741696" y="4385982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76" name="Текст 58">
            <a:extLst>
              <a:ext uri="{FF2B5EF4-FFF2-40B4-BE49-F238E27FC236}">
                <a16:creationId xmlns:a16="http://schemas.microsoft.com/office/drawing/2014/main" id="{170E45FB-015E-E319-8A62-665F8C1694D6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5741696" y="4616094"/>
            <a:ext cx="438233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77" name="Текст 58">
            <a:extLst>
              <a:ext uri="{FF2B5EF4-FFF2-40B4-BE49-F238E27FC236}">
                <a16:creationId xmlns:a16="http://schemas.microsoft.com/office/drawing/2014/main" id="{E49380B9-C719-B979-380F-15048D5D7DB9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5969723" y="4961995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D1FACEB-2FAC-C4A9-A0B6-EEE3CAD8A4D7}"/>
              </a:ext>
            </a:extLst>
          </p:cNvPr>
          <p:cNvGrpSpPr/>
          <p:nvPr userDrawn="1"/>
        </p:nvGrpSpPr>
        <p:grpSpPr>
          <a:xfrm>
            <a:off x="5736019" y="4961995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1943092C-F79B-2776-684D-76C1DB7D97CE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DA7247A-D5E6-F62F-6EF4-AD11DAE7F4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81" name="Текст 58">
            <a:extLst>
              <a:ext uri="{FF2B5EF4-FFF2-40B4-BE49-F238E27FC236}">
                <a16:creationId xmlns:a16="http://schemas.microsoft.com/office/drawing/2014/main" id="{5BFD8C6C-EFC2-A82C-7A3D-212F34132E45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5741696" y="5395613"/>
            <a:ext cx="438233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Фамилия, Имя, Отчество</a:t>
            </a:r>
          </a:p>
        </p:txBody>
      </p:sp>
      <p:sp>
        <p:nvSpPr>
          <p:cNvPr id="82" name="Текст 58">
            <a:extLst>
              <a:ext uri="{FF2B5EF4-FFF2-40B4-BE49-F238E27FC236}">
                <a16:creationId xmlns:a16="http://schemas.microsoft.com/office/drawing/2014/main" id="{8CDCB15A-975F-8970-4A7C-2CE5EF4E4B6F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5741697" y="5625725"/>
            <a:ext cx="43823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Должность в две строки</a:t>
            </a:r>
          </a:p>
        </p:txBody>
      </p:sp>
      <p:sp>
        <p:nvSpPr>
          <p:cNvPr id="83" name="Текст 58">
            <a:extLst>
              <a:ext uri="{FF2B5EF4-FFF2-40B4-BE49-F238E27FC236}">
                <a16:creationId xmlns:a16="http://schemas.microsoft.com/office/drawing/2014/main" id="{F228693B-23C6-542D-EB63-8476A325D55B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5969723" y="5971626"/>
            <a:ext cx="41417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8 (ХХХ) ХХХ-ХХ-ХХ, доб. ХХХ</a:t>
            </a:r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24D49E66-AB62-F839-88E4-3A00E7C3AA57}"/>
              </a:ext>
            </a:extLst>
          </p:cNvPr>
          <p:cNvGrpSpPr/>
          <p:nvPr userDrawn="1"/>
        </p:nvGrpSpPr>
        <p:grpSpPr>
          <a:xfrm>
            <a:off x="5736019" y="5971626"/>
            <a:ext cx="165432" cy="153127"/>
            <a:chOff x="7589677" y="1333958"/>
            <a:chExt cx="182880" cy="169277"/>
          </a:xfrm>
          <a:solidFill>
            <a:schemeClr val="accent1"/>
          </a:solidFill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A2D427A1-E439-4090-485F-7307AD3711B8}"/>
                </a:ext>
              </a:extLst>
            </p:cNvPr>
            <p:cNvSpPr/>
            <p:nvPr userDrawn="1"/>
          </p:nvSpPr>
          <p:spPr>
            <a:xfrm>
              <a:off x="7589677" y="1333958"/>
              <a:ext cx="182880" cy="1692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512AAC4D-E171-0B42-5DD6-A6542EE898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9357" y="1372660"/>
              <a:ext cx="83521" cy="91873"/>
            </a:xfrm>
            <a:prstGeom prst="rect">
              <a:avLst/>
            </a:prstGeom>
          </p:spPr>
        </p:pic>
      </p:grp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AB5E1994-C4C7-2148-DD7A-05B420ABD8C8}"/>
              </a:ext>
            </a:extLst>
          </p:cNvPr>
          <p:cNvSpPr/>
          <p:nvPr userDrawn="1"/>
        </p:nvSpPr>
        <p:spPr>
          <a:xfrm>
            <a:off x="11372879" y="3374814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263E4826-6CD0-A6AF-C5CF-252A8544ABC1}"/>
              </a:ext>
            </a:extLst>
          </p:cNvPr>
          <p:cNvSpPr/>
          <p:nvPr userDrawn="1"/>
        </p:nvSpPr>
        <p:spPr>
          <a:xfrm>
            <a:off x="11014632" y="2108461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олилиния 6">
            <a:extLst>
              <a:ext uri="{FF2B5EF4-FFF2-40B4-BE49-F238E27FC236}">
                <a16:creationId xmlns:a16="http://schemas.microsoft.com/office/drawing/2014/main" id="{014B1C44-600B-F01D-6862-4B94988A95CF}"/>
              </a:ext>
            </a:extLst>
          </p:cNvPr>
          <p:cNvSpPr/>
          <p:nvPr userDrawn="1"/>
        </p:nvSpPr>
        <p:spPr>
          <a:xfrm>
            <a:off x="11701289" y="2543004"/>
            <a:ext cx="100778" cy="10063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bg1"/>
          </a:solidFill>
          <a:ln w="634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6" name="Полилиния 6">
            <a:extLst>
              <a:ext uri="{FF2B5EF4-FFF2-40B4-BE49-F238E27FC236}">
                <a16:creationId xmlns:a16="http://schemas.microsoft.com/office/drawing/2014/main" id="{D1C42DBB-49B6-21A3-ACB8-486BD8488149}"/>
              </a:ext>
            </a:extLst>
          </p:cNvPr>
          <p:cNvSpPr/>
          <p:nvPr userDrawn="1"/>
        </p:nvSpPr>
        <p:spPr>
          <a:xfrm>
            <a:off x="10624720" y="3953883"/>
            <a:ext cx="100778" cy="10063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bg1"/>
          </a:solidFill>
          <a:ln w="634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7" name="Полилиния 6">
            <a:extLst>
              <a:ext uri="{FF2B5EF4-FFF2-40B4-BE49-F238E27FC236}">
                <a16:creationId xmlns:a16="http://schemas.microsoft.com/office/drawing/2014/main" id="{30EC3108-E411-7A1A-87CB-645B99901C4C}"/>
              </a:ext>
            </a:extLst>
          </p:cNvPr>
          <p:cNvSpPr/>
          <p:nvPr userDrawn="1"/>
        </p:nvSpPr>
        <p:spPr>
          <a:xfrm>
            <a:off x="3172888" y="601291"/>
            <a:ext cx="100778" cy="100638"/>
          </a:xfrm>
          <a:custGeom>
            <a:avLst/>
            <a:gdLst>
              <a:gd name="connsiteX0" fmla="*/ 53954 w 107908"/>
              <a:gd name="connsiteY0" fmla="*/ 107758 h 107758"/>
              <a:gd name="connsiteX1" fmla="*/ 34530 w 107908"/>
              <a:gd name="connsiteY1" fmla="*/ 73307 h 107758"/>
              <a:gd name="connsiteX2" fmla="*/ 0 w 107908"/>
              <a:gd name="connsiteY2" fmla="*/ 53879 h 107758"/>
              <a:gd name="connsiteX3" fmla="*/ 34530 w 107908"/>
              <a:gd name="connsiteY3" fmla="*/ 34451 h 107758"/>
              <a:gd name="connsiteX4" fmla="*/ 53954 w 107908"/>
              <a:gd name="connsiteY4" fmla="*/ 0 h 107758"/>
              <a:gd name="connsiteX5" fmla="*/ 73441 w 107908"/>
              <a:gd name="connsiteY5" fmla="*/ 34451 h 107758"/>
              <a:gd name="connsiteX6" fmla="*/ 107908 w 107908"/>
              <a:gd name="connsiteY6" fmla="*/ 53879 h 107758"/>
              <a:gd name="connsiteX7" fmla="*/ 73441 w 107908"/>
              <a:gd name="connsiteY7" fmla="*/ 73307 h 107758"/>
              <a:gd name="connsiteX8" fmla="*/ 53954 w 107908"/>
              <a:gd name="connsiteY8" fmla="*/ 107758 h 1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908" h="107758">
                <a:moveTo>
                  <a:pt x="53954" y="107758"/>
                </a:moveTo>
                <a:cubicBezTo>
                  <a:pt x="53954" y="107758"/>
                  <a:pt x="45448" y="84229"/>
                  <a:pt x="34530" y="73307"/>
                </a:cubicBezTo>
                <a:cubicBezTo>
                  <a:pt x="23549" y="62386"/>
                  <a:pt x="0" y="53879"/>
                  <a:pt x="0" y="53879"/>
                </a:cubicBezTo>
                <a:cubicBezTo>
                  <a:pt x="0" y="53879"/>
                  <a:pt x="23549" y="45373"/>
                  <a:pt x="34530" y="34451"/>
                </a:cubicBezTo>
                <a:cubicBezTo>
                  <a:pt x="45448" y="23529"/>
                  <a:pt x="53954" y="0"/>
                  <a:pt x="53954" y="0"/>
                </a:cubicBezTo>
                <a:cubicBezTo>
                  <a:pt x="53954" y="0"/>
                  <a:pt x="62460" y="23529"/>
                  <a:pt x="73441" y="34451"/>
                </a:cubicBezTo>
                <a:cubicBezTo>
                  <a:pt x="84358" y="45373"/>
                  <a:pt x="107908" y="53879"/>
                  <a:pt x="107908" y="53879"/>
                </a:cubicBezTo>
                <a:cubicBezTo>
                  <a:pt x="107908" y="53879"/>
                  <a:pt x="84358" y="62386"/>
                  <a:pt x="73441" y="73307"/>
                </a:cubicBezTo>
                <a:cubicBezTo>
                  <a:pt x="62460" y="84229"/>
                  <a:pt x="53954" y="107758"/>
                  <a:pt x="53954" y="107758"/>
                </a:cubicBezTo>
                <a:close/>
              </a:path>
            </a:pathLst>
          </a:custGeom>
          <a:solidFill>
            <a:schemeClr val="bg1"/>
          </a:solidFill>
          <a:ln w="634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259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3432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EFAU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2085BD-2DC9-AD8C-2D49-B21C5A17D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53172" y="262421"/>
            <a:ext cx="11685657" cy="63331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17EA62-03DB-CEA3-1F65-481C24432A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442911" y="526845"/>
            <a:ext cx="11306176" cy="5844436"/>
          </a:xfrm>
          <a:prstGeom prst="rect">
            <a:avLst/>
          </a:prstGeom>
        </p:spPr>
      </p:pic>
      <p:sp>
        <p:nvSpPr>
          <p:cNvPr id="5" name="Рисунок 26">
            <a:extLst>
              <a:ext uri="{FF2B5EF4-FFF2-40B4-BE49-F238E27FC236}">
                <a16:creationId xmlns:a16="http://schemas.microsoft.com/office/drawing/2014/main" id="{1CFDB184-BB13-F32D-3E25-8C83F8A63148}"/>
              </a:ext>
            </a:extLst>
          </p:cNvPr>
          <p:cNvSpPr/>
          <p:nvPr/>
        </p:nvSpPr>
        <p:spPr>
          <a:xfrm>
            <a:off x="9088393" y="-62062"/>
            <a:ext cx="3320019" cy="3676954"/>
          </a:xfrm>
          <a:custGeom>
            <a:avLst/>
            <a:gdLst>
              <a:gd name="connsiteX0" fmla="*/ 532769 w 3320019"/>
              <a:gd name="connsiteY0" fmla="*/ 2377364 h 3676954"/>
              <a:gd name="connsiteX1" fmla="*/ 629045 w 3320019"/>
              <a:gd name="connsiteY1" fmla="*/ 2474093 h 3676954"/>
              <a:gd name="connsiteX2" fmla="*/ 628161 w 3320019"/>
              <a:gd name="connsiteY2" fmla="*/ 2848882 h 3676954"/>
              <a:gd name="connsiteX3" fmla="*/ 531431 w 3320019"/>
              <a:gd name="connsiteY3" fmla="*/ 2945154 h 3676954"/>
              <a:gd name="connsiteX4" fmla="*/ 98001 w 3320019"/>
              <a:gd name="connsiteY4" fmla="*/ 2944131 h 3676954"/>
              <a:gd name="connsiteX5" fmla="*/ 1270 w 3320019"/>
              <a:gd name="connsiteY5" fmla="*/ 3040409 h 3676954"/>
              <a:gd name="connsiteX6" fmla="*/ 0 w 3320019"/>
              <a:gd name="connsiteY6" fmla="*/ 3578881 h 3676954"/>
              <a:gd name="connsiteX7" fmla="*/ 96276 w 3320019"/>
              <a:gd name="connsiteY7" fmla="*/ 3675616 h 3676954"/>
              <a:gd name="connsiteX8" fmla="*/ 664404 w 3320019"/>
              <a:gd name="connsiteY8" fmla="*/ 3676954 h 3676954"/>
              <a:gd name="connsiteX9" fmla="*/ 761139 w 3320019"/>
              <a:gd name="connsiteY9" fmla="*/ 3580676 h 3676954"/>
              <a:gd name="connsiteX10" fmla="*/ 762214 w 3320019"/>
              <a:gd name="connsiteY10" fmla="*/ 3124046 h 3676954"/>
              <a:gd name="connsiteX11" fmla="*/ 858942 w 3320019"/>
              <a:gd name="connsiteY11" fmla="*/ 3027774 h 3676954"/>
              <a:gd name="connsiteX12" fmla="*/ 1292373 w 3320019"/>
              <a:gd name="connsiteY12" fmla="*/ 3028797 h 3676954"/>
              <a:gd name="connsiteX13" fmla="*/ 1389108 w 3320019"/>
              <a:gd name="connsiteY13" fmla="*/ 2932518 h 3676954"/>
              <a:gd name="connsiteX14" fmla="*/ 1390170 w 3320019"/>
              <a:gd name="connsiteY14" fmla="*/ 2481080 h 3676954"/>
              <a:gd name="connsiteX15" fmla="*/ 1486899 w 3320019"/>
              <a:gd name="connsiteY15" fmla="*/ 2384802 h 3676954"/>
              <a:gd name="connsiteX16" fmla="*/ 2493066 w 3320019"/>
              <a:gd name="connsiteY16" fmla="*/ 2387175 h 3676954"/>
              <a:gd name="connsiteX17" fmla="*/ 2589345 w 3320019"/>
              <a:gd name="connsiteY17" fmla="*/ 2483904 h 3676954"/>
              <a:gd name="connsiteX18" fmla="*/ 2588167 w 3320019"/>
              <a:gd name="connsiteY18" fmla="*/ 2981748 h 3676954"/>
              <a:gd name="connsiteX19" fmla="*/ 2684446 w 3320019"/>
              <a:gd name="connsiteY19" fmla="*/ 3078477 h 3676954"/>
              <a:gd name="connsiteX20" fmla="*/ 3217976 w 3320019"/>
              <a:gd name="connsiteY20" fmla="*/ 3079738 h 3676954"/>
              <a:gd name="connsiteX21" fmla="*/ 3314712 w 3320019"/>
              <a:gd name="connsiteY21" fmla="*/ 2983459 h 3676954"/>
              <a:gd name="connsiteX22" fmla="*/ 3315979 w 3320019"/>
              <a:gd name="connsiteY22" fmla="*/ 2444988 h 3676954"/>
              <a:gd name="connsiteX23" fmla="*/ 3219701 w 3320019"/>
              <a:gd name="connsiteY23" fmla="*/ 2348252 h 3676954"/>
              <a:gd name="connsiteX24" fmla="*/ 2739871 w 3320019"/>
              <a:gd name="connsiteY24" fmla="*/ 2347126 h 3676954"/>
              <a:gd name="connsiteX25" fmla="*/ 2643593 w 3320019"/>
              <a:gd name="connsiteY25" fmla="*/ 2250391 h 3676954"/>
              <a:gd name="connsiteX26" fmla="*/ 2644590 w 3320019"/>
              <a:gd name="connsiteY26" fmla="*/ 1828747 h 3676954"/>
              <a:gd name="connsiteX27" fmla="*/ 2741319 w 3320019"/>
              <a:gd name="connsiteY27" fmla="*/ 1732468 h 3676954"/>
              <a:gd name="connsiteX28" fmla="*/ 3221154 w 3320019"/>
              <a:gd name="connsiteY28" fmla="*/ 1733601 h 3676954"/>
              <a:gd name="connsiteX29" fmla="*/ 3317884 w 3320019"/>
              <a:gd name="connsiteY29" fmla="*/ 1637328 h 3676954"/>
              <a:gd name="connsiteX30" fmla="*/ 3320019 w 3320019"/>
              <a:gd name="connsiteY30" fmla="*/ 730193 h 3676954"/>
              <a:gd name="connsiteX31" fmla="*/ 3223747 w 3320019"/>
              <a:gd name="connsiteY31" fmla="*/ 633463 h 3676954"/>
              <a:gd name="connsiteX32" fmla="*/ 2721928 w 3320019"/>
              <a:gd name="connsiteY32" fmla="*/ 632280 h 3676954"/>
              <a:gd name="connsiteX33" fmla="*/ 2625649 w 3320019"/>
              <a:gd name="connsiteY33" fmla="*/ 535549 h 3676954"/>
              <a:gd name="connsiteX34" fmla="*/ 2626685 w 3320019"/>
              <a:gd name="connsiteY34" fmla="*/ 98067 h 3676954"/>
              <a:gd name="connsiteX35" fmla="*/ 2530406 w 3320019"/>
              <a:gd name="connsiteY35" fmla="*/ 1335 h 3676954"/>
              <a:gd name="connsiteX36" fmla="*/ 1964258 w 3320019"/>
              <a:gd name="connsiteY36" fmla="*/ 0 h 3676954"/>
              <a:gd name="connsiteX37" fmla="*/ 1867522 w 3320019"/>
              <a:gd name="connsiteY37" fmla="*/ 96276 h 3676954"/>
              <a:gd name="connsiteX38" fmla="*/ 1866519 w 3320019"/>
              <a:gd name="connsiteY38" fmla="*/ 522836 h 3676954"/>
              <a:gd name="connsiteX39" fmla="*/ 1769783 w 3320019"/>
              <a:gd name="connsiteY39" fmla="*/ 619111 h 3676954"/>
              <a:gd name="connsiteX40" fmla="*/ 1291730 w 3320019"/>
              <a:gd name="connsiteY40" fmla="*/ 617984 h 3676954"/>
              <a:gd name="connsiteX41" fmla="*/ 1194994 w 3320019"/>
              <a:gd name="connsiteY41" fmla="*/ 714257 h 3676954"/>
              <a:gd name="connsiteX42" fmla="*/ 1193727 w 3320019"/>
              <a:gd name="connsiteY42" fmla="*/ 1252735 h 3676954"/>
              <a:gd name="connsiteX43" fmla="*/ 1289999 w 3320019"/>
              <a:gd name="connsiteY43" fmla="*/ 1349464 h 3676954"/>
              <a:gd name="connsiteX44" fmla="*/ 1858129 w 3320019"/>
              <a:gd name="connsiteY44" fmla="*/ 1350809 h 3676954"/>
              <a:gd name="connsiteX45" fmla="*/ 1954865 w 3320019"/>
              <a:gd name="connsiteY45" fmla="*/ 1254530 h 3676954"/>
              <a:gd name="connsiteX46" fmla="*/ 1955804 w 3320019"/>
              <a:gd name="connsiteY46" fmla="*/ 855648 h 3676954"/>
              <a:gd name="connsiteX47" fmla="*/ 2052533 w 3320019"/>
              <a:gd name="connsiteY47" fmla="*/ 759376 h 3676954"/>
              <a:gd name="connsiteX48" fmla="*/ 2464282 w 3320019"/>
              <a:gd name="connsiteY48" fmla="*/ 760347 h 3676954"/>
              <a:gd name="connsiteX49" fmla="*/ 2560561 w 3320019"/>
              <a:gd name="connsiteY49" fmla="*/ 857076 h 3676954"/>
              <a:gd name="connsiteX50" fmla="*/ 2558927 w 3320019"/>
              <a:gd name="connsiteY50" fmla="*/ 1549459 h 3676954"/>
              <a:gd name="connsiteX51" fmla="*/ 2462198 w 3320019"/>
              <a:gd name="connsiteY51" fmla="*/ 1645731 h 3676954"/>
              <a:gd name="connsiteX52" fmla="*/ 1421887 w 3320019"/>
              <a:gd name="connsiteY52" fmla="*/ 1643280 h 3676954"/>
              <a:gd name="connsiteX53" fmla="*/ 1325158 w 3320019"/>
              <a:gd name="connsiteY53" fmla="*/ 1739552 h 3676954"/>
              <a:gd name="connsiteX54" fmla="*/ 1324071 w 3320019"/>
              <a:gd name="connsiteY54" fmla="*/ 2200878 h 3676954"/>
              <a:gd name="connsiteX55" fmla="*/ 1227342 w 3320019"/>
              <a:gd name="connsiteY55" fmla="*/ 2297157 h 3676954"/>
              <a:gd name="connsiteX56" fmla="*/ 867950 w 3320019"/>
              <a:gd name="connsiteY56" fmla="*/ 2296308 h 3676954"/>
              <a:gd name="connsiteX57" fmla="*/ 771671 w 3320019"/>
              <a:gd name="connsiteY57" fmla="*/ 2199579 h 3676954"/>
              <a:gd name="connsiteX58" fmla="*/ 772784 w 3320019"/>
              <a:gd name="connsiteY58" fmla="*/ 1727830 h 3676954"/>
              <a:gd name="connsiteX59" fmla="*/ 772977 w 3320019"/>
              <a:gd name="connsiteY59" fmla="*/ 1646445 h 3676954"/>
              <a:gd name="connsiteX60" fmla="*/ 774360 w 3320019"/>
              <a:gd name="connsiteY60" fmla="*/ 1058737 h 3676954"/>
              <a:gd name="connsiteX61" fmla="*/ 774508 w 3320019"/>
              <a:gd name="connsiteY61" fmla="*/ 996344 h 3676954"/>
              <a:gd name="connsiteX62" fmla="*/ 775859 w 3320019"/>
              <a:gd name="connsiteY62" fmla="*/ 423760 h 3676954"/>
              <a:gd name="connsiteX63" fmla="*/ 679587 w 3320019"/>
              <a:gd name="connsiteY63" fmla="*/ 327029 h 3676954"/>
              <a:gd name="connsiteX64" fmla="*/ 111454 w 3320019"/>
              <a:gd name="connsiteY64" fmla="*/ 325689 h 3676954"/>
              <a:gd name="connsiteX65" fmla="*/ 14723 w 3320019"/>
              <a:gd name="connsiteY65" fmla="*/ 421965 h 3676954"/>
              <a:gd name="connsiteX66" fmla="*/ 13373 w 3320019"/>
              <a:gd name="connsiteY66" fmla="*/ 994549 h 3676954"/>
              <a:gd name="connsiteX67" fmla="*/ 13226 w 3320019"/>
              <a:gd name="connsiteY67" fmla="*/ 1056942 h 3676954"/>
              <a:gd name="connsiteX68" fmla="*/ 11840 w 3320019"/>
              <a:gd name="connsiteY68" fmla="*/ 1644650 h 3676954"/>
              <a:gd name="connsiteX69" fmla="*/ 11648 w 3320019"/>
              <a:gd name="connsiteY69" fmla="*/ 1726035 h 3676954"/>
              <a:gd name="connsiteX70" fmla="*/ 10342 w 3320019"/>
              <a:gd name="connsiteY70" fmla="*/ 2279625 h 3676954"/>
              <a:gd name="connsiteX71" fmla="*/ 106619 w 3320019"/>
              <a:gd name="connsiteY71" fmla="*/ 2376354 h 3676954"/>
              <a:gd name="connsiteX72" fmla="*/ 532769 w 3320019"/>
              <a:gd name="connsiteY72" fmla="*/ 2377364 h 367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320019" h="3676954">
                <a:moveTo>
                  <a:pt x="532769" y="2377364"/>
                </a:moveTo>
                <a:cubicBezTo>
                  <a:pt x="586067" y="2377487"/>
                  <a:pt x="629172" y="2420797"/>
                  <a:pt x="629045" y="2474093"/>
                </a:cubicBezTo>
                <a:lnTo>
                  <a:pt x="628161" y="2848882"/>
                </a:lnTo>
                <a:cubicBezTo>
                  <a:pt x="628036" y="2902177"/>
                  <a:pt x="584728" y="2945282"/>
                  <a:pt x="531431" y="2945154"/>
                </a:cubicBezTo>
                <a:lnTo>
                  <a:pt x="98001" y="2944131"/>
                </a:lnTo>
                <a:cubicBezTo>
                  <a:pt x="44704" y="2944008"/>
                  <a:pt x="1396" y="2987114"/>
                  <a:pt x="1270" y="3040409"/>
                </a:cubicBezTo>
                <a:lnTo>
                  <a:pt x="0" y="3578881"/>
                </a:lnTo>
                <a:cubicBezTo>
                  <a:pt x="-125" y="3632183"/>
                  <a:pt x="42979" y="3675487"/>
                  <a:pt x="96276" y="3675616"/>
                </a:cubicBezTo>
                <a:lnTo>
                  <a:pt x="664404" y="3676954"/>
                </a:lnTo>
                <a:cubicBezTo>
                  <a:pt x="717706" y="3677083"/>
                  <a:pt x="761010" y="3633978"/>
                  <a:pt x="761139" y="3580676"/>
                </a:cubicBezTo>
                <a:lnTo>
                  <a:pt x="762214" y="3124046"/>
                </a:lnTo>
                <a:cubicBezTo>
                  <a:pt x="762342" y="3070750"/>
                  <a:pt x="805647" y="3027645"/>
                  <a:pt x="858942" y="3027774"/>
                </a:cubicBezTo>
                <a:lnTo>
                  <a:pt x="1292373" y="3028797"/>
                </a:lnTo>
                <a:cubicBezTo>
                  <a:pt x="1345675" y="3028919"/>
                  <a:pt x="1388980" y="2985814"/>
                  <a:pt x="1389108" y="2932518"/>
                </a:cubicBezTo>
                <a:lnTo>
                  <a:pt x="1390170" y="2481080"/>
                </a:lnTo>
                <a:cubicBezTo>
                  <a:pt x="1390298" y="2427784"/>
                  <a:pt x="1433603" y="2384679"/>
                  <a:pt x="1486899" y="2384802"/>
                </a:cubicBezTo>
                <a:lnTo>
                  <a:pt x="2493066" y="2387175"/>
                </a:lnTo>
                <a:cubicBezTo>
                  <a:pt x="2546362" y="2387304"/>
                  <a:pt x="2589467" y="2430609"/>
                  <a:pt x="2589345" y="2483904"/>
                </a:cubicBezTo>
                <a:lnTo>
                  <a:pt x="2588167" y="2981748"/>
                </a:lnTo>
                <a:cubicBezTo>
                  <a:pt x="2588045" y="3035044"/>
                  <a:pt x="2631150" y="3078355"/>
                  <a:pt x="2684446" y="3078477"/>
                </a:cubicBezTo>
                <a:lnTo>
                  <a:pt x="3217976" y="3079738"/>
                </a:lnTo>
                <a:cubicBezTo>
                  <a:pt x="3271272" y="3079866"/>
                  <a:pt x="3314583" y="3036762"/>
                  <a:pt x="3314712" y="2983459"/>
                </a:cubicBezTo>
                <a:lnTo>
                  <a:pt x="3315979" y="2444988"/>
                </a:lnTo>
                <a:cubicBezTo>
                  <a:pt x="3316101" y="2391692"/>
                  <a:pt x="3273003" y="2348381"/>
                  <a:pt x="3219701" y="2348252"/>
                </a:cubicBezTo>
                <a:lnTo>
                  <a:pt x="2739871" y="2347126"/>
                </a:lnTo>
                <a:cubicBezTo>
                  <a:pt x="2686575" y="2346998"/>
                  <a:pt x="2643470" y="2303693"/>
                  <a:pt x="2643593" y="2250391"/>
                </a:cubicBezTo>
                <a:lnTo>
                  <a:pt x="2644590" y="1828747"/>
                </a:lnTo>
                <a:cubicBezTo>
                  <a:pt x="2644712" y="1775451"/>
                  <a:pt x="2688023" y="1732346"/>
                  <a:pt x="2741319" y="1732468"/>
                </a:cubicBezTo>
                <a:lnTo>
                  <a:pt x="3221154" y="1733601"/>
                </a:lnTo>
                <a:cubicBezTo>
                  <a:pt x="3274450" y="1733729"/>
                  <a:pt x="3317755" y="1690624"/>
                  <a:pt x="3317884" y="1637328"/>
                </a:cubicBezTo>
                <a:lnTo>
                  <a:pt x="3320019" y="730193"/>
                </a:lnTo>
                <a:cubicBezTo>
                  <a:pt x="3320148" y="676897"/>
                  <a:pt x="3277043" y="633589"/>
                  <a:pt x="3223747" y="633463"/>
                </a:cubicBezTo>
                <a:lnTo>
                  <a:pt x="2721928" y="632280"/>
                </a:lnTo>
                <a:cubicBezTo>
                  <a:pt x="2668632" y="632154"/>
                  <a:pt x="2625527" y="588846"/>
                  <a:pt x="2625649" y="535549"/>
                </a:cubicBezTo>
                <a:lnTo>
                  <a:pt x="2626685" y="98067"/>
                </a:lnTo>
                <a:cubicBezTo>
                  <a:pt x="2626807" y="44769"/>
                  <a:pt x="2583709" y="1461"/>
                  <a:pt x="2530406" y="1335"/>
                </a:cubicBezTo>
                <a:lnTo>
                  <a:pt x="1964258" y="0"/>
                </a:lnTo>
                <a:cubicBezTo>
                  <a:pt x="1910955" y="-125"/>
                  <a:pt x="1867651" y="42979"/>
                  <a:pt x="1867522" y="96276"/>
                </a:cubicBezTo>
                <a:lnTo>
                  <a:pt x="1866519" y="522836"/>
                </a:lnTo>
                <a:cubicBezTo>
                  <a:pt x="1866390" y="576133"/>
                  <a:pt x="1823086" y="619237"/>
                  <a:pt x="1769783" y="619111"/>
                </a:cubicBezTo>
                <a:lnTo>
                  <a:pt x="1291730" y="617984"/>
                </a:lnTo>
                <a:cubicBezTo>
                  <a:pt x="1238427" y="617858"/>
                  <a:pt x="1195123" y="660961"/>
                  <a:pt x="1194994" y="714257"/>
                </a:cubicBezTo>
                <a:lnTo>
                  <a:pt x="1193727" y="1252735"/>
                </a:lnTo>
                <a:cubicBezTo>
                  <a:pt x="1193598" y="1306031"/>
                  <a:pt x="1236703" y="1349342"/>
                  <a:pt x="1289999" y="1349464"/>
                </a:cubicBezTo>
                <a:lnTo>
                  <a:pt x="1858129" y="1350809"/>
                </a:lnTo>
                <a:cubicBezTo>
                  <a:pt x="1911432" y="1350931"/>
                  <a:pt x="1954736" y="1307826"/>
                  <a:pt x="1954865" y="1254530"/>
                </a:cubicBezTo>
                <a:lnTo>
                  <a:pt x="1955804" y="855648"/>
                </a:lnTo>
                <a:cubicBezTo>
                  <a:pt x="1955926" y="802352"/>
                  <a:pt x="1999237" y="759247"/>
                  <a:pt x="2052533" y="759376"/>
                </a:cubicBezTo>
                <a:lnTo>
                  <a:pt x="2464282" y="760347"/>
                </a:lnTo>
                <a:cubicBezTo>
                  <a:pt x="2517578" y="760470"/>
                  <a:pt x="2560683" y="803781"/>
                  <a:pt x="2560561" y="857076"/>
                </a:cubicBezTo>
                <a:lnTo>
                  <a:pt x="2558927" y="1549459"/>
                </a:lnTo>
                <a:cubicBezTo>
                  <a:pt x="2558798" y="1602754"/>
                  <a:pt x="2515493" y="1645859"/>
                  <a:pt x="2462198" y="1645731"/>
                </a:cubicBezTo>
                <a:lnTo>
                  <a:pt x="1421887" y="1643280"/>
                </a:lnTo>
                <a:cubicBezTo>
                  <a:pt x="1368592" y="1643151"/>
                  <a:pt x="1325287" y="1686256"/>
                  <a:pt x="1325158" y="1739552"/>
                </a:cubicBezTo>
                <a:lnTo>
                  <a:pt x="1324071" y="2200878"/>
                </a:lnTo>
                <a:cubicBezTo>
                  <a:pt x="1323943" y="2254174"/>
                  <a:pt x="1280638" y="2297279"/>
                  <a:pt x="1227342" y="2297157"/>
                </a:cubicBezTo>
                <a:lnTo>
                  <a:pt x="867950" y="2296308"/>
                </a:lnTo>
                <a:cubicBezTo>
                  <a:pt x="814654" y="2296179"/>
                  <a:pt x="771549" y="2252874"/>
                  <a:pt x="771671" y="2199579"/>
                </a:cubicBezTo>
                <a:lnTo>
                  <a:pt x="772784" y="1727830"/>
                </a:lnTo>
                <a:lnTo>
                  <a:pt x="772977" y="1646445"/>
                </a:lnTo>
                <a:lnTo>
                  <a:pt x="774360" y="1058737"/>
                </a:lnTo>
                <a:lnTo>
                  <a:pt x="774508" y="996344"/>
                </a:lnTo>
                <a:lnTo>
                  <a:pt x="775859" y="423760"/>
                </a:lnTo>
                <a:cubicBezTo>
                  <a:pt x="775988" y="370463"/>
                  <a:pt x="732883" y="327154"/>
                  <a:pt x="679587" y="327029"/>
                </a:cubicBezTo>
                <a:lnTo>
                  <a:pt x="111454" y="325689"/>
                </a:lnTo>
                <a:cubicBezTo>
                  <a:pt x="58157" y="325563"/>
                  <a:pt x="14849" y="368668"/>
                  <a:pt x="14723" y="421965"/>
                </a:cubicBezTo>
                <a:lnTo>
                  <a:pt x="13373" y="994549"/>
                </a:lnTo>
                <a:lnTo>
                  <a:pt x="13226" y="1056942"/>
                </a:lnTo>
                <a:lnTo>
                  <a:pt x="11840" y="1644650"/>
                </a:lnTo>
                <a:lnTo>
                  <a:pt x="11648" y="1726035"/>
                </a:lnTo>
                <a:lnTo>
                  <a:pt x="10342" y="2279625"/>
                </a:lnTo>
                <a:cubicBezTo>
                  <a:pt x="10217" y="2332921"/>
                  <a:pt x="53321" y="2376232"/>
                  <a:pt x="106619" y="2376354"/>
                </a:cubicBezTo>
                <a:lnTo>
                  <a:pt x="532769" y="2377364"/>
                </a:lnTo>
                <a:close/>
              </a:path>
            </a:pathLst>
          </a:custGeom>
          <a:solidFill>
            <a:srgbClr val="E4E7EE"/>
          </a:solidFill>
          <a:ln w="643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938FE7-64AF-6266-E41D-6FF8CFC1476D}"/>
              </a:ext>
            </a:extLst>
          </p:cNvPr>
          <p:cNvSpPr txBox="1"/>
          <p:nvPr userDrawn="1"/>
        </p:nvSpPr>
        <p:spPr>
          <a:xfrm>
            <a:off x="1036732" y="4686183"/>
            <a:ext cx="3722365" cy="230832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effectLst/>
              </a:rPr>
              <a:t>@ Материал подготовлен проектным офисом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151A26-DA6E-8E81-2D7D-A2FF59F88A8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35939" y="4889009"/>
            <a:ext cx="3200400" cy="227013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Наименование вашей организации</a:t>
            </a:r>
          </a:p>
        </p:txBody>
      </p:sp>
      <p:sp>
        <p:nvSpPr>
          <p:cNvPr id="4" name="Рисунок 27">
            <a:extLst>
              <a:ext uri="{FF2B5EF4-FFF2-40B4-BE49-F238E27FC236}">
                <a16:creationId xmlns:a16="http://schemas.microsoft.com/office/drawing/2014/main" id="{05D06494-4AF0-2F75-E175-2E02CE9355B0}"/>
              </a:ext>
            </a:extLst>
          </p:cNvPr>
          <p:cNvSpPr/>
          <p:nvPr/>
        </p:nvSpPr>
        <p:spPr>
          <a:xfrm rot="10800000">
            <a:off x="5095926" y="2845423"/>
            <a:ext cx="3320019" cy="3676954"/>
          </a:xfrm>
          <a:custGeom>
            <a:avLst/>
            <a:gdLst>
              <a:gd name="connsiteX0" fmla="*/ 532769 w 3320019"/>
              <a:gd name="connsiteY0" fmla="*/ 2377364 h 3676954"/>
              <a:gd name="connsiteX1" fmla="*/ 629045 w 3320019"/>
              <a:gd name="connsiteY1" fmla="*/ 2474093 h 3676954"/>
              <a:gd name="connsiteX2" fmla="*/ 628161 w 3320019"/>
              <a:gd name="connsiteY2" fmla="*/ 2848882 h 3676954"/>
              <a:gd name="connsiteX3" fmla="*/ 531431 w 3320019"/>
              <a:gd name="connsiteY3" fmla="*/ 2945154 h 3676954"/>
              <a:gd name="connsiteX4" fmla="*/ 98001 w 3320019"/>
              <a:gd name="connsiteY4" fmla="*/ 2944131 h 3676954"/>
              <a:gd name="connsiteX5" fmla="*/ 1270 w 3320019"/>
              <a:gd name="connsiteY5" fmla="*/ 3040409 h 3676954"/>
              <a:gd name="connsiteX6" fmla="*/ 0 w 3320019"/>
              <a:gd name="connsiteY6" fmla="*/ 3578881 h 3676954"/>
              <a:gd name="connsiteX7" fmla="*/ 96276 w 3320019"/>
              <a:gd name="connsiteY7" fmla="*/ 3675616 h 3676954"/>
              <a:gd name="connsiteX8" fmla="*/ 664404 w 3320019"/>
              <a:gd name="connsiteY8" fmla="*/ 3676954 h 3676954"/>
              <a:gd name="connsiteX9" fmla="*/ 761139 w 3320019"/>
              <a:gd name="connsiteY9" fmla="*/ 3580676 h 3676954"/>
              <a:gd name="connsiteX10" fmla="*/ 762214 w 3320019"/>
              <a:gd name="connsiteY10" fmla="*/ 3124046 h 3676954"/>
              <a:gd name="connsiteX11" fmla="*/ 858942 w 3320019"/>
              <a:gd name="connsiteY11" fmla="*/ 3027774 h 3676954"/>
              <a:gd name="connsiteX12" fmla="*/ 1292373 w 3320019"/>
              <a:gd name="connsiteY12" fmla="*/ 3028797 h 3676954"/>
              <a:gd name="connsiteX13" fmla="*/ 1389108 w 3320019"/>
              <a:gd name="connsiteY13" fmla="*/ 2932518 h 3676954"/>
              <a:gd name="connsiteX14" fmla="*/ 1390170 w 3320019"/>
              <a:gd name="connsiteY14" fmla="*/ 2481080 h 3676954"/>
              <a:gd name="connsiteX15" fmla="*/ 1486899 w 3320019"/>
              <a:gd name="connsiteY15" fmla="*/ 2384802 h 3676954"/>
              <a:gd name="connsiteX16" fmla="*/ 2493066 w 3320019"/>
              <a:gd name="connsiteY16" fmla="*/ 2387175 h 3676954"/>
              <a:gd name="connsiteX17" fmla="*/ 2589345 w 3320019"/>
              <a:gd name="connsiteY17" fmla="*/ 2483904 h 3676954"/>
              <a:gd name="connsiteX18" fmla="*/ 2588167 w 3320019"/>
              <a:gd name="connsiteY18" fmla="*/ 2981748 h 3676954"/>
              <a:gd name="connsiteX19" fmla="*/ 2684446 w 3320019"/>
              <a:gd name="connsiteY19" fmla="*/ 3078477 h 3676954"/>
              <a:gd name="connsiteX20" fmla="*/ 3217976 w 3320019"/>
              <a:gd name="connsiteY20" fmla="*/ 3079738 h 3676954"/>
              <a:gd name="connsiteX21" fmla="*/ 3314712 w 3320019"/>
              <a:gd name="connsiteY21" fmla="*/ 2983459 h 3676954"/>
              <a:gd name="connsiteX22" fmla="*/ 3315979 w 3320019"/>
              <a:gd name="connsiteY22" fmla="*/ 2444988 h 3676954"/>
              <a:gd name="connsiteX23" fmla="*/ 3219701 w 3320019"/>
              <a:gd name="connsiteY23" fmla="*/ 2348252 h 3676954"/>
              <a:gd name="connsiteX24" fmla="*/ 2739871 w 3320019"/>
              <a:gd name="connsiteY24" fmla="*/ 2347126 h 3676954"/>
              <a:gd name="connsiteX25" fmla="*/ 2643593 w 3320019"/>
              <a:gd name="connsiteY25" fmla="*/ 2250391 h 3676954"/>
              <a:gd name="connsiteX26" fmla="*/ 2644590 w 3320019"/>
              <a:gd name="connsiteY26" fmla="*/ 1828747 h 3676954"/>
              <a:gd name="connsiteX27" fmla="*/ 2741319 w 3320019"/>
              <a:gd name="connsiteY27" fmla="*/ 1732468 h 3676954"/>
              <a:gd name="connsiteX28" fmla="*/ 3221154 w 3320019"/>
              <a:gd name="connsiteY28" fmla="*/ 1733601 h 3676954"/>
              <a:gd name="connsiteX29" fmla="*/ 3317884 w 3320019"/>
              <a:gd name="connsiteY29" fmla="*/ 1637328 h 3676954"/>
              <a:gd name="connsiteX30" fmla="*/ 3320019 w 3320019"/>
              <a:gd name="connsiteY30" fmla="*/ 730193 h 3676954"/>
              <a:gd name="connsiteX31" fmla="*/ 3223747 w 3320019"/>
              <a:gd name="connsiteY31" fmla="*/ 633463 h 3676954"/>
              <a:gd name="connsiteX32" fmla="*/ 2721928 w 3320019"/>
              <a:gd name="connsiteY32" fmla="*/ 632280 h 3676954"/>
              <a:gd name="connsiteX33" fmla="*/ 2625649 w 3320019"/>
              <a:gd name="connsiteY33" fmla="*/ 535549 h 3676954"/>
              <a:gd name="connsiteX34" fmla="*/ 2626685 w 3320019"/>
              <a:gd name="connsiteY34" fmla="*/ 98067 h 3676954"/>
              <a:gd name="connsiteX35" fmla="*/ 2530406 w 3320019"/>
              <a:gd name="connsiteY35" fmla="*/ 1335 h 3676954"/>
              <a:gd name="connsiteX36" fmla="*/ 1964258 w 3320019"/>
              <a:gd name="connsiteY36" fmla="*/ 0 h 3676954"/>
              <a:gd name="connsiteX37" fmla="*/ 1867522 w 3320019"/>
              <a:gd name="connsiteY37" fmla="*/ 96276 h 3676954"/>
              <a:gd name="connsiteX38" fmla="*/ 1866519 w 3320019"/>
              <a:gd name="connsiteY38" fmla="*/ 522836 h 3676954"/>
              <a:gd name="connsiteX39" fmla="*/ 1769783 w 3320019"/>
              <a:gd name="connsiteY39" fmla="*/ 619111 h 3676954"/>
              <a:gd name="connsiteX40" fmla="*/ 1291730 w 3320019"/>
              <a:gd name="connsiteY40" fmla="*/ 617984 h 3676954"/>
              <a:gd name="connsiteX41" fmla="*/ 1194994 w 3320019"/>
              <a:gd name="connsiteY41" fmla="*/ 714257 h 3676954"/>
              <a:gd name="connsiteX42" fmla="*/ 1193727 w 3320019"/>
              <a:gd name="connsiteY42" fmla="*/ 1252735 h 3676954"/>
              <a:gd name="connsiteX43" fmla="*/ 1289999 w 3320019"/>
              <a:gd name="connsiteY43" fmla="*/ 1349464 h 3676954"/>
              <a:gd name="connsiteX44" fmla="*/ 1858129 w 3320019"/>
              <a:gd name="connsiteY44" fmla="*/ 1350809 h 3676954"/>
              <a:gd name="connsiteX45" fmla="*/ 1954865 w 3320019"/>
              <a:gd name="connsiteY45" fmla="*/ 1254530 h 3676954"/>
              <a:gd name="connsiteX46" fmla="*/ 1955804 w 3320019"/>
              <a:gd name="connsiteY46" fmla="*/ 855648 h 3676954"/>
              <a:gd name="connsiteX47" fmla="*/ 2052533 w 3320019"/>
              <a:gd name="connsiteY47" fmla="*/ 759376 h 3676954"/>
              <a:gd name="connsiteX48" fmla="*/ 2464282 w 3320019"/>
              <a:gd name="connsiteY48" fmla="*/ 760347 h 3676954"/>
              <a:gd name="connsiteX49" fmla="*/ 2560561 w 3320019"/>
              <a:gd name="connsiteY49" fmla="*/ 857076 h 3676954"/>
              <a:gd name="connsiteX50" fmla="*/ 2558927 w 3320019"/>
              <a:gd name="connsiteY50" fmla="*/ 1549459 h 3676954"/>
              <a:gd name="connsiteX51" fmla="*/ 2462198 w 3320019"/>
              <a:gd name="connsiteY51" fmla="*/ 1645731 h 3676954"/>
              <a:gd name="connsiteX52" fmla="*/ 1421887 w 3320019"/>
              <a:gd name="connsiteY52" fmla="*/ 1643280 h 3676954"/>
              <a:gd name="connsiteX53" fmla="*/ 1325158 w 3320019"/>
              <a:gd name="connsiteY53" fmla="*/ 1739552 h 3676954"/>
              <a:gd name="connsiteX54" fmla="*/ 1324071 w 3320019"/>
              <a:gd name="connsiteY54" fmla="*/ 2200878 h 3676954"/>
              <a:gd name="connsiteX55" fmla="*/ 1227342 w 3320019"/>
              <a:gd name="connsiteY55" fmla="*/ 2297157 h 3676954"/>
              <a:gd name="connsiteX56" fmla="*/ 867950 w 3320019"/>
              <a:gd name="connsiteY56" fmla="*/ 2296308 h 3676954"/>
              <a:gd name="connsiteX57" fmla="*/ 771671 w 3320019"/>
              <a:gd name="connsiteY57" fmla="*/ 2199579 h 3676954"/>
              <a:gd name="connsiteX58" fmla="*/ 772784 w 3320019"/>
              <a:gd name="connsiteY58" fmla="*/ 1727830 h 3676954"/>
              <a:gd name="connsiteX59" fmla="*/ 772977 w 3320019"/>
              <a:gd name="connsiteY59" fmla="*/ 1646445 h 3676954"/>
              <a:gd name="connsiteX60" fmla="*/ 774360 w 3320019"/>
              <a:gd name="connsiteY60" fmla="*/ 1058737 h 3676954"/>
              <a:gd name="connsiteX61" fmla="*/ 774508 w 3320019"/>
              <a:gd name="connsiteY61" fmla="*/ 996344 h 3676954"/>
              <a:gd name="connsiteX62" fmla="*/ 775859 w 3320019"/>
              <a:gd name="connsiteY62" fmla="*/ 423760 h 3676954"/>
              <a:gd name="connsiteX63" fmla="*/ 679587 w 3320019"/>
              <a:gd name="connsiteY63" fmla="*/ 327029 h 3676954"/>
              <a:gd name="connsiteX64" fmla="*/ 111454 w 3320019"/>
              <a:gd name="connsiteY64" fmla="*/ 325689 h 3676954"/>
              <a:gd name="connsiteX65" fmla="*/ 14723 w 3320019"/>
              <a:gd name="connsiteY65" fmla="*/ 421965 h 3676954"/>
              <a:gd name="connsiteX66" fmla="*/ 13373 w 3320019"/>
              <a:gd name="connsiteY66" fmla="*/ 994549 h 3676954"/>
              <a:gd name="connsiteX67" fmla="*/ 13226 w 3320019"/>
              <a:gd name="connsiteY67" fmla="*/ 1056942 h 3676954"/>
              <a:gd name="connsiteX68" fmla="*/ 11840 w 3320019"/>
              <a:gd name="connsiteY68" fmla="*/ 1644650 h 3676954"/>
              <a:gd name="connsiteX69" fmla="*/ 11648 w 3320019"/>
              <a:gd name="connsiteY69" fmla="*/ 1726035 h 3676954"/>
              <a:gd name="connsiteX70" fmla="*/ 10342 w 3320019"/>
              <a:gd name="connsiteY70" fmla="*/ 2279625 h 3676954"/>
              <a:gd name="connsiteX71" fmla="*/ 106619 w 3320019"/>
              <a:gd name="connsiteY71" fmla="*/ 2376354 h 3676954"/>
              <a:gd name="connsiteX72" fmla="*/ 532769 w 3320019"/>
              <a:gd name="connsiteY72" fmla="*/ 2377364 h 367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320019" h="3676954">
                <a:moveTo>
                  <a:pt x="532769" y="2377364"/>
                </a:moveTo>
                <a:cubicBezTo>
                  <a:pt x="586067" y="2377487"/>
                  <a:pt x="629172" y="2420797"/>
                  <a:pt x="629045" y="2474093"/>
                </a:cubicBezTo>
                <a:lnTo>
                  <a:pt x="628161" y="2848882"/>
                </a:lnTo>
                <a:cubicBezTo>
                  <a:pt x="628036" y="2902177"/>
                  <a:pt x="584728" y="2945282"/>
                  <a:pt x="531431" y="2945154"/>
                </a:cubicBezTo>
                <a:lnTo>
                  <a:pt x="98001" y="2944131"/>
                </a:lnTo>
                <a:cubicBezTo>
                  <a:pt x="44704" y="2944008"/>
                  <a:pt x="1396" y="2987114"/>
                  <a:pt x="1270" y="3040409"/>
                </a:cubicBezTo>
                <a:lnTo>
                  <a:pt x="0" y="3578881"/>
                </a:lnTo>
                <a:cubicBezTo>
                  <a:pt x="-125" y="3632183"/>
                  <a:pt x="42979" y="3675487"/>
                  <a:pt x="96276" y="3675616"/>
                </a:cubicBezTo>
                <a:lnTo>
                  <a:pt x="664404" y="3676954"/>
                </a:lnTo>
                <a:cubicBezTo>
                  <a:pt x="717706" y="3677083"/>
                  <a:pt x="761010" y="3633978"/>
                  <a:pt x="761139" y="3580676"/>
                </a:cubicBezTo>
                <a:lnTo>
                  <a:pt x="762214" y="3124046"/>
                </a:lnTo>
                <a:cubicBezTo>
                  <a:pt x="762342" y="3070750"/>
                  <a:pt x="805647" y="3027645"/>
                  <a:pt x="858942" y="3027774"/>
                </a:cubicBezTo>
                <a:lnTo>
                  <a:pt x="1292373" y="3028797"/>
                </a:lnTo>
                <a:cubicBezTo>
                  <a:pt x="1345675" y="3028919"/>
                  <a:pt x="1388980" y="2985814"/>
                  <a:pt x="1389108" y="2932518"/>
                </a:cubicBezTo>
                <a:lnTo>
                  <a:pt x="1390170" y="2481080"/>
                </a:lnTo>
                <a:cubicBezTo>
                  <a:pt x="1390298" y="2427784"/>
                  <a:pt x="1433603" y="2384679"/>
                  <a:pt x="1486899" y="2384802"/>
                </a:cubicBezTo>
                <a:lnTo>
                  <a:pt x="2493066" y="2387175"/>
                </a:lnTo>
                <a:cubicBezTo>
                  <a:pt x="2546362" y="2387304"/>
                  <a:pt x="2589467" y="2430609"/>
                  <a:pt x="2589345" y="2483904"/>
                </a:cubicBezTo>
                <a:lnTo>
                  <a:pt x="2588167" y="2981748"/>
                </a:lnTo>
                <a:cubicBezTo>
                  <a:pt x="2588045" y="3035044"/>
                  <a:pt x="2631150" y="3078355"/>
                  <a:pt x="2684446" y="3078477"/>
                </a:cubicBezTo>
                <a:lnTo>
                  <a:pt x="3217976" y="3079738"/>
                </a:lnTo>
                <a:cubicBezTo>
                  <a:pt x="3271272" y="3079866"/>
                  <a:pt x="3314583" y="3036762"/>
                  <a:pt x="3314712" y="2983459"/>
                </a:cubicBezTo>
                <a:lnTo>
                  <a:pt x="3315979" y="2444988"/>
                </a:lnTo>
                <a:cubicBezTo>
                  <a:pt x="3316101" y="2391692"/>
                  <a:pt x="3273003" y="2348381"/>
                  <a:pt x="3219701" y="2348252"/>
                </a:cubicBezTo>
                <a:lnTo>
                  <a:pt x="2739871" y="2347126"/>
                </a:lnTo>
                <a:cubicBezTo>
                  <a:pt x="2686575" y="2346998"/>
                  <a:pt x="2643470" y="2303693"/>
                  <a:pt x="2643593" y="2250391"/>
                </a:cubicBezTo>
                <a:lnTo>
                  <a:pt x="2644590" y="1828747"/>
                </a:lnTo>
                <a:cubicBezTo>
                  <a:pt x="2644712" y="1775451"/>
                  <a:pt x="2688023" y="1732346"/>
                  <a:pt x="2741319" y="1732468"/>
                </a:cubicBezTo>
                <a:lnTo>
                  <a:pt x="3221154" y="1733601"/>
                </a:lnTo>
                <a:cubicBezTo>
                  <a:pt x="3274450" y="1733729"/>
                  <a:pt x="3317755" y="1690624"/>
                  <a:pt x="3317884" y="1637328"/>
                </a:cubicBezTo>
                <a:lnTo>
                  <a:pt x="3320019" y="730193"/>
                </a:lnTo>
                <a:cubicBezTo>
                  <a:pt x="3320148" y="676897"/>
                  <a:pt x="3277043" y="633589"/>
                  <a:pt x="3223747" y="633463"/>
                </a:cubicBezTo>
                <a:lnTo>
                  <a:pt x="2721928" y="632280"/>
                </a:lnTo>
                <a:cubicBezTo>
                  <a:pt x="2668632" y="632154"/>
                  <a:pt x="2625527" y="588846"/>
                  <a:pt x="2625649" y="535549"/>
                </a:cubicBezTo>
                <a:lnTo>
                  <a:pt x="2626685" y="98067"/>
                </a:lnTo>
                <a:cubicBezTo>
                  <a:pt x="2626807" y="44769"/>
                  <a:pt x="2583709" y="1461"/>
                  <a:pt x="2530406" y="1335"/>
                </a:cubicBezTo>
                <a:lnTo>
                  <a:pt x="1964258" y="0"/>
                </a:lnTo>
                <a:cubicBezTo>
                  <a:pt x="1910955" y="-125"/>
                  <a:pt x="1867651" y="42979"/>
                  <a:pt x="1867522" y="96276"/>
                </a:cubicBezTo>
                <a:lnTo>
                  <a:pt x="1866519" y="522836"/>
                </a:lnTo>
                <a:cubicBezTo>
                  <a:pt x="1866390" y="576133"/>
                  <a:pt x="1823086" y="619237"/>
                  <a:pt x="1769783" y="619111"/>
                </a:cubicBezTo>
                <a:lnTo>
                  <a:pt x="1291730" y="617984"/>
                </a:lnTo>
                <a:cubicBezTo>
                  <a:pt x="1238427" y="617858"/>
                  <a:pt x="1195123" y="660961"/>
                  <a:pt x="1194994" y="714257"/>
                </a:cubicBezTo>
                <a:lnTo>
                  <a:pt x="1193727" y="1252735"/>
                </a:lnTo>
                <a:cubicBezTo>
                  <a:pt x="1193598" y="1306031"/>
                  <a:pt x="1236703" y="1349342"/>
                  <a:pt x="1289999" y="1349464"/>
                </a:cubicBezTo>
                <a:lnTo>
                  <a:pt x="1858129" y="1350809"/>
                </a:lnTo>
                <a:cubicBezTo>
                  <a:pt x="1911432" y="1350931"/>
                  <a:pt x="1954736" y="1307826"/>
                  <a:pt x="1954865" y="1254530"/>
                </a:cubicBezTo>
                <a:lnTo>
                  <a:pt x="1955804" y="855648"/>
                </a:lnTo>
                <a:cubicBezTo>
                  <a:pt x="1955926" y="802352"/>
                  <a:pt x="1999237" y="759247"/>
                  <a:pt x="2052533" y="759376"/>
                </a:cubicBezTo>
                <a:lnTo>
                  <a:pt x="2464282" y="760347"/>
                </a:lnTo>
                <a:cubicBezTo>
                  <a:pt x="2517578" y="760470"/>
                  <a:pt x="2560683" y="803781"/>
                  <a:pt x="2560561" y="857076"/>
                </a:cubicBezTo>
                <a:lnTo>
                  <a:pt x="2558927" y="1549459"/>
                </a:lnTo>
                <a:cubicBezTo>
                  <a:pt x="2558798" y="1602754"/>
                  <a:pt x="2515493" y="1645859"/>
                  <a:pt x="2462198" y="1645731"/>
                </a:cubicBezTo>
                <a:lnTo>
                  <a:pt x="1421887" y="1643280"/>
                </a:lnTo>
                <a:cubicBezTo>
                  <a:pt x="1368592" y="1643151"/>
                  <a:pt x="1325287" y="1686256"/>
                  <a:pt x="1325158" y="1739552"/>
                </a:cubicBezTo>
                <a:lnTo>
                  <a:pt x="1324071" y="2200878"/>
                </a:lnTo>
                <a:cubicBezTo>
                  <a:pt x="1323943" y="2254174"/>
                  <a:pt x="1280638" y="2297279"/>
                  <a:pt x="1227342" y="2297157"/>
                </a:cubicBezTo>
                <a:lnTo>
                  <a:pt x="867950" y="2296308"/>
                </a:lnTo>
                <a:cubicBezTo>
                  <a:pt x="814654" y="2296179"/>
                  <a:pt x="771549" y="2252874"/>
                  <a:pt x="771671" y="2199579"/>
                </a:cubicBezTo>
                <a:lnTo>
                  <a:pt x="772784" y="1727830"/>
                </a:lnTo>
                <a:lnTo>
                  <a:pt x="772977" y="1646445"/>
                </a:lnTo>
                <a:lnTo>
                  <a:pt x="774360" y="1058737"/>
                </a:lnTo>
                <a:lnTo>
                  <a:pt x="774508" y="996344"/>
                </a:lnTo>
                <a:lnTo>
                  <a:pt x="775859" y="423760"/>
                </a:lnTo>
                <a:cubicBezTo>
                  <a:pt x="775988" y="370463"/>
                  <a:pt x="732883" y="327154"/>
                  <a:pt x="679587" y="327029"/>
                </a:cubicBezTo>
                <a:lnTo>
                  <a:pt x="111454" y="325689"/>
                </a:lnTo>
                <a:cubicBezTo>
                  <a:pt x="58157" y="325563"/>
                  <a:pt x="14849" y="368668"/>
                  <a:pt x="14723" y="421965"/>
                </a:cubicBezTo>
                <a:lnTo>
                  <a:pt x="13373" y="994549"/>
                </a:lnTo>
                <a:lnTo>
                  <a:pt x="13226" y="1056942"/>
                </a:lnTo>
                <a:lnTo>
                  <a:pt x="11840" y="1644650"/>
                </a:lnTo>
                <a:lnTo>
                  <a:pt x="11648" y="1726035"/>
                </a:lnTo>
                <a:lnTo>
                  <a:pt x="10342" y="2279625"/>
                </a:lnTo>
                <a:cubicBezTo>
                  <a:pt x="10217" y="2332921"/>
                  <a:pt x="53321" y="2376232"/>
                  <a:pt x="106619" y="2376354"/>
                </a:cubicBezTo>
                <a:lnTo>
                  <a:pt x="532769" y="2377364"/>
                </a:lnTo>
                <a:close/>
              </a:path>
            </a:pathLst>
          </a:custGeom>
          <a:solidFill>
            <a:srgbClr val="E4E7EE"/>
          </a:solidFill>
          <a:ln w="643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343E7F6C-F4F1-9676-4058-073F13067709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6229350" y="1117074"/>
            <a:ext cx="4913313" cy="4059238"/>
          </a:xfrm>
          <a:prstGeom prst="roundRect">
            <a:avLst>
              <a:gd name="adj" fmla="val 690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dirty="0"/>
              <a:t>ФОТО ВАШЕГО </a:t>
            </a:r>
            <a:br>
              <a:rPr lang="ru-RU" dirty="0"/>
            </a:br>
            <a:r>
              <a:rPr lang="ru-RU" dirty="0"/>
              <a:t>ГОРОДСКОГО ОКРУГА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CCF2B-EA04-594C-8A4C-AC978F3E70FA}"/>
              </a:ext>
            </a:extLst>
          </p:cNvPr>
          <p:cNvSpPr txBox="1"/>
          <p:nvPr userDrawn="1"/>
        </p:nvSpPr>
        <p:spPr>
          <a:xfrm>
            <a:off x="1035939" y="5672579"/>
            <a:ext cx="1418592" cy="230832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ru-RU" sz="1200" dirty="0"/>
              <a:t>2024 год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CC34DA-E080-B802-987B-B3FEDFAD6F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748" y="1433745"/>
            <a:ext cx="938213" cy="749390"/>
          </a:xfrm>
          <a:prstGeom prst="rect">
            <a:avLst/>
          </a:prstGeom>
        </p:spPr>
      </p:pic>
      <p:sp>
        <p:nvSpPr>
          <p:cNvPr id="8" name="Рисунок 18">
            <a:extLst>
              <a:ext uri="{FF2B5EF4-FFF2-40B4-BE49-F238E27FC236}">
                <a16:creationId xmlns:a16="http://schemas.microsoft.com/office/drawing/2014/main" id="{95108B4A-6211-2864-C50D-992705AEC3F6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1748301" y="1501801"/>
            <a:ext cx="486000" cy="67568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Tx/>
              <a:buNone/>
              <a:defRPr sz="400"/>
            </a:lvl1pPr>
          </a:lstStyle>
          <a:p>
            <a:r>
              <a:rPr lang="ru-RU" dirty="0"/>
              <a:t>ГЕРБ ГОРОДСКОГО ОКРУГА</a:t>
            </a:r>
          </a:p>
          <a:p>
            <a:r>
              <a:rPr lang="ru-RU" dirty="0"/>
              <a:t>НА ПРОЗРАЧНОМ ФОНЕ</a:t>
            </a:r>
          </a:p>
        </p:txBody>
      </p:sp>
    </p:spTree>
    <p:extLst>
      <p:ext uri="{BB962C8B-B14F-4D97-AF65-F5344CB8AC3E}">
        <p14:creationId xmlns:p14="http://schemas.microsoft.com/office/powerpoint/2010/main" val="302136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г.о. (8 шт) -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9">
            <a:extLst>
              <a:ext uri="{FF2B5EF4-FFF2-40B4-BE49-F238E27FC236}">
                <a16:creationId xmlns:a16="http://schemas.microsoft.com/office/drawing/2014/main" id="{9BF91CFC-E893-E7A1-2DDE-80BC3F147D8F}"/>
              </a:ext>
            </a:extLst>
          </p:cNvPr>
          <p:cNvSpPr/>
          <p:nvPr/>
        </p:nvSpPr>
        <p:spPr>
          <a:xfrm>
            <a:off x="1421" y="6034321"/>
            <a:ext cx="9573112" cy="359154"/>
          </a:xfrm>
          <a:custGeom>
            <a:avLst/>
            <a:gdLst>
              <a:gd name="connsiteX0" fmla="*/ 9573112 w 9573112"/>
              <a:gd name="connsiteY0" fmla="*/ 0 h 359154"/>
              <a:gd name="connsiteX1" fmla="*/ 4376577 w 9573112"/>
              <a:gd name="connsiteY1" fmla="*/ 0 h 359154"/>
              <a:gd name="connsiteX2" fmla="*/ 4279704 w 9573112"/>
              <a:gd name="connsiteY2" fmla="*/ 93984 h 359154"/>
              <a:gd name="connsiteX3" fmla="*/ 4279704 w 9573112"/>
              <a:gd name="connsiteY3" fmla="*/ 265170 h 359154"/>
              <a:gd name="connsiteX4" fmla="*/ 4182831 w 9573112"/>
              <a:gd name="connsiteY4" fmla="*/ 359154 h 359154"/>
              <a:gd name="connsiteX5" fmla="*/ 3867994 w 9573112"/>
              <a:gd name="connsiteY5" fmla="*/ 359154 h 359154"/>
              <a:gd name="connsiteX6" fmla="*/ 3771121 w 9573112"/>
              <a:gd name="connsiteY6" fmla="*/ 265170 h 359154"/>
              <a:gd name="connsiteX7" fmla="*/ 3771121 w 9573112"/>
              <a:gd name="connsiteY7" fmla="*/ 93984 h 359154"/>
              <a:gd name="connsiteX8" fmla="*/ 3674248 w 9573112"/>
              <a:gd name="connsiteY8" fmla="*/ 0 h 359154"/>
              <a:gd name="connsiteX9" fmla="*/ 0 w 9573112"/>
              <a:gd name="connsiteY9" fmla="*/ 0 h 35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73112" h="359154">
                <a:moveTo>
                  <a:pt x="9573112" y="0"/>
                </a:moveTo>
                <a:lnTo>
                  <a:pt x="4376577" y="0"/>
                </a:lnTo>
                <a:cubicBezTo>
                  <a:pt x="4323075" y="0"/>
                  <a:pt x="4279704" y="42078"/>
                  <a:pt x="4279704" y="93984"/>
                </a:cubicBezTo>
                <a:lnTo>
                  <a:pt x="4279704" y="265170"/>
                </a:lnTo>
                <a:cubicBezTo>
                  <a:pt x="4279704" y="317076"/>
                  <a:pt x="4236332" y="359154"/>
                  <a:pt x="4182831" y="359154"/>
                </a:cubicBezTo>
                <a:lnTo>
                  <a:pt x="3867994" y="359154"/>
                </a:lnTo>
                <a:cubicBezTo>
                  <a:pt x="3814493" y="359154"/>
                  <a:pt x="3771121" y="317076"/>
                  <a:pt x="3771121" y="265170"/>
                </a:cubicBezTo>
                <a:lnTo>
                  <a:pt x="3771121" y="93984"/>
                </a:lnTo>
                <a:cubicBezTo>
                  <a:pt x="3771121" y="42078"/>
                  <a:pt x="3727750" y="0"/>
                  <a:pt x="3674248" y="0"/>
                </a:cubicBezTo>
                <a:lnTo>
                  <a:pt x="0" y="0"/>
                </a:lnTo>
              </a:path>
            </a:pathLst>
          </a:custGeom>
          <a:noFill/>
          <a:ln w="9818" cap="flat">
            <a:solidFill>
              <a:srgbClr val="1A356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BE40D3D-708D-1124-3146-2F12A6D2E50C}"/>
              </a:ext>
            </a:extLst>
          </p:cNvPr>
          <p:cNvSpPr txBox="1">
            <a:spLocks/>
          </p:cNvSpPr>
          <p:nvPr userDrawn="1"/>
        </p:nvSpPr>
        <p:spPr>
          <a:xfrm>
            <a:off x="442913" y="474027"/>
            <a:ext cx="2719387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ru-RU" b="1" dirty="0">
                <a:solidFill>
                  <a:schemeClr val="accent1"/>
                </a:solidFill>
              </a:rPr>
              <a:t>ПРЕИМУЩЕСТВА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AF5C7B4-323F-B173-24DF-9BFF676EEE79}"/>
              </a:ext>
            </a:extLst>
          </p:cNvPr>
          <p:cNvSpPr/>
          <p:nvPr userDrawn="1"/>
        </p:nvSpPr>
        <p:spPr>
          <a:xfrm>
            <a:off x="442913" y="1181755"/>
            <a:ext cx="2719387" cy="2143921"/>
          </a:xfrm>
          <a:prstGeom prst="roundRect">
            <a:avLst>
              <a:gd name="adj" fmla="val 8698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0D17A7-E6F4-5F92-B558-34884438BC18}"/>
              </a:ext>
            </a:extLst>
          </p:cNvPr>
          <p:cNvSpPr/>
          <p:nvPr userDrawn="1"/>
        </p:nvSpPr>
        <p:spPr>
          <a:xfrm>
            <a:off x="3305176" y="1181755"/>
            <a:ext cx="2719387" cy="2143921"/>
          </a:xfrm>
          <a:prstGeom prst="roundRect">
            <a:avLst>
              <a:gd name="adj" fmla="val 8698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22BB559-555F-65EF-AD49-18F50668D043}"/>
              </a:ext>
            </a:extLst>
          </p:cNvPr>
          <p:cNvSpPr/>
          <p:nvPr userDrawn="1"/>
        </p:nvSpPr>
        <p:spPr>
          <a:xfrm>
            <a:off x="6167439" y="1181755"/>
            <a:ext cx="2719387" cy="2143921"/>
          </a:xfrm>
          <a:prstGeom prst="roundRect">
            <a:avLst>
              <a:gd name="adj" fmla="val 8698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62BAB63-651E-F8DD-B64B-55EFD288A56D}"/>
              </a:ext>
            </a:extLst>
          </p:cNvPr>
          <p:cNvSpPr/>
          <p:nvPr userDrawn="1"/>
        </p:nvSpPr>
        <p:spPr>
          <a:xfrm>
            <a:off x="442913" y="3447435"/>
            <a:ext cx="2719387" cy="2143921"/>
          </a:xfrm>
          <a:prstGeom prst="roundRect">
            <a:avLst>
              <a:gd name="adj" fmla="val 8698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4ED84F2-8092-809E-C05D-0CDEC168837F}"/>
              </a:ext>
            </a:extLst>
          </p:cNvPr>
          <p:cNvSpPr/>
          <p:nvPr userDrawn="1"/>
        </p:nvSpPr>
        <p:spPr>
          <a:xfrm>
            <a:off x="3305176" y="3447435"/>
            <a:ext cx="2719387" cy="2143921"/>
          </a:xfrm>
          <a:prstGeom prst="roundRect">
            <a:avLst>
              <a:gd name="adj" fmla="val 8698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3AC7A61-4194-702B-0B16-458BA629B542}"/>
              </a:ext>
            </a:extLst>
          </p:cNvPr>
          <p:cNvSpPr/>
          <p:nvPr userDrawn="1"/>
        </p:nvSpPr>
        <p:spPr>
          <a:xfrm>
            <a:off x="6167439" y="3447435"/>
            <a:ext cx="2719387" cy="2143921"/>
          </a:xfrm>
          <a:prstGeom prst="roundRect">
            <a:avLst>
              <a:gd name="adj" fmla="val 8698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925A333-D92C-E447-1E10-D085062EA557}"/>
              </a:ext>
            </a:extLst>
          </p:cNvPr>
          <p:cNvSpPr/>
          <p:nvPr userDrawn="1"/>
        </p:nvSpPr>
        <p:spPr>
          <a:xfrm>
            <a:off x="9029701" y="3447435"/>
            <a:ext cx="2719387" cy="2143921"/>
          </a:xfrm>
          <a:prstGeom prst="roundRect">
            <a:avLst>
              <a:gd name="adj" fmla="val 8698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Рисунок 46">
            <a:extLst>
              <a:ext uri="{FF2B5EF4-FFF2-40B4-BE49-F238E27FC236}">
                <a16:creationId xmlns:a16="http://schemas.microsoft.com/office/drawing/2014/main" id="{44C64605-5129-DB3C-C406-EAE5F529216A}"/>
              </a:ext>
            </a:extLst>
          </p:cNvPr>
          <p:cNvSpPr/>
          <p:nvPr/>
        </p:nvSpPr>
        <p:spPr>
          <a:xfrm rot="10800000">
            <a:off x="9574534" y="5439656"/>
            <a:ext cx="1980767" cy="1602682"/>
          </a:xfrm>
          <a:custGeom>
            <a:avLst/>
            <a:gdLst>
              <a:gd name="connsiteX0" fmla="*/ 1663960 w 1980767"/>
              <a:gd name="connsiteY0" fmla="*/ 776741 h 1602682"/>
              <a:gd name="connsiteX1" fmla="*/ 1606268 w 1980767"/>
              <a:gd name="connsiteY1" fmla="*/ 719049 h 1602682"/>
              <a:gd name="connsiteX2" fmla="*/ 1606268 w 1980767"/>
              <a:gd name="connsiteY2" fmla="*/ 494992 h 1602682"/>
              <a:gd name="connsiteX3" fmla="*/ 1663960 w 1980767"/>
              <a:gd name="connsiteY3" fmla="*/ 437299 h 1602682"/>
              <a:gd name="connsiteX4" fmla="*/ 1923075 w 1980767"/>
              <a:gd name="connsiteY4" fmla="*/ 437299 h 1602682"/>
              <a:gd name="connsiteX5" fmla="*/ 1980767 w 1980767"/>
              <a:gd name="connsiteY5" fmla="*/ 379606 h 1602682"/>
              <a:gd name="connsiteX6" fmla="*/ 1980767 w 1980767"/>
              <a:gd name="connsiteY6" fmla="*/ 57692 h 1602682"/>
              <a:gd name="connsiteX7" fmla="*/ 1923075 w 1980767"/>
              <a:gd name="connsiteY7" fmla="*/ 0 h 1602682"/>
              <a:gd name="connsiteX8" fmla="*/ 1583433 w 1980767"/>
              <a:gd name="connsiteY8" fmla="*/ 0 h 1602682"/>
              <a:gd name="connsiteX9" fmla="*/ 1525741 w 1980767"/>
              <a:gd name="connsiteY9" fmla="*/ 57692 h 1602682"/>
              <a:gd name="connsiteX10" fmla="*/ 1525741 w 1980767"/>
              <a:gd name="connsiteY10" fmla="*/ 330678 h 1602682"/>
              <a:gd name="connsiteX11" fmla="*/ 1468048 w 1980767"/>
              <a:gd name="connsiteY11" fmla="*/ 388369 h 1602682"/>
              <a:gd name="connsiteX12" fmla="*/ 1208933 w 1980767"/>
              <a:gd name="connsiteY12" fmla="*/ 388369 h 1602682"/>
              <a:gd name="connsiteX13" fmla="*/ 1151241 w 1980767"/>
              <a:gd name="connsiteY13" fmla="*/ 446061 h 1602682"/>
              <a:gd name="connsiteX14" fmla="*/ 1151241 w 1980767"/>
              <a:gd name="connsiteY14" fmla="*/ 715945 h 1602682"/>
              <a:gd name="connsiteX15" fmla="*/ 1093549 w 1980767"/>
              <a:gd name="connsiteY15" fmla="*/ 773637 h 1602682"/>
              <a:gd name="connsiteX16" fmla="*/ 492038 w 1980767"/>
              <a:gd name="connsiteY16" fmla="*/ 773637 h 1602682"/>
              <a:gd name="connsiteX17" fmla="*/ 434346 w 1980767"/>
              <a:gd name="connsiteY17" fmla="*/ 715945 h 1602682"/>
              <a:gd name="connsiteX18" fmla="*/ 434346 w 1980767"/>
              <a:gd name="connsiteY18" fmla="*/ 418323 h 1602682"/>
              <a:gd name="connsiteX19" fmla="*/ 376652 w 1980767"/>
              <a:gd name="connsiteY19" fmla="*/ 360630 h 1602682"/>
              <a:gd name="connsiteX20" fmla="*/ 57692 w 1980767"/>
              <a:gd name="connsiteY20" fmla="*/ 360630 h 1602682"/>
              <a:gd name="connsiteX21" fmla="*/ 0 w 1980767"/>
              <a:gd name="connsiteY21" fmla="*/ 418323 h 1602682"/>
              <a:gd name="connsiteX22" fmla="*/ 0 w 1980767"/>
              <a:gd name="connsiteY22" fmla="*/ 740238 h 1602682"/>
              <a:gd name="connsiteX23" fmla="*/ 57692 w 1980767"/>
              <a:gd name="connsiteY23" fmla="*/ 797930 h 1602682"/>
              <a:gd name="connsiteX24" fmla="*/ 344548 w 1980767"/>
              <a:gd name="connsiteY24" fmla="*/ 797930 h 1602682"/>
              <a:gd name="connsiteX25" fmla="*/ 402242 w 1980767"/>
              <a:gd name="connsiteY25" fmla="*/ 855622 h 1602682"/>
              <a:gd name="connsiteX26" fmla="*/ 402242 w 1980767"/>
              <a:gd name="connsiteY26" fmla="*/ 1107691 h 1602682"/>
              <a:gd name="connsiteX27" fmla="*/ 344548 w 1980767"/>
              <a:gd name="connsiteY27" fmla="*/ 1165383 h 1602682"/>
              <a:gd name="connsiteX28" fmla="*/ 57692 w 1980767"/>
              <a:gd name="connsiteY28" fmla="*/ 1165383 h 1602682"/>
              <a:gd name="connsiteX29" fmla="*/ 0 w 1980767"/>
              <a:gd name="connsiteY29" fmla="*/ 1223075 h 1602682"/>
              <a:gd name="connsiteX30" fmla="*/ 0 w 1980767"/>
              <a:gd name="connsiteY30" fmla="*/ 1544990 h 1602682"/>
              <a:gd name="connsiteX31" fmla="*/ 57692 w 1980767"/>
              <a:gd name="connsiteY31" fmla="*/ 1602683 h 1602682"/>
              <a:gd name="connsiteX32" fmla="*/ 397334 w 1980767"/>
              <a:gd name="connsiteY32" fmla="*/ 1602683 h 1602682"/>
              <a:gd name="connsiteX33" fmla="*/ 455026 w 1980767"/>
              <a:gd name="connsiteY33" fmla="*/ 1544990 h 1602682"/>
              <a:gd name="connsiteX34" fmla="*/ 455026 w 1980767"/>
              <a:gd name="connsiteY34" fmla="*/ 1274537 h 1602682"/>
              <a:gd name="connsiteX35" fmla="*/ 512719 w 1980767"/>
              <a:gd name="connsiteY35" fmla="*/ 1216845 h 1602682"/>
              <a:gd name="connsiteX36" fmla="*/ 1133460 w 1980767"/>
              <a:gd name="connsiteY36" fmla="*/ 1216845 h 1602682"/>
              <a:gd name="connsiteX37" fmla="*/ 1191153 w 1980767"/>
              <a:gd name="connsiteY37" fmla="*/ 1159152 h 1602682"/>
              <a:gd name="connsiteX38" fmla="*/ 1191153 w 1980767"/>
              <a:gd name="connsiteY38" fmla="*/ 883360 h 1602682"/>
              <a:gd name="connsiteX39" fmla="*/ 1248845 w 1980767"/>
              <a:gd name="connsiteY39" fmla="*/ 825668 h 1602682"/>
              <a:gd name="connsiteX40" fmla="*/ 1463698 w 1980767"/>
              <a:gd name="connsiteY40" fmla="*/ 825668 h 1602682"/>
              <a:gd name="connsiteX41" fmla="*/ 1521391 w 1980767"/>
              <a:gd name="connsiteY41" fmla="*/ 883360 h 1602682"/>
              <a:gd name="connsiteX42" fmla="*/ 1521391 w 1980767"/>
              <a:gd name="connsiteY42" fmla="*/ 1156349 h 1602682"/>
              <a:gd name="connsiteX43" fmla="*/ 1579083 w 1980767"/>
              <a:gd name="connsiteY43" fmla="*/ 1214041 h 1602682"/>
              <a:gd name="connsiteX44" fmla="*/ 1918725 w 1980767"/>
              <a:gd name="connsiteY44" fmla="*/ 1214041 h 1602682"/>
              <a:gd name="connsiteX45" fmla="*/ 1976417 w 1980767"/>
              <a:gd name="connsiteY45" fmla="*/ 1156349 h 1602682"/>
              <a:gd name="connsiteX46" fmla="*/ 1976417 w 1980767"/>
              <a:gd name="connsiteY46" fmla="*/ 834434 h 1602682"/>
              <a:gd name="connsiteX47" fmla="*/ 1918725 w 1980767"/>
              <a:gd name="connsiteY47" fmla="*/ 776741 h 1602682"/>
              <a:gd name="connsiteX48" fmla="*/ 1663960 w 1980767"/>
              <a:gd name="connsiteY48" fmla="*/ 776741 h 160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980767" h="1602682">
                <a:moveTo>
                  <a:pt x="1663960" y="776741"/>
                </a:moveTo>
                <a:cubicBezTo>
                  <a:pt x="1632098" y="776741"/>
                  <a:pt x="1606268" y="750911"/>
                  <a:pt x="1606268" y="719049"/>
                </a:cubicBezTo>
                <a:lnTo>
                  <a:pt x="1606268" y="494992"/>
                </a:lnTo>
                <a:cubicBezTo>
                  <a:pt x="1606268" y="463130"/>
                  <a:pt x="1632098" y="437299"/>
                  <a:pt x="1663960" y="437299"/>
                </a:cubicBezTo>
                <a:lnTo>
                  <a:pt x="1923075" y="437299"/>
                </a:lnTo>
                <a:cubicBezTo>
                  <a:pt x="1954936" y="437299"/>
                  <a:pt x="1980767" y="411469"/>
                  <a:pt x="1980767" y="379606"/>
                </a:cubicBezTo>
                <a:lnTo>
                  <a:pt x="1980767" y="57692"/>
                </a:lnTo>
                <a:cubicBezTo>
                  <a:pt x="1980767" y="25830"/>
                  <a:pt x="1954936" y="0"/>
                  <a:pt x="1923075" y="0"/>
                </a:cubicBezTo>
                <a:lnTo>
                  <a:pt x="1583433" y="0"/>
                </a:lnTo>
                <a:cubicBezTo>
                  <a:pt x="1551571" y="0"/>
                  <a:pt x="1525741" y="25830"/>
                  <a:pt x="1525741" y="57692"/>
                </a:cubicBezTo>
                <a:lnTo>
                  <a:pt x="1525741" y="330678"/>
                </a:lnTo>
                <a:cubicBezTo>
                  <a:pt x="1525741" y="362540"/>
                  <a:pt x="1499910" y="388369"/>
                  <a:pt x="1468048" y="388369"/>
                </a:cubicBezTo>
                <a:lnTo>
                  <a:pt x="1208933" y="388369"/>
                </a:lnTo>
                <a:cubicBezTo>
                  <a:pt x="1177068" y="388369"/>
                  <a:pt x="1151241" y="414199"/>
                  <a:pt x="1151241" y="446061"/>
                </a:cubicBezTo>
                <a:lnTo>
                  <a:pt x="1151241" y="715945"/>
                </a:lnTo>
                <a:cubicBezTo>
                  <a:pt x="1151241" y="747807"/>
                  <a:pt x="1125410" y="773637"/>
                  <a:pt x="1093549" y="773637"/>
                </a:cubicBezTo>
                <a:lnTo>
                  <a:pt x="492038" y="773637"/>
                </a:lnTo>
                <a:cubicBezTo>
                  <a:pt x="460173" y="773637"/>
                  <a:pt x="434346" y="747807"/>
                  <a:pt x="434346" y="715945"/>
                </a:cubicBezTo>
                <a:lnTo>
                  <a:pt x="434346" y="418323"/>
                </a:lnTo>
                <a:cubicBezTo>
                  <a:pt x="434346" y="386461"/>
                  <a:pt x="408515" y="360630"/>
                  <a:pt x="376652" y="360630"/>
                </a:cubicBezTo>
                <a:lnTo>
                  <a:pt x="57692" y="360630"/>
                </a:lnTo>
                <a:cubicBezTo>
                  <a:pt x="25830" y="360630"/>
                  <a:pt x="0" y="386461"/>
                  <a:pt x="0" y="418323"/>
                </a:cubicBezTo>
                <a:lnTo>
                  <a:pt x="0" y="740238"/>
                </a:lnTo>
                <a:cubicBezTo>
                  <a:pt x="0" y="772099"/>
                  <a:pt x="25830" y="797930"/>
                  <a:pt x="57692" y="797930"/>
                </a:cubicBezTo>
                <a:lnTo>
                  <a:pt x="344548" y="797930"/>
                </a:lnTo>
                <a:cubicBezTo>
                  <a:pt x="376410" y="797930"/>
                  <a:pt x="402242" y="823757"/>
                  <a:pt x="402242" y="855622"/>
                </a:cubicBezTo>
                <a:lnTo>
                  <a:pt x="402242" y="1107691"/>
                </a:lnTo>
                <a:cubicBezTo>
                  <a:pt x="402242" y="1139552"/>
                  <a:pt x="376410" y="1165383"/>
                  <a:pt x="344548" y="1165383"/>
                </a:cubicBezTo>
                <a:lnTo>
                  <a:pt x="57692" y="1165383"/>
                </a:lnTo>
                <a:cubicBezTo>
                  <a:pt x="25830" y="1165383"/>
                  <a:pt x="0" y="1191214"/>
                  <a:pt x="0" y="1223075"/>
                </a:cubicBezTo>
                <a:lnTo>
                  <a:pt x="0" y="1544990"/>
                </a:lnTo>
                <a:cubicBezTo>
                  <a:pt x="0" y="1576852"/>
                  <a:pt x="25830" y="1602683"/>
                  <a:pt x="57692" y="1602683"/>
                </a:cubicBezTo>
                <a:lnTo>
                  <a:pt x="397334" y="1602683"/>
                </a:lnTo>
                <a:cubicBezTo>
                  <a:pt x="429196" y="1602683"/>
                  <a:pt x="455026" y="1576852"/>
                  <a:pt x="455026" y="1544990"/>
                </a:cubicBezTo>
                <a:lnTo>
                  <a:pt x="455026" y="1274537"/>
                </a:lnTo>
                <a:cubicBezTo>
                  <a:pt x="455026" y="1242675"/>
                  <a:pt x="480857" y="1216845"/>
                  <a:pt x="512719" y="1216845"/>
                </a:cubicBezTo>
                <a:lnTo>
                  <a:pt x="1133460" y="1216845"/>
                </a:lnTo>
                <a:cubicBezTo>
                  <a:pt x="1165322" y="1216845"/>
                  <a:pt x="1191153" y="1191014"/>
                  <a:pt x="1191153" y="1159152"/>
                </a:cubicBezTo>
                <a:lnTo>
                  <a:pt x="1191153" y="883360"/>
                </a:lnTo>
                <a:cubicBezTo>
                  <a:pt x="1191153" y="851499"/>
                  <a:pt x="1216979" y="825668"/>
                  <a:pt x="1248845" y="825668"/>
                </a:cubicBezTo>
                <a:lnTo>
                  <a:pt x="1463698" y="825668"/>
                </a:lnTo>
                <a:cubicBezTo>
                  <a:pt x="1495560" y="825668"/>
                  <a:pt x="1521391" y="851499"/>
                  <a:pt x="1521391" y="883360"/>
                </a:cubicBezTo>
                <a:lnTo>
                  <a:pt x="1521391" y="1156349"/>
                </a:lnTo>
                <a:cubicBezTo>
                  <a:pt x="1521391" y="1188210"/>
                  <a:pt x="1547218" y="1214041"/>
                  <a:pt x="1579083" y="1214041"/>
                </a:cubicBezTo>
                <a:lnTo>
                  <a:pt x="1918725" y="1214041"/>
                </a:lnTo>
                <a:cubicBezTo>
                  <a:pt x="1950586" y="1214041"/>
                  <a:pt x="1976417" y="1188210"/>
                  <a:pt x="1976417" y="1156349"/>
                </a:cubicBezTo>
                <a:lnTo>
                  <a:pt x="1976417" y="834434"/>
                </a:lnTo>
                <a:cubicBezTo>
                  <a:pt x="1976417" y="802568"/>
                  <a:pt x="1950586" y="776741"/>
                  <a:pt x="1918725" y="776741"/>
                </a:cubicBezTo>
                <a:lnTo>
                  <a:pt x="1663960" y="776741"/>
                </a:lnTo>
                <a:close/>
              </a:path>
            </a:pathLst>
          </a:custGeom>
          <a:solidFill>
            <a:schemeClr val="accent2"/>
          </a:solidFill>
          <a:ln w="382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A994BA7-A7A9-1545-1F19-BBEF6FF8D40E}"/>
              </a:ext>
            </a:extLst>
          </p:cNvPr>
          <p:cNvSpPr/>
          <p:nvPr userDrawn="1"/>
        </p:nvSpPr>
        <p:spPr>
          <a:xfrm>
            <a:off x="3978275" y="6352382"/>
            <a:ext cx="889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Текст 6">
            <a:extLst>
              <a:ext uri="{FF2B5EF4-FFF2-40B4-BE49-F238E27FC236}">
                <a16:creationId xmlns:a16="http://schemas.microsoft.com/office/drawing/2014/main" id="{BC2C1923-27EC-BA24-EB27-92D0895DEB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04F457-4267-2323-6D15-C179A49E162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0" name="Прямоугольник: скругленные углы 8">
            <a:extLst>
              <a:ext uri="{FF2B5EF4-FFF2-40B4-BE49-F238E27FC236}">
                <a16:creationId xmlns:a16="http://schemas.microsoft.com/office/drawing/2014/main" id="{4DC15E27-FD76-9040-807E-8AF23278B808}"/>
              </a:ext>
            </a:extLst>
          </p:cNvPr>
          <p:cNvSpPr/>
          <p:nvPr userDrawn="1"/>
        </p:nvSpPr>
        <p:spPr>
          <a:xfrm>
            <a:off x="9030382" y="1181755"/>
            <a:ext cx="2719387" cy="2143921"/>
          </a:xfrm>
          <a:prstGeom prst="roundRect">
            <a:avLst>
              <a:gd name="adj" fmla="val 8698"/>
            </a:avLst>
          </a:prstGeom>
          <a:solidFill>
            <a:srgbClr val="E4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62F2B2A8-083A-FB43-8C3E-27A46F682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1" name="Текст 4">
            <a:extLst>
              <a:ext uri="{FF2B5EF4-FFF2-40B4-BE49-F238E27FC236}">
                <a16:creationId xmlns:a16="http://schemas.microsoft.com/office/drawing/2014/main" id="{063402A8-AA82-1E41-A143-7B24418B69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42381" y="474027"/>
            <a:ext cx="735009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______________ ГОРОДСКОГО ОКРУГА </a:t>
            </a:r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A53027C4-80E8-114A-8B3A-026796855255}"/>
              </a:ext>
            </a:extLst>
          </p:cNvPr>
          <p:cNvSpPr txBox="1">
            <a:spLocks/>
          </p:cNvSpPr>
          <p:nvPr userDrawn="1"/>
        </p:nvSpPr>
        <p:spPr>
          <a:xfrm>
            <a:off x="2707482" y="1306543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52" name="Заголовок 1">
            <a:extLst>
              <a:ext uri="{FF2B5EF4-FFF2-40B4-BE49-F238E27FC236}">
                <a16:creationId xmlns:a16="http://schemas.microsoft.com/office/drawing/2014/main" id="{8D85896B-8BB8-7B46-A4AD-FCF858DBA135}"/>
              </a:ext>
            </a:extLst>
          </p:cNvPr>
          <p:cNvSpPr txBox="1">
            <a:spLocks/>
          </p:cNvSpPr>
          <p:nvPr userDrawn="1"/>
        </p:nvSpPr>
        <p:spPr>
          <a:xfrm>
            <a:off x="5537201" y="1304965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id="{7C1BA4A1-0C8A-7243-B00B-8D77A763A9DC}"/>
              </a:ext>
            </a:extLst>
          </p:cNvPr>
          <p:cNvSpPr txBox="1">
            <a:spLocks/>
          </p:cNvSpPr>
          <p:nvPr userDrawn="1"/>
        </p:nvSpPr>
        <p:spPr>
          <a:xfrm>
            <a:off x="8396607" y="1304965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5F2B3FAA-39B3-9B4A-82D9-8F8D9CBE8D35}"/>
              </a:ext>
            </a:extLst>
          </p:cNvPr>
          <p:cNvSpPr txBox="1">
            <a:spLocks/>
          </p:cNvSpPr>
          <p:nvPr userDrawn="1"/>
        </p:nvSpPr>
        <p:spPr>
          <a:xfrm>
            <a:off x="8396607" y="357211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07</a:t>
            </a: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8B0CB976-B9AD-6249-BF81-FF908957EABF}"/>
              </a:ext>
            </a:extLst>
          </p:cNvPr>
          <p:cNvSpPr txBox="1">
            <a:spLocks/>
          </p:cNvSpPr>
          <p:nvPr userDrawn="1"/>
        </p:nvSpPr>
        <p:spPr>
          <a:xfrm>
            <a:off x="2707482" y="357211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05</a:t>
            </a:r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00D6CECC-F6C5-8848-BE3B-3B0DF2B603D7}"/>
              </a:ext>
            </a:extLst>
          </p:cNvPr>
          <p:cNvSpPr txBox="1">
            <a:spLocks/>
          </p:cNvSpPr>
          <p:nvPr userDrawn="1"/>
        </p:nvSpPr>
        <p:spPr>
          <a:xfrm>
            <a:off x="5537201" y="3570536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06</a:t>
            </a:r>
          </a:p>
        </p:txBody>
      </p: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id="{6B1F1F69-4E38-7C40-A07F-A127D7D98AFA}"/>
              </a:ext>
            </a:extLst>
          </p:cNvPr>
          <p:cNvSpPr txBox="1">
            <a:spLocks/>
          </p:cNvSpPr>
          <p:nvPr userDrawn="1"/>
        </p:nvSpPr>
        <p:spPr>
          <a:xfrm>
            <a:off x="11265696" y="357211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08</a:t>
            </a:r>
          </a:p>
        </p:txBody>
      </p:sp>
      <p:sp>
        <p:nvSpPr>
          <p:cNvPr id="60" name="Текст 32">
            <a:extLst>
              <a:ext uri="{FF2B5EF4-FFF2-40B4-BE49-F238E27FC236}">
                <a16:creationId xmlns:a16="http://schemas.microsoft.com/office/drawing/2014/main" id="{85C1E058-C2A5-6D49-BF44-4B1F751B51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932" y="1341478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8B1F242D-26A6-174D-9CDD-579EAD73D59B}"/>
              </a:ext>
            </a:extLst>
          </p:cNvPr>
          <p:cNvSpPr txBox="1">
            <a:spLocks/>
          </p:cNvSpPr>
          <p:nvPr userDrawn="1"/>
        </p:nvSpPr>
        <p:spPr>
          <a:xfrm>
            <a:off x="11259550" y="1304965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04</a:t>
            </a:r>
          </a:p>
        </p:txBody>
      </p:sp>
      <p:sp>
        <p:nvSpPr>
          <p:cNvPr id="62" name="Текст 32">
            <a:extLst>
              <a:ext uri="{FF2B5EF4-FFF2-40B4-BE49-F238E27FC236}">
                <a16:creationId xmlns:a16="http://schemas.microsoft.com/office/drawing/2014/main" id="{EDA9BB68-76DC-5D42-A590-86B09E82A8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59164" y="1341478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3" name="Текст 32">
            <a:extLst>
              <a:ext uri="{FF2B5EF4-FFF2-40B4-BE49-F238E27FC236}">
                <a16:creationId xmlns:a16="http://schemas.microsoft.com/office/drawing/2014/main" id="{ED25B2AA-E93A-ED4F-9887-ABEFD5F815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13490" y="1341478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4" name="Текст 32">
            <a:extLst>
              <a:ext uri="{FF2B5EF4-FFF2-40B4-BE49-F238E27FC236}">
                <a16:creationId xmlns:a16="http://schemas.microsoft.com/office/drawing/2014/main" id="{D6C23751-BFFB-F148-9A15-8103D16E5F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43414" y="1341478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5" name="Текст 32">
            <a:extLst>
              <a:ext uri="{FF2B5EF4-FFF2-40B4-BE49-F238E27FC236}">
                <a16:creationId xmlns:a16="http://schemas.microsoft.com/office/drawing/2014/main" id="{45C8FA2E-9181-2740-8E52-7E4E0D5483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933" y="2051137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6" name="Текст 32">
            <a:extLst>
              <a:ext uri="{FF2B5EF4-FFF2-40B4-BE49-F238E27FC236}">
                <a16:creationId xmlns:a16="http://schemas.microsoft.com/office/drawing/2014/main" id="{05AD2B91-B5FD-B449-AFF7-7241100034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4" y="2051137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7" name="Текст 32">
            <a:extLst>
              <a:ext uri="{FF2B5EF4-FFF2-40B4-BE49-F238E27FC236}">
                <a16:creationId xmlns:a16="http://schemas.microsoft.com/office/drawing/2014/main" id="{2D6E7E8A-EE8D-8C4F-A8FE-A48F63B3EF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3490" y="2051137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8" name="Текст 32">
            <a:extLst>
              <a:ext uri="{FF2B5EF4-FFF2-40B4-BE49-F238E27FC236}">
                <a16:creationId xmlns:a16="http://schemas.microsoft.com/office/drawing/2014/main" id="{735BF68D-9416-EF46-8C17-8758AE5B7A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933" y="431036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9" name="Текст 32">
            <a:extLst>
              <a:ext uri="{FF2B5EF4-FFF2-40B4-BE49-F238E27FC236}">
                <a16:creationId xmlns:a16="http://schemas.microsoft.com/office/drawing/2014/main" id="{1A57420F-3DAC-5745-A28F-4BDA2C63A0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9164" y="431036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70" name="Текст 32">
            <a:extLst>
              <a:ext uri="{FF2B5EF4-FFF2-40B4-BE49-F238E27FC236}">
                <a16:creationId xmlns:a16="http://schemas.microsoft.com/office/drawing/2014/main" id="{37DEFA43-CDEA-6442-AE63-9D59E19C14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490" y="431036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71" name="Текст 32">
            <a:extLst>
              <a:ext uri="{FF2B5EF4-FFF2-40B4-BE49-F238E27FC236}">
                <a16:creationId xmlns:a16="http://schemas.microsoft.com/office/drawing/2014/main" id="{C22738A1-2CDB-7148-BBCB-22749BD73D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9721" y="431036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72" name="Текст 32">
            <a:extLst>
              <a:ext uri="{FF2B5EF4-FFF2-40B4-BE49-F238E27FC236}">
                <a16:creationId xmlns:a16="http://schemas.microsoft.com/office/drawing/2014/main" id="{4865F796-F1D0-3B40-93BE-2EA5CD1FFDB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76433" y="2051137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73" name="Текст 32">
            <a:extLst>
              <a:ext uri="{FF2B5EF4-FFF2-40B4-BE49-F238E27FC236}">
                <a16:creationId xmlns:a16="http://schemas.microsoft.com/office/drawing/2014/main" id="{B2A34FF7-9D41-5B47-93F9-BAB25811D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2932" y="360057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74" name="Текст 32">
            <a:extLst>
              <a:ext uri="{FF2B5EF4-FFF2-40B4-BE49-F238E27FC236}">
                <a16:creationId xmlns:a16="http://schemas.microsoft.com/office/drawing/2014/main" id="{60D521C9-7968-E24F-85BD-71A587EDE56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59164" y="360057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75" name="Текст 32">
            <a:extLst>
              <a:ext uri="{FF2B5EF4-FFF2-40B4-BE49-F238E27FC236}">
                <a16:creationId xmlns:a16="http://schemas.microsoft.com/office/drawing/2014/main" id="{29CD61CD-E1F9-E245-8A76-99DFB51550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13490" y="360057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76" name="Текст 32">
            <a:extLst>
              <a:ext uri="{FF2B5EF4-FFF2-40B4-BE49-F238E27FC236}">
                <a16:creationId xmlns:a16="http://schemas.microsoft.com/office/drawing/2014/main" id="{456D15FD-803F-5C44-94BA-7210E7E53E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3414" y="360057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</p:spTree>
    <p:extLst>
      <p:ext uri="{BB962C8B-B14F-4D97-AF65-F5344CB8AC3E}">
        <p14:creationId xmlns:p14="http://schemas.microsoft.com/office/powerpoint/2010/main" val="3681102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г.о. (8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53">
            <a:extLst>
              <a:ext uri="{FF2B5EF4-FFF2-40B4-BE49-F238E27FC236}">
                <a16:creationId xmlns:a16="http://schemas.microsoft.com/office/drawing/2014/main" id="{91D83C7F-29A9-ECA0-B3F2-CC31C3652C5E}"/>
              </a:ext>
            </a:extLst>
          </p:cNvPr>
          <p:cNvSpPr/>
          <p:nvPr/>
        </p:nvSpPr>
        <p:spPr>
          <a:xfrm>
            <a:off x="3679504" y="655636"/>
            <a:ext cx="8286907" cy="5617771"/>
          </a:xfrm>
          <a:custGeom>
            <a:avLst/>
            <a:gdLst>
              <a:gd name="connsiteX0" fmla="*/ 0 w 8286907"/>
              <a:gd name="connsiteY0" fmla="*/ 0 h 5617771"/>
              <a:gd name="connsiteX1" fmla="*/ 8077290 w 8286907"/>
              <a:gd name="connsiteY1" fmla="*/ 0 h 5617771"/>
              <a:gd name="connsiteX2" fmla="*/ 8286908 w 8286907"/>
              <a:gd name="connsiteY2" fmla="*/ 209618 h 5617771"/>
              <a:gd name="connsiteX3" fmla="*/ 8286908 w 8286907"/>
              <a:gd name="connsiteY3" fmla="*/ 5617772 h 561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6907" h="5617771">
                <a:moveTo>
                  <a:pt x="0" y="0"/>
                </a:moveTo>
                <a:lnTo>
                  <a:pt x="8077290" y="0"/>
                </a:lnTo>
                <a:cubicBezTo>
                  <a:pt x="8193069" y="0"/>
                  <a:pt x="8286908" y="93849"/>
                  <a:pt x="8286908" y="209618"/>
                </a:cubicBezTo>
                <a:lnTo>
                  <a:pt x="8286908" y="5617772"/>
                </a:lnTo>
              </a:path>
            </a:pathLst>
          </a:custGeom>
          <a:noFill/>
          <a:ln w="6981" cap="flat">
            <a:solidFill>
              <a:srgbClr val="1A356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BF91CFC-E893-E7A1-2DDE-80BC3F147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38" y="6027608"/>
            <a:ext cx="9291004" cy="3692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59E21-2053-3D23-DC9C-CC6CA02D6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882650"/>
            <a:ext cx="10515600" cy="434975"/>
          </a:xfrm>
          <a:prstGeom prst="rect">
            <a:avLst/>
          </a:prstGeom>
        </p:spPr>
        <p:txBody>
          <a:bodyPr lIns="0"/>
          <a:lstStyle>
            <a:lvl1pPr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ГОРОДСКОГО ОКРУГА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BE40D3D-708D-1124-3146-2F12A6D2E50C}"/>
              </a:ext>
            </a:extLst>
          </p:cNvPr>
          <p:cNvSpPr txBox="1">
            <a:spLocks/>
          </p:cNvSpPr>
          <p:nvPr userDrawn="1"/>
        </p:nvSpPr>
        <p:spPr>
          <a:xfrm>
            <a:off x="442913" y="474411"/>
            <a:ext cx="10515600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1"/>
                </a:solidFill>
              </a:rPr>
              <a:t>ПРЕИМУЩЕСТВА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AF5C7B4-323F-B173-24DF-9BFF676EEE79}"/>
              </a:ext>
            </a:extLst>
          </p:cNvPr>
          <p:cNvSpPr/>
          <p:nvPr userDrawn="1"/>
        </p:nvSpPr>
        <p:spPr>
          <a:xfrm>
            <a:off x="442913" y="18116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0D17A7-E6F4-5F92-B558-34884438BC18}"/>
              </a:ext>
            </a:extLst>
          </p:cNvPr>
          <p:cNvSpPr/>
          <p:nvPr userDrawn="1"/>
        </p:nvSpPr>
        <p:spPr>
          <a:xfrm>
            <a:off x="3305176" y="18116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22BB559-555F-65EF-AD49-18F50668D043}"/>
              </a:ext>
            </a:extLst>
          </p:cNvPr>
          <p:cNvSpPr/>
          <p:nvPr userDrawn="1"/>
        </p:nvSpPr>
        <p:spPr>
          <a:xfrm>
            <a:off x="6167439" y="18116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62BAB63-651E-F8DD-B64B-55EFD288A56D}"/>
              </a:ext>
            </a:extLst>
          </p:cNvPr>
          <p:cNvSpPr/>
          <p:nvPr userDrawn="1"/>
        </p:nvSpPr>
        <p:spPr>
          <a:xfrm>
            <a:off x="442913" y="36912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4ED84F2-8092-809E-C05D-0CDEC168837F}"/>
              </a:ext>
            </a:extLst>
          </p:cNvPr>
          <p:cNvSpPr/>
          <p:nvPr userDrawn="1"/>
        </p:nvSpPr>
        <p:spPr>
          <a:xfrm>
            <a:off x="3305176" y="36912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3AC7A61-4194-702B-0B16-458BA629B542}"/>
              </a:ext>
            </a:extLst>
          </p:cNvPr>
          <p:cNvSpPr/>
          <p:nvPr userDrawn="1"/>
        </p:nvSpPr>
        <p:spPr>
          <a:xfrm>
            <a:off x="6167439" y="36912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925A333-D92C-E447-1E10-D085062EA557}"/>
              </a:ext>
            </a:extLst>
          </p:cNvPr>
          <p:cNvSpPr/>
          <p:nvPr userDrawn="1"/>
        </p:nvSpPr>
        <p:spPr>
          <a:xfrm>
            <a:off x="9029701" y="36912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996262-8EAB-8290-A4FD-C76CE5E6ADA9}"/>
              </a:ext>
            </a:extLst>
          </p:cNvPr>
          <p:cNvSpPr txBox="1">
            <a:spLocks/>
          </p:cNvSpPr>
          <p:nvPr userDrawn="1"/>
        </p:nvSpPr>
        <p:spPr>
          <a:xfrm>
            <a:off x="2707482" y="1902787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C393634-2E0D-1B5E-8DA5-3B283A8C21C0}"/>
              </a:ext>
            </a:extLst>
          </p:cNvPr>
          <p:cNvSpPr txBox="1">
            <a:spLocks/>
          </p:cNvSpPr>
          <p:nvPr userDrawn="1"/>
        </p:nvSpPr>
        <p:spPr>
          <a:xfrm>
            <a:off x="5537201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2FA18899-5754-7A28-BABC-3D39321AE4CE}"/>
              </a:ext>
            </a:extLst>
          </p:cNvPr>
          <p:cNvSpPr txBox="1">
            <a:spLocks/>
          </p:cNvSpPr>
          <p:nvPr userDrawn="1"/>
        </p:nvSpPr>
        <p:spPr>
          <a:xfrm>
            <a:off x="8396607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4C3CB2AA-FABA-2651-4A49-45A7074F512E}"/>
              </a:ext>
            </a:extLst>
          </p:cNvPr>
          <p:cNvSpPr txBox="1">
            <a:spLocks/>
          </p:cNvSpPr>
          <p:nvPr userDrawn="1"/>
        </p:nvSpPr>
        <p:spPr>
          <a:xfrm>
            <a:off x="8396607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07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280B290-D32C-E11B-03FA-938DAF4AEABF}"/>
              </a:ext>
            </a:extLst>
          </p:cNvPr>
          <p:cNvSpPr txBox="1">
            <a:spLocks/>
          </p:cNvSpPr>
          <p:nvPr userDrawn="1"/>
        </p:nvSpPr>
        <p:spPr>
          <a:xfrm>
            <a:off x="2707482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05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568D2A24-9F14-228A-1D3C-C701B0A4F51A}"/>
              </a:ext>
            </a:extLst>
          </p:cNvPr>
          <p:cNvSpPr txBox="1">
            <a:spLocks/>
          </p:cNvSpPr>
          <p:nvPr userDrawn="1"/>
        </p:nvSpPr>
        <p:spPr>
          <a:xfrm>
            <a:off x="5537201" y="3774586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06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4C18DAF0-702E-DA74-D3EB-DC6FB64E2276}"/>
              </a:ext>
            </a:extLst>
          </p:cNvPr>
          <p:cNvSpPr txBox="1">
            <a:spLocks/>
          </p:cNvSpPr>
          <p:nvPr userDrawn="1"/>
        </p:nvSpPr>
        <p:spPr>
          <a:xfrm>
            <a:off x="11265696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08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7F67E46D-8B91-A1A1-DC66-5977CC9BDE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932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4" name="Рисунок 46">
            <a:extLst>
              <a:ext uri="{FF2B5EF4-FFF2-40B4-BE49-F238E27FC236}">
                <a16:creationId xmlns:a16="http://schemas.microsoft.com/office/drawing/2014/main" id="{44C64605-5129-DB3C-C406-EAE5F529216A}"/>
              </a:ext>
            </a:extLst>
          </p:cNvPr>
          <p:cNvSpPr/>
          <p:nvPr/>
        </p:nvSpPr>
        <p:spPr>
          <a:xfrm rot="10800000">
            <a:off x="9179720" y="5034282"/>
            <a:ext cx="3012279" cy="2437301"/>
          </a:xfrm>
          <a:custGeom>
            <a:avLst/>
            <a:gdLst>
              <a:gd name="connsiteX0" fmla="*/ 2530490 w 3012279"/>
              <a:gd name="connsiteY0" fmla="*/ 1181240 h 2437301"/>
              <a:gd name="connsiteX1" fmla="*/ 2442754 w 3012279"/>
              <a:gd name="connsiteY1" fmla="*/ 1093504 h 2437301"/>
              <a:gd name="connsiteX2" fmla="*/ 2442754 w 3012279"/>
              <a:gd name="connsiteY2" fmla="*/ 752765 h 2437301"/>
              <a:gd name="connsiteX3" fmla="*/ 2530490 w 3012279"/>
              <a:gd name="connsiteY3" fmla="*/ 665029 h 2437301"/>
              <a:gd name="connsiteX4" fmla="*/ 2924543 w 3012279"/>
              <a:gd name="connsiteY4" fmla="*/ 665029 h 2437301"/>
              <a:gd name="connsiteX5" fmla="*/ 3012279 w 3012279"/>
              <a:gd name="connsiteY5" fmla="*/ 577292 h 2437301"/>
              <a:gd name="connsiteX6" fmla="*/ 3012279 w 3012279"/>
              <a:gd name="connsiteY6" fmla="*/ 87736 h 2437301"/>
              <a:gd name="connsiteX7" fmla="*/ 2924543 w 3012279"/>
              <a:gd name="connsiteY7" fmla="*/ 0 h 2437301"/>
              <a:gd name="connsiteX8" fmla="*/ 2408028 w 3012279"/>
              <a:gd name="connsiteY8" fmla="*/ 0 h 2437301"/>
              <a:gd name="connsiteX9" fmla="*/ 2320291 w 3012279"/>
              <a:gd name="connsiteY9" fmla="*/ 87736 h 2437301"/>
              <a:gd name="connsiteX10" fmla="*/ 2320291 w 3012279"/>
              <a:gd name="connsiteY10" fmla="*/ 502883 h 2437301"/>
              <a:gd name="connsiteX11" fmla="*/ 2232555 w 3012279"/>
              <a:gd name="connsiteY11" fmla="*/ 590617 h 2437301"/>
              <a:gd name="connsiteX12" fmla="*/ 1838502 w 3012279"/>
              <a:gd name="connsiteY12" fmla="*/ 590617 h 2437301"/>
              <a:gd name="connsiteX13" fmla="*/ 1750766 w 3012279"/>
              <a:gd name="connsiteY13" fmla="*/ 678353 h 2437301"/>
              <a:gd name="connsiteX14" fmla="*/ 1750766 w 3012279"/>
              <a:gd name="connsiteY14" fmla="*/ 1088784 h 2437301"/>
              <a:gd name="connsiteX15" fmla="*/ 1663030 w 3012279"/>
              <a:gd name="connsiteY15" fmla="*/ 1176520 h 2437301"/>
              <a:gd name="connsiteX16" fmla="*/ 748274 w 3012279"/>
              <a:gd name="connsiteY16" fmla="*/ 1176520 h 2437301"/>
              <a:gd name="connsiteX17" fmla="*/ 660537 w 3012279"/>
              <a:gd name="connsiteY17" fmla="*/ 1088784 h 2437301"/>
              <a:gd name="connsiteX18" fmla="*/ 660537 w 3012279"/>
              <a:gd name="connsiteY18" fmla="*/ 636170 h 2437301"/>
              <a:gd name="connsiteX19" fmla="*/ 572799 w 3012279"/>
              <a:gd name="connsiteY19" fmla="*/ 548432 h 2437301"/>
              <a:gd name="connsiteX20" fmla="*/ 87736 w 3012279"/>
              <a:gd name="connsiteY20" fmla="*/ 548432 h 2437301"/>
              <a:gd name="connsiteX21" fmla="*/ 0 w 3012279"/>
              <a:gd name="connsiteY21" fmla="*/ 636170 h 2437301"/>
              <a:gd name="connsiteX22" fmla="*/ 0 w 3012279"/>
              <a:gd name="connsiteY22" fmla="*/ 1125726 h 2437301"/>
              <a:gd name="connsiteX23" fmla="*/ 87736 w 3012279"/>
              <a:gd name="connsiteY23" fmla="*/ 1213463 h 2437301"/>
              <a:gd name="connsiteX24" fmla="*/ 523976 w 3012279"/>
              <a:gd name="connsiteY24" fmla="*/ 1213463 h 2437301"/>
              <a:gd name="connsiteX25" fmla="*/ 611715 w 3012279"/>
              <a:gd name="connsiteY25" fmla="*/ 1301199 h 2437301"/>
              <a:gd name="connsiteX26" fmla="*/ 611715 w 3012279"/>
              <a:gd name="connsiteY26" fmla="*/ 1684536 h 2437301"/>
              <a:gd name="connsiteX27" fmla="*/ 523976 w 3012279"/>
              <a:gd name="connsiteY27" fmla="*/ 1772272 h 2437301"/>
              <a:gd name="connsiteX28" fmla="*/ 87736 w 3012279"/>
              <a:gd name="connsiteY28" fmla="*/ 1772272 h 2437301"/>
              <a:gd name="connsiteX29" fmla="*/ 0 w 3012279"/>
              <a:gd name="connsiteY29" fmla="*/ 1860009 h 2437301"/>
              <a:gd name="connsiteX30" fmla="*/ 0 w 3012279"/>
              <a:gd name="connsiteY30" fmla="*/ 2349565 h 2437301"/>
              <a:gd name="connsiteX31" fmla="*/ 87736 w 3012279"/>
              <a:gd name="connsiteY31" fmla="*/ 2437302 h 2437301"/>
              <a:gd name="connsiteX32" fmla="*/ 604251 w 3012279"/>
              <a:gd name="connsiteY32" fmla="*/ 2437302 h 2437301"/>
              <a:gd name="connsiteX33" fmla="*/ 691988 w 3012279"/>
              <a:gd name="connsiteY33" fmla="*/ 2349565 h 2437301"/>
              <a:gd name="connsiteX34" fmla="*/ 691988 w 3012279"/>
              <a:gd name="connsiteY34" fmla="*/ 1938270 h 2437301"/>
              <a:gd name="connsiteX35" fmla="*/ 779724 w 3012279"/>
              <a:gd name="connsiteY35" fmla="*/ 1850533 h 2437301"/>
              <a:gd name="connsiteX36" fmla="*/ 1723726 w 3012279"/>
              <a:gd name="connsiteY36" fmla="*/ 1850533 h 2437301"/>
              <a:gd name="connsiteX37" fmla="*/ 1811462 w 3012279"/>
              <a:gd name="connsiteY37" fmla="*/ 1762797 h 2437301"/>
              <a:gd name="connsiteX38" fmla="*/ 1811462 w 3012279"/>
              <a:gd name="connsiteY38" fmla="*/ 1343383 h 2437301"/>
              <a:gd name="connsiteX39" fmla="*/ 1899198 w 3012279"/>
              <a:gd name="connsiteY39" fmla="*/ 1255646 h 2437301"/>
              <a:gd name="connsiteX40" fmla="*/ 2225940 w 3012279"/>
              <a:gd name="connsiteY40" fmla="*/ 1255646 h 2437301"/>
              <a:gd name="connsiteX41" fmla="*/ 2313676 w 3012279"/>
              <a:gd name="connsiteY41" fmla="*/ 1343383 h 2437301"/>
              <a:gd name="connsiteX42" fmla="*/ 2313676 w 3012279"/>
              <a:gd name="connsiteY42" fmla="*/ 1758533 h 2437301"/>
              <a:gd name="connsiteX43" fmla="*/ 2401412 w 3012279"/>
              <a:gd name="connsiteY43" fmla="*/ 1846269 h 2437301"/>
              <a:gd name="connsiteX44" fmla="*/ 2917927 w 3012279"/>
              <a:gd name="connsiteY44" fmla="*/ 1846269 h 2437301"/>
              <a:gd name="connsiteX45" fmla="*/ 3005664 w 3012279"/>
              <a:gd name="connsiteY45" fmla="*/ 1758533 h 2437301"/>
              <a:gd name="connsiteX46" fmla="*/ 3005664 w 3012279"/>
              <a:gd name="connsiteY46" fmla="*/ 1268976 h 2437301"/>
              <a:gd name="connsiteX47" fmla="*/ 2917927 w 3012279"/>
              <a:gd name="connsiteY47" fmla="*/ 1181240 h 2437301"/>
              <a:gd name="connsiteX48" fmla="*/ 2530490 w 3012279"/>
              <a:gd name="connsiteY48" fmla="*/ 1181240 h 24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012279" h="2437301">
                <a:moveTo>
                  <a:pt x="2530490" y="1181240"/>
                </a:moveTo>
                <a:cubicBezTo>
                  <a:pt x="2482036" y="1181240"/>
                  <a:pt x="2442754" y="1141958"/>
                  <a:pt x="2442754" y="1093504"/>
                </a:cubicBezTo>
                <a:lnTo>
                  <a:pt x="2442754" y="752765"/>
                </a:lnTo>
                <a:cubicBezTo>
                  <a:pt x="2442754" y="704312"/>
                  <a:pt x="2482036" y="665029"/>
                  <a:pt x="2530490" y="665029"/>
                </a:cubicBezTo>
                <a:lnTo>
                  <a:pt x="2924543" y="665029"/>
                </a:lnTo>
                <a:cubicBezTo>
                  <a:pt x="2972997" y="665029"/>
                  <a:pt x="3012279" y="625747"/>
                  <a:pt x="3012279" y="577292"/>
                </a:cubicBezTo>
                <a:lnTo>
                  <a:pt x="3012279" y="87736"/>
                </a:lnTo>
                <a:cubicBezTo>
                  <a:pt x="3012279" y="39281"/>
                  <a:pt x="2972997" y="0"/>
                  <a:pt x="2924543" y="0"/>
                </a:cubicBezTo>
                <a:lnTo>
                  <a:pt x="2408028" y="0"/>
                </a:lnTo>
                <a:cubicBezTo>
                  <a:pt x="2359574" y="0"/>
                  <a:pt x="2320291" y="39281"/>
                  <a:pt x="2320291" y="87736"/>
                </a:cubicBezTo>
                <a:lnTo>
                  <a:pt x="2320291" y="502883"/>
                </a:lnTo>
                <a:cubicBezTo>
                  <a:pt x="2320291" y="551338"/>
                  <a:pt x="2281009" y="590617"/>
                  <a:pt x="2232555" y="590617"/>
                </a:cubicBezTo>
                <a:lnTo>
                  <a:pt x="1838502" y="590617"/>
                </a:lnTo>
                <a:cubicBezTo>
                  <a:pt x="1790042" y="590617"/>
                  <a:pt x="1750766" y="629900"/>
                  <a:pt x="1750766" y="678353"/>
                </a:cubicBezTo>
                <a:lnTo>
                  <a:pt x="1750766" y="1088784"/>
                </a:lnTo>
                <a:cubicBezTo>
                  <a:pt x="1750766" y="1137237"/>
                  <a:pt x="1711483" y="1176520"/>
                  <a:pt x="1663030" y="1176520"/>
                </a:cubicBezTo>
                <a:lnTo>
                  <a:pt x="748274" y="1176520"/>
                </a:lnTo>
                <a:cubicBezTo>
                  <a:pt x="699814" y="1176520"/>
                  <a:pt x="660537" y="1137237"/>
                  <a:pt x="660537" y="1088784"/>
                </a:cubicBezTo>
                <a:lnTo>
                  <a:pt x="660537" y="636170"/>
                </a:lnTo>
                <a:cubicBezTo>
                  <a:pt x="660537" y="587716"/>
                  <a:pt x="621255" y="548432"/>
                  <a:pt x="572799" y="548432"/>
                </a:cubicBezTo>
                <a:lnTo>
                  <a:pt x="87736" y="548432"/>
                </a:lnTo>
                <a:cubicBezTo>
                  <a:pt x="39281" y="548432"/>
                  <a:pt x="0" y="587716"/>
                  <a:pt x="0" y="636170"/>
                </a:cubicBezTo>
                <a:lnTo>
                  <a:pt x="0" y="1125726"/>
                </a:lnTo>
                <a:cubicBezTo>
                  <a:pt x="0" y="1174180"/>
                  <a:pt x="39281" y="1213463"/>
                  <a:pt x="87736" y="1213463"/>
                </a:cubicBezTo>
                <a:lnTo>
                  <a:pt x="523976" y="1213463"/>
                </a:lnTo>
                <a:cubicBezTo>
                  <a:pt x="572431" y="1213463"/>
                  <a:pt x="611715" y="1252739"/>
                  <a:pt x="611715" y="1301199"/>
                </a:cubicBezTo>
                <a:lnTo>
                  <a:pt x="611715" y="1684536"/>
                </a:lnTo>
                <a:cubicBezTo>
                  <a:pt x="611715" y="1732990"/>
                  <a:pt x="572431" y="1772272"/>
                  <a:pt x="523976" y="1772272"/>
                </a:cubicBezTo>
                <a:lnTo>
                  <a:pt x="87736" y="1772272"/>
                </a:lnTo>
                <a:cubicBezTo>
                  <a:pt x="39281" y="1772272"/>
                  <a:pt x="0" y="1811555"/>
                  <a:pt x="0" y="1860009"/>
                </a:cubicBezTo>
                <a:lnTo>
                  <a:pt x="0" y="2349565"/>
                </a:lnTo>
                <a:cubicBezTo>
                  <a:pt x="0" y="2398019"/>
                  <a:pt x="39281" y="2437302"/>
                  <a:pt x="87736" y="2437302"/>
                </a:cubicBezTo>
                <a:lnTo>
                  <a:pt x="604251" y="2437302"/>
                </a:lnTo>
                <a:cubicBezTo>
                  <a:pt x="652705" y="2437302"/>
                  <a:pt x="691988" y="2398019"/>
                  <a:pt x="691988" y="2349565"/>
                </a:cubicBezTo>
                <a:lnTo>
                  <a:pt x="691988" y="1938270"/>
                </a:lnTo>
                <a:cubicBezTo>
                  <a:pt x="691988" y="1889816"/>
                  <a:pt x="731270" y="1850533"/>
                  <a:pt x="779724" y="1850533"/>
                </a:cubicBezTo>
                <a:lnTo>
                  <a:pt x="1723726" y="1850533"/>
                </a:lnTo>
                <a:cubicBezTo>
                  <a:pt x="1772179" y="1850533"/>
                  <a:pt x="1811462" y="1811251"/>
                  <a:pt x="1811462" y="1762797"/>
                </a:cubicBezTo>
                <a:lnTo>
                  <a:pt x="1811462" y="1343383"/>
                </a:lnTo>
                <a:cubicBezTo>
                  <a:pt x="1811462" y="1294929"/>
                  <a:pt x="1850738" y="1255646"/>
                  <a:pt x="1899198" y="1255646"/>
                </a:cubicBezTo>
                <a:lnTo>
                  <a:pt x="2225940" y="1255646"/>
                </a:lnTo>
                <a:cubicBezTo>
                  <a:pt x="2274394" y="1255646"/>
                  <a:pt x="2313676" y="1294929"/>
                  <a:pt x="2313676" y="1343383"/>
                </a:cubicBezTo>
                <a:lnTo>
                  <a:pt x="2313676" y="1758533"/>
                </a:lnTo>
                <a:cubicBezTo>
                  <a:pt x="2313676" y="1806987"/>
                  <a:pt x="2352953" y="1846269"/>
                  <a:pt x="2401412" y="1846269"/>
                </a:cubicBezTo>
                <a:lnTo>
                  <a:pt x="2917927" y="1846269"/>
                </a:lnTo>
                <a:cubicBezTo>
                  <a:pt x="2966381" y="1846269"/>
                  <a:pt x="3005664" y="1806987"/>
                  <a:pt x="3005664" y="1758533"/>
                </a:cubicBezTo>
                <a:lnTo>
                  <a:pt x="3005664" y="1268976"/>
                </a:lnTo>
                <a:cubicBezTo>
                  <a:pt x="3005664" y="1220517"/>
                  <a:pt x="2966381" y="1181240"/>
                  <a:pt x="2917927" y="1181240"/>
                </a:cubicBezTo>
                <a:lnTo>
                  <a:pt x="2530490" y="1181240"/>
                </a:lnTo>
                <a:close/>
              </a:path>
            </a:pathLst>
          </a:custGeom>
          <a:solidFill>
            <a:srgbClr val="E4E7EE"/>
          </a:solidFill>
          <a:ln w="584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A994BA7-A7A9-1545-1F19-BBEF6FF8D40E}"/>
              </a:ext>
            </a:extLst>
          </p:cNvPr>
          <p:cNvSpPr/>
          <p:nvPr userDrawn="1"/>
        </p:nvSpPr>
        <p:spPr>
          <a:xfrm>
            <a:off x="3851275" y="6352382"/>
            <a:ext cx="889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55">
            <a:extLst>
              <a:ext uri="{FF2B5EF4-FFF2-40B4-BE49-F238E27FC236}">
                <a16:creationId xmlns:a16="http://schemas.microsoft.com/office/drawing/2014/main" id="{68819E5A-0712-8A3A-9247-2ED5E95ECFB7}"/>
              </a:ext>
            </a:extLst>
          </p:cNvPr>
          <p:cNvSpPr/>
          <p:nvPr/>
        </p:nvSpPr>
        <p:spPr>
          <a:xfrm>
            <a:off x="11092620" y="570655"/>
            <a:ext cx="161925" cy="161925"/>
          </a:xfrm>
          <a:custGeom>
            <a:avLst/>
            <a:gdLst>
              <a:gd name="connsiteX0" fmla="*/ 80963 w 161925"/>
              <a:gd name="connsiteY0" fmla="*/ 161925 h 161925"/>
              <a:gd name="connsiteX1" fmla="*/ 51765 w 161925"/>
              <a:gd name="connsiteY1" fmla="*/ 110159 h 161925"/>
              <a:gd name="connsiteX2" fmla="*/ 0 w 161925"/>
              <a:gd name="connsiteY2" fmla="*/ 80963 h 161925"/>
              <a:gd name="connsiteX3" fmla="*/ 51765 w 161925"/>
              <a:gd name="connsiteY3" fmla="*/ 51765 h 161925"/>
              <a:gd name="connsiteX4" fmla="*/ 80963 w 161925"/>
              <a:gd name="connsiteY4" fmla="*/ 0 h 161925"/>
              <a:gd name="connsiteX5" fmla="*/ 110159 w 161925"/>
              <a:gd name="connsiteY5" fmla="*/ 51765 h 161925"/>
              <a:gd name="connsiteX6" fmla="*/ 161925 w 161925"/>
              <a:gd name="connsiteY6" fmla="*/ 80963 h 161925"/>
              <a:gd name="connsiteX7" fmla="*/ 110159 w 161925"/>
              <a:gd name="connsiteY7" fmla="*/ 110159 h 161925"/>
              <a:gd name="connsiteX8" fmla="*/ 80963 w 161925"/>
              <a:gd name="connsiteY8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" h="161925">
                <a:moveTo>
                  <a:pt x="80963" y="161925"/>
                </a:moveTo>
                <a:cubicBezTo>
                  <a:pt x="80963" y="161925"/>
                  <a:pt x="68177" y="126571"/>
                  <a:pt x="51765" y="110159"/>
                </a:cubicBezTo>
                <a:cubicBezTo>
                  <a:pt x="35354" y="93748"/>
                  <a:pt x="0" y="80963"/>
                  <a:pt x="0" y="80963"/>
                </a:cubicBezTo>
                <a:cubicBezTo>
                  <a:pt x="0" y="80963"/>
                  <a:pt x="35354" y="68177"/>
                  <a:pt x="51765" y="51765"/>
                </a:cubicBezTo>
                <a:cubicBezTo>
                  <a:pt x="68177" y="35354"/>
                  <a:pt x="80963" y="0"/>
                  <a:pt x="80963" y="0"/>
                </a:cubicBezTo>
                <a:cubicBezTo>
                  <a:pt x="80963" y="0"/>
                  <a:pt x="93748" y="35354"/>
                  <a:pt x="110159" y="51765"/>
                </a:cubicBezTo>
                <a:cubicBezTo>
                  <a:pt x="126571" y="68177"/>
                  <a:pt x="161925" y="80963"/>
                  <a:pt x="161925" y="80963"/>
                </a:cubicBezTo>
                <a:cubicBezTo>
                  <a:pt x="161925" y="80963"/>
                  <a:pt x="126571" y="93748"/>
                  <a:pt x="110159" y="110159"/>
                </a:cubicBezTo>
                <a:cubicBezTo>
                  <a:pt x="93748" y="126571"/>
                  <a:pt x="80963" y="161925"/>
                  <a:pt x="80963" y="161925"/>
                </a:cubicBezTo>
                <a:close/>
              </a:path>
            </a:pathLst>
          </a:custGeom>
          <a:solidFill>
            <a:srgbClr val="1A356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04F457-4267-2323-6D15-C179A49E162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0" name="Прямоугольник: скругленные углы 8">
            <a:extLst>
              <a:ext uri="{FF2B5EF4-FFF2-40B4-BE49-F238E27FC236}">
                <a16:creationId xmlns:a16="http://schemas.microsoft.com/office/drawing/2014/main" id="{4DC15E27-FD76-9040-807E-8AF23278B808}"/>
              </a:ext>
            </a:extLst>
          </p:cNvPr>
          <p:cNvSpPr/>
          <p:nvPr userDrawn="1"/>
        </p:nvSpPr>
        <p:spPr>
          <a:xfrm>
            <a:off x="9030382" y="18116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B5914007-E251-E64C-8F93-D49DDD70C942}"/>
              </a:ext>
            </a:extLst>
          </p:cNvPr>
          <p:cNvSpPr txBox="1">
            <a:spLocks/>
          </p:cNvSpPr>
          <p:nvPr userDrawn="1"/>
        </p:nvSpPr>
        <p:spPr>
          <a:xfrm>
            <a:off x="11259550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04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62F2B2A8-083A-FB43-8C3E-27A46F682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Текст 6">
            <a:extLst>
              <a:ext uri="{FF2B5EF4-FFF2-40B4-BE49-F238E27FC236}">
                <a16:creationId xmlns:a16="http://schemas.microsoft.com/office/drawing/2014/main" id="{5EE897CC-582E-494C-AC91-3E4F0D4C09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51" name="Текст 32">
            <a:extLst>
              <a:ext uri="{FF2B5EF4-FFF2-40B4-BE49-F238E27FC236}">
                <a16:creationId xmlns:a16="http://schemas.microsoft.com/office/drawing/2014/main" id="{673E284D-979B-5240-A9FE-B6F853F47E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59164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2" name="Текст 32">
            <a:extLst>
              <a:ext uri="{FF2B5EF4-FFF2-40B4-BE49-F238E27FC236}">
                <a16:creationId xmlns:a16="http://schemas.microsoft.com/office/drawing/2014/main" id="{E37D1189-783C-EF46-8DEC-BEC5BB58B7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13490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5" name="Текст 32">
            <a:extLst>
              <a:ext uri="{FF2B5EF4-FFF2-40B4-BE49-F238E27FC236}">
                <a16:creationId xmlns:a16="http://schemas.microsoft.com/office/drawing/2014/main" id="{51D32073-F71B-6240-B0C6-5844E29A58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414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7" name="Текст 32">
            <a:extLst>
              <a:ext uri="{FF2B5EF4-FFF2-40B4-BE49-F238E27FC236}">
                <a16:creationId xmlns:a16="http://schemas.microsoft.com/office/drawing/2014/main" id="{D39F9420-E46C-6940-9F0C-A42F243D14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933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59" name="Текст 32">
            <a:extLst>
              <a:ext uri="{FF2B5EF4-FFF2-40B4-BE49-F238E27FC236}">
                <a16:creationId xmlns:a16="http://schemas.microsoft.com/office/drawing/2014/main" id="{5D0A5A31-81F8-F840-B380-A6585B6D21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4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0" name="Текст 32">
            <a:extLst>
              <a:ext uri="{FF2B5EF4-FFF2-40B4-BE49-F238E27FC236}">
                <a16:creationId xmlns:a16="http://schemas.microsoft.com/office/drawing/2014/main" id="{9ACFD250-D8E8-C441-9D94-DB10604D1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3490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1" name="Текст 32">
            <a:extLst>
              <a:ext uri="{FF2B5EF4-FFF2-40B4-BE49-F238E27FC236}">
                <a16:creationId xmlns:a16="http://schemas.microsoft.com/office/drawing/2014/main" id="{DFECB917-70EE-9741-9EDD-5894CCE5C7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933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2" name="Текст 32">
            <a:extLst>
              <a:ext uri="{FF2B5EF4-FFF2-40B4-BE49-F238E27FC236}">
                <a16:creationId xmlns:a16="http://schemas.microsoft.com/office/drawing/2014/main" id="{D2731B6A-F016-EB4E-96BE-A3A313C5F4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9164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3" name="Текст 32">
            <a:extLst>
              <a:ext uri="{FF2B5EF4-FFF2-40B4-BE49-F238E27FC236}">
                <a16:creationId xmlns:a16="http://schemas.microsoft.com/office/drawing/2014/main" id="{8E43853E-993E-A942-A211-62D737A458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490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4" name="Текст 32">
            <a:extLst>
              <a:ext uri="{FF2B5EF4-FFF2-40B4-BE49-F238E27FC236}">
                <a16:creationId xmlns:a16="http://schemas.microsoft.com/office/drawing/2014/main" id="{EEDDBEC7-453D-0741-A6B0-11A5FD8FD2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9721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5" name="Текст 32">
            <a:extLst>
              <a:ext uri="{FF2B5EF4-FFF2-40B4-BE49-F238E27FC236}">
                <a16:creationId xmlns:a16="http://schemas.microsoft.com/office/drawing/2014/main" id="{41A97853-3476-6A4D-8B08-E4C905C6E5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76433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6" name="Текст 32">
            <a:extLst>
              <a:ext uri="{FF2B5EF4-FFF2-40B4-BE49-F238E27FC236}">
                <a16:creationId xmlns:a16="http://schemas.microsoft.com/office/drawing/2014/main" id="{FF4D0D9B-584B-CB4B-9E22-0ED52E9F19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2932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7" name="Текст 32">
            <a:extLst>
              <a:ext uri="{FF2B5EF4-FFF2-40B4-BE49-F238E27FC236}">
                <a16:creationId xmlns:a16="http://schemas.microsoft.com/office/drawing/2014/main" id="{661E80A9-DFBA-8842-8431-FFF66FD4A2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59164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8" name="Текст 32">
            <a:extLst>
              <a:ext uri="{FF2B5EF4-FFF2-40B4-BE49-F238E27FC236}">
                <a16:creationId xmlns:a16="http://schemas.microsoft.com/office/drawing/2014/main" id="{A5FA58BE-A031-F646-8DE8-3769BD3CE26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13490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9" name="Текст 32">
            <a:extLst>
              <a:ext uri="{FF2B5EF4-FFF2-40B4-BE49-F238E27FC236}">
                <a16:creationId xmlns:a16="http://schemas.microsoft.com/office/drawing/2014/main" id="{13A3EF76-230A-1841-86BD-AD17DB3701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3414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</p:spTree>
    <p:extLst>
      <p:ext uri="{BB962C8B-B14F-4D97-AF65-F5344CB8AC3E}">
        <p14:creationId xmlns:p14="http://schemas.microsoft.com/office/powerpoint/2010/main" val="305777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г.о. (7 ш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53">
            <a:extLst>
              <a:ext uri="{FF2B5EF4-FFF2-40B4-BE49-F238E27FC236}">
                <a16:creationId xmlns:a16="http://schemas.microsoft.com/office/drawing/2014/main" id="{91D83C7F-29A9-ECA0-B3F2-CC31C3652C5E}"/>
              </a:ext>
            </a:extLst>
          </p:cNvPr>
          <p:cNvSpPr/>
          <p:nvPr/>
        </p:nvSpPr>
        <p:spPr>
          <a:xfrm>
            <a:off x="3679504" y="655636"/>
            <a:ext cx="8286907" cy="5617771"/>
          </a:xfrm>
          <a:custGeom>
            <a:avLst/>
            <a:gdLst>
              <a:gd name="connsiteX0" fmla="*/ 0 w 8286907"/>
              <a:gd name="connsiteY0" fmla="*/ 0 h 5617771"/>
              <a:gd name="connsiteX1" fmla="*/ 8077290 w 8286907"/>
              <a:gd name="connsiteY1" fmla="*/ 0 h 5617771"/>
              <a:gd name="connsiteX2" fmla="*/ 8286908 w 8286907"/>
              <a:gd name="connsiteY2" fmla="*/ 209618 h 5617771"/>
              <a:gd name="connsiteX3" fmla="*/ 8286908 w 8286907"/>
              <a:gd name="connsiteY3" fmla="*/ 5617772 h 561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6907" h="5617771">
                <a:moveTo>
                  <a:pt x="0" y="0"/>
                </a:moveTo>
                <a:lnTo>
                  <a:pt x="8077290" y="0"/>
                </a:lnTo>
                <a:cubicBezTo>
                  <a:pt x="8193069" y="0"/>
                  <a:pt x="8286908" y="93849"/>
                  <a:pt x="8286908" y="209618"/>
                </a:cubicBezTo>
                <a:lnTo>
                  <a:pt x="8286908" y="5617772"/>
                </a:lnTo>
              </a:path>
            </a:pathLst>
          </a:custGeom>
          <a:noFill/>
          <a:ln w="6981" cap="flat">
            <a:solidFill>
              <a:srgbClr val="1A356B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BF91CFC-E893-E7A1-2DDE-80BC3F147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38" y="6027608"/>
            <a:ext cx="9291004" cy="3692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59E21-2053-3D23-DC9C-CC6CA02D6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882650"/>
            <a:ext cx="10515600" cy="434975"/>
          </a:xfrm>
          <a:prstGeom prst="rect">
            <a:avLst/>
          </a:prstGeom>
        </p:spPr>
        <p:txBody>
          <a:bodyPr lIns="0"/>
          <a:lstStyle>
            <a:lvl1pPr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НАИМЕНОВАНИЕ ГОРОДСКОГО ОКРУГА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BE40D3D-708D-1124-3146-2F12A6D2E50C}"/>
              </a:ext>
            </a:extLst>
          </p:cNvPr>
          <p:cNvSpPr txBox="1">
            <a:spLocks/>
          </p:cNvSpPr>
          <p:nvPr userDrawn="1"/>
        </p:nvSpPr>
        <p:spPr>
          <a:xfrm>
            <a:off x="442913" y="474411"/>
            <a:ext cx="10515600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1"/>
                </a:solidFill>
              </a:rPr>
              <a:t>ПРЕИМУЩЕСТВА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AF5C7B4-323F-B173-24DF-9BFF676EEE79}"/>
              </a:ext>
            </a:extLst>
          </p:cNvPr>
          <p:cNvSpPr/>
          <p:nvPr userDrawn="1"/>
        </p:nvSpPr>
        <p:spPr>
          <a:xfrm>
            <a:off x="442913" y="18116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0D17A7-E6F4-5F92-B558-34884438BC18}"/>
              </a:ext>
            </a:extLst>
          </p:cNvPr>
          <p:cNvSpPr/>
          <p:nvPr userDrawn="1"/>
        </p:nvSpPr>
        <p:spPr>
          <a:xfrm>
            <a:off x="3305176" y="18116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22BB559-555F-65EF-AD49-18F50668D043}"/>
              </a:ext>
            </a:extLst>
          </p:cNvPr>
          <p:cNvSpPr/>
          <p:nvPr userDrawn="1"/>
        </p:nvSpPr>
        <p:spPr>
          <a:xfrm>
            <a:off x="6167439" y="18116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62BAB63-651E-F8DD-B64B-55EFD288A56D}"/>
              </a:ext>
            </a:extLst>
          </p:cNvPr>
          <p:cNvSpPr/>
          <p:nvPr userDrawn="1"/>
        </p:nvSpPr>
        <p:spPr>
          <a:xfrm>
            <a:off x="442913" y="36912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4ED84F2-8092-809E-C05D-0CDEC168837F}"/>
              </a:ext>
            </a:extLst>
          </p:cNvPr>
          <p:cNvSpPr/>
          <p:nvPr userDrawn="1"/>
        </p:nvSpPr>
        <p:spPr>
          <a:xfrm>
            <a:off x="3305176" y="36912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3AC7A61-4194-702B-0B16-458BA629B542}"/>
              </a:ext>
            </a:extLst>
          </p:cNvPr>
          <p:cNvSpPr/>
          <p:nvPr userDrawn="1"/>
        </p:nvSpPr>
        <p:spPr>
          <a:xfrm>
            <a:off x="6167439" y="36912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925A333-D92C-E447-1E10-D085062EA557}"/>
              </a:ext>
            </a:extLst>
          </p:cNvPr>
          <p:cNvSpPr/>
          <p:nvPr userDrawn="1"/>
        </p:nvSpPr>
        <p:spPr>
          <a:xfrm>
            <a:off x="9029701" y="3691275"/>
            <a:ext cx="2719387" cy="1759191"/>
          </a:xfrm>
          <a:prstGeom prst="roundRect">
            <a:avLst>
              <a:gd name="adj" fmla="val 86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996262-8EAB-8290-A4FD-C76CE5E6ADA9}"/>
              </a:ext>
            </a:extLst>
          </p:cNvPr>
          <p:cNvSpPr txBox="1">
            <a:spLocks/>
          </p:cNvSpPr>
          <p:nvPr userDrawn="1"/>
        </p:nvSpPr>
        <p:spPr>
          <a:xfrm>
            <a:off x="2707482" y="1902787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C393634-2E0D-1B5E-8DA5-3B283A8C21C0}"/>
              </a:ext>
            </a:extLst>
          </p:cNvPr>
          <p:cNvSpPr txBox="1">
            <a:spLocks/>
          </p:cNvSpPr>
          <p:nvPr userDrawn="1"/>
        </p:nvSpPr>
        <p:spPr>
          <a:xfrm>
            <a:off x="5537201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2FA18899-5754-7A28-BABC-3D39321AE4CE}"/>
              </a:ext>
            </a:extLst>
          </p:cNvPr>
          <p:cNvSpPr txBox="1">
            <a:spLocks/>
          </p:cNvSpPr>
          <p:nvPr userDrawn="1"/>
        </p:nvSpPr>
        <p:spPr>
          <a:xfrm>
            <a:off x="8396607" y="1901209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4C3CB2AA-FABA-2651-4A49-45A7074F512E}"/>
              </a:ext>
            </a:extLst>
          </p:cNvPr>
          <p:cNvSpPr txBox="1">
            <a:spLocks/>
          </p:cNvSpPr>
          <p:nvPr userDrawn="1"/>
        </p:nvSpPr>
        <p:spPr>
          <a:xfrm>
            <a:off x="8396607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06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280B290-D32C-E11B-03FA-938DAF4AEABF}"/>
              </a:ext>
            </a:extLst>
          </p:cNvPr>
          <p:cNvSpPr txBox="1">
            <a:spLocks/>
          </p:cNvSpPr>
          <p:nvPr userDrawn="1"/>
        </p:nvSpPr>
        <p:spPr>
          <a:xfrm>
            <a:off x="2707482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04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568D2A24-9F14-228A-1D3C-C701B0A4F51A}"/>
              </a:ext>
            </a:extLst>
          </p:cNvPr>
          <p:cNvSpPr txBox="1">
            <a:spLocks/>
          </p:cNvSpPr>
          <p:nvPr userDrawn="1"/>
        </p:nvSpPr>
        <p:spPr>
          <a:xfrm>
            <a:off x="5537201" y="3774586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05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4C18DAF0-702E-DA74-D3EB-DC6FB64E2276}"/>
              </a:ext>
            </a:extLst>
          </p:cNvPr>
          <p:cNvSpPr txBox="1">
            <a:spLocks/>
          </p:cNvSpPr>
          <p:nvPr userDrawn="1"/>
        </p:nvSpPr>
        <p:spPr>
          <a:xfrm>
            <a:off x="11265696" y="3776164"/>
            <a:ext cx="458787" cy="434975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2"/>
                </a:solidFill>
              </a:rPr>
              <a:t>07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7F67E46D-8B91-A1A1-DC66-5977CC9BDE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932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4" name="Рисунок 46">
            <a:extLst>
              <a:ext uri="{FF2B5EF4-FFF2-40B4-BE49-F238E27FC236}">
                <a16:creationId xmlns:a16="http://schemas.microsoft.com/office/drawing/2014/main" id="{44C64605-5129-DB3C-C406-EAE5F529216A}"/>
              </a:ext>
            </a:extLst>
          </p:cNvPr>
          <p:cNvSpPr/>
          <p:nvPr/>
        </p:nvSpPr>
        <p:spPr>
          <a:xfrm rot="10800000">
            <a:off x="9179720" y="4998803"/>
            <a:ext cx="3012279" cy="2437301"/>
          </a:xfrm>
          <a:custGeom>
            <a:avLst/>
            <a:gdLst>
              <a:gd name="connsiteX0" fmla="*/ 2530490 w 3012279"/>
              <a:gd name="connsiteY0" fmla="*/ 1181240 h 2437301"/>
              <a:gd name="connsiteX1" fmla="*/ 2442754 w 3012279"/>
              <a:gd name="connsiteY1" fmla="*/ 1093504 h 2437301"/>
              <a:gd name="connsiteX2" fmla="*/ 2442754 w 3012279"/>
              <a:gd name="connsiteY2" fmla="*/ 752765 h 2437301"/>
              <a:gd name="connsiteX3" fmla="*/ 2530490 w 3012279"/>
              <a:gd name="connsiteY3" fmla="*/ 665029 h 2437301"/>
              <a:gd name="connsiteX4" fmla="*/ 2924543 w 3012279"/>
              <a:gd name="connsiteY4" fmla="*/ 665029 h 2437301"/>
              <a:gd name="connsiteX5" fmla="*/ 3012279 w 3012279"/>
              <a:gd name="connsiteY5" fmla="*/ 577292 h 2437301"/>
              <a:gd name="connsiteX6" fmla="*/ 3012279 w 3012279"/>
              <a:gd name="connsiteY6" fmla="*/ 87736 h 2437301"/>
              <a:gd name="connsiteX7" fmla="*/ 2924543 w 3012279"/>
              <a:gd name="connsiteY7" fmla="*/ 0 h 2437301"/>
              <a:gd name="connsiteX8" fmla="*/ 2408028 w 3012279"/>
              <a:gd name="connsiteY8" fmla="*/ 0 h 2437301"/>
              <a:gd name="connsiteX9" fmla="*/ 2320291 w 3012279"/>
              <a:gd name="connsiteY9" fmla="*/ 87736 h 2437301"/>
              <a:gd name="connsiteX10" fmla="*/ 2320291 w 3012279"/>
              <a:gd name="connsiteY10" fmla="*/ 502883 h 2437301"/>
              <a:gd name="connsiteX11" fmla="*/ 2232555 w 3012279"/>
              <a:gd name="connsiteY11" fmla="*/ 590617 h 2437301"/>
              <a:gd name="connsiteX12" fmla="*/ 1838502 w 3012279"/>
              <a:gd name="connsiteY12" fmla="*/ 590617 h 2437301"/>
              <a:gd name="connsiteX13" fmla="*/ 1750766 w 3012279"/>
              <a:gd name="connsiteY13" fmla="*/ 678353 h 2437301"/>
              <a:gd name="connsiteX14" fmla="*/ 1750766 w 3012279"/>
              <a:gd name="connsiteY14" fmla="*/ 1088784 h 2437301"/>
              <a:gd name="connsiteX15" fmla="*/ 1663030 w 3012279"/>
              <a:gd name="connsiteY15" fmla="*/ 1176520 h 2437301"/>
              <a:gd name="connsiteX16" fmla="*/ 748274 w 3012279"/>
              <a:gd name="connsiteY16" fmla="*/ 1176520 h 2437301"/>
              <a:gd name="connsiteX17" fmla="*/ 660537 w 3012279"/>
              <a:gd name="connsiteY17" fmla="*/ 1088784 h 2437301"/>
              <a:gd name="connsiteX18" fmla="*/ 660537 w 3012279"/>
              <a:gd name="connsiteY18" fmla="*/ 636170 h 2437301"/>
              <a:gd name="connsiteX19" fmla="*/ 572799 w 3012279"/>
              <a:gd name="connsiteY19" fmla="*/ 548432 h 2437301"/>
              <a:gd name="connsiteX20" fmla="*/ 87736 w 3012279"/>
              <a:gd name="connsiteY20" fmla="*/ 548432 h 2437301"/>
              <a:gd name="connsiteX21" fmla="*/ 0 w 3012279"/>
              <a:gd name="connsiteY21" fmla="*/ 636170 h 2437301"/>
              <a:gd name="connsiteX22" fmla="*/ 0 w 3012279"/>
              <a:gd name="connsiteY22" fmla="*/ 1125726 h 2437301"/>
              <a:gd name="connsiteX23" fmla="*/ 87736 w 3012279"/>
              <a:gd name="connsiteY23" fmla="*/ 1213463 h 2437301"/>
              <a:gd name="connsiteX24" fmla="*/ 523976 w 3012279"/>
              <a:gd name="connsiteY24" fmla="*/ 1213463 h 2437301"/>
              <a:gd name="connsiteX25" fmla="*/ 611715 w 3012279"/>
              <a:gd name="connsiteY25" fmla="*/ 1301199 h 2437301"/>
              <a:gd name="connsiteX26" fmla="*/ 611715 w 3012279"/>
              <a:gd name="connsiteY26" fmla="*/ 1684536 h 2437301"/>
              <a:gd name="connsiteX27" fmla="*/ 523976 w 3012279"/>
              <a:gd name="connsiteY27" fmla="*/ 1772272 h 2437301"/>
              <a:gd name="connsiteX28" fmla="*/ 87736 w 3012279"/>
              <a:gd name="connsiteY28" fmla="*/ 1772272 h 2437301"/>
              <a:gd name="connsiteX29" fmla="*/ 0 w 3012279"/>
              <a:gd name="connsiteY29" fmla="*/ 1860009 h 2437301"/>
              <a:gd name="connsiteX30" fmla="*/ 0 w 3012279"/>
              <a:gd name="connsiteY30" fmla="*/ 2349565 h 2437301"/>
              <a:gd name="connsiteX31" fmla="*/ 87736 w 3012279"/>
              <a:gd name="connsiteY31" fmla="*/ 2437302 h 2437301"/>
              <a:gd name="connsiteX32" fmla="*/ 604251 w 3012279"/>
              <a:gd name="connsiteY32" fmla="*/ 2437302 h 2437301"/>
              <a:gd name="connsiteX33" fmla="*/ 691988 w 3012279"/>
              <a:gd name="connsiteY33" fmla="*/ 2349565 h 2437301"/>
              <a:gd name="connsiteX34" fmla="*/ 691988 w 3012279"/>
              <a:gd name="connsiteY34" fmla="*/ 1938270 h 2437301"/>
              <a:gd name="connsiteX35" fmla="*/ 779724 w 3012279"/>
              <a:gd name="connsiteY35" fmla="*/ 1850533 h 2437301"/>
              <a:gd name="connsiteX36" fmla="*/ 1723726 w 3012279"/>
              <a:gd name="connsiteY36" fmla="*/ 1850533 h 2437301"/>
              <a:gd name="connsiteX37" fmla="*/ 1811462 w 3012279"/>
              <a:gd name="connsiteY37" fmla="*/ 1762797 h 2437301"/>
              <a:gd name="connsiteX38" fmla="*/ 1811462 w 3012279"/>
              <a:gd name="connsiteY38" fmla="*/ 1343383 h 2437301"/>
              <a:gd name="connsiteX39" fmla="*/ 1899198 w 3012279"/>
              <a:gd name="connsiteY39" fmla="*/ 1255646 h 2437301"/>
              <a:gd name="connsiteX40" fmla="*/ 2225940 w 3012279"/>
              <a:gd name="connsiteY40" fmla="*/ 1255646 h 2437301"/>
              <a:gd name="connsiteX41" fmla="*/ 2313676 w 3012279"/>
              <a:gd name="connsiteY41" fmla="*/ 1343383 h 2437301"/>
              <a:gd name="connsiteX42" fmla="*/ 2313676 w 3012279"/>
              <a:gd name="connsiteY42" fmla="*/ 1758533 h 2437301"/>
              <a:gd name="connsiteX43" fmla="*/ 2401412 w 3012279"/>
              <a:gd name="connsiteY43" fmla="*/ 1846269 h 2437301"/>
              <a:gd name="connsiteX44" fmla="*/ 2917927 w 3012279"/>
              <a:gd name="connsiteY44" fmla="*/ 1846269 h 2437301"/>
              <a:gd name="connsiteX45" fmla="*/ 3005664 w 3012279"/>
              <a:gd name="connsiteY45" fmla="*/ 1758533 h 2437301"/>
              <a:gd name="connsiteX46" fmla="*/ 3005664 w 3012279"/>
              <a:gd name="connsiteY46" fmla="*/ 1268976 h 2437301"/>
              <a:gd name="connsiteX47" fmla="*/ 2917927 w 3012279"/>
              <a:gd name="connsiteY47" fmla="*/ 1181240 h 2437301"/>
              <a:gd name="connsiteX48" fmla="*/ 2530490 w 3012279"/>
              <a:gd name="connsiteY48" fmla="*/ 1181240 h 24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012279" h="2437301">
                <a:moveTo>
                  <a:pt x="2530490" y="1181240"/>
                </a:moveTo>
                <a:cubicBezTo>
                  <a:pt x="2482036" y="1181240"/>
                  <a:pt x="2442754" y="1141958"/>
                  <a:pt x="2442754" y="1093504"/>
                </a:cubicBezTo>
                <a:lnTo>
                  <a:pt x="2442754" y="752765"/>
                </a:lnTo>
                <a:cubicBezTo>
                  <a:pt x="2442754" y="704312"/>
                  <a:pt x="2482036" y="665029"/>
                  <a:pt x="2530490" y="665029"/>
                </a:cubicBezTo>
                <a:lnTo>
                  <a:pt x="2924543" y="665029"/>
                </a:lnTo>
                <a:cubicBezTo>
                  <a:pt x="2972997" y="665029"/>
                  <a:pt x="3012279" y="625747"/>
                  <a:pt x="3012279" y="577292"/>
                </a:cubicBezTo>
                <a:lnTo>
                  <a:pt x="3012279" y="87736"/>
                </a:lnTo>
                <a:cubicBezTo>
                  <a:pt x="3012279" y="39281"/>
                  <a:pt x="2972997" y="0"/>
                  <a:pt x="2924543" y="0"/>
                </a:cubicBezTo>
                <a:lnTo>
                  <a:pt x="2408028" y="0"/>
                </a:lnTo>
                <a:cubicBezTo>
                  <a:pt x="2359574" y="0"/>
                  <a:pt x="2320291" y="39281"/>
                  <a:pt x="2320291" y="87736"/>
                </a:cubicBezTo>
                <a:lnTo>
                  <a:pt x="2320291" y="502883"/>
                </a:lnTo>
                <a:cubicBezTo>
                  <a:pt x="2320291" y="551338"/>
                  <a:pt x="2281009" y="590617"/>
                  <a:pt x="2232555" y="590617"/>
                </a:cubicBezTo>
                <a:lnTo>
                  <a:pt x="1838502" y="590617"/>
                </a:lnTo>
                <a:cubicBezTo>
                  <a:pt x="1790042" y="590617"/>
                  <a:pt x="1750766" y="629900"/>
                  <a:pt x="1750766" y="678353"/>
                </a:cubicBezTo>
                <a:lnTo>
                  <a:pt x="1750766" y="1088784"/>
                </a:lnTo>
                <a:cubicBezTo>
                  <a:pt x="1750766" y="1137237"/>
                  <a:pt x="1711483" y="1176520"/>
                  <a:pt x="1663030" y="1176520"/>
                </a:cubicBezTo>
                <a:lnTo>
                  <a:pt x="748274" y="1176520"/>
                </a:lnTo>
                <a:cubicBezTo>
                  <a:pt x="699814" y="1176520"/>
                  <a:pt x="660537" y="1137237"/>
                  <a:pt x="660537" y="1088784"/>
                </a:cubicBezTo>
                <a:lnTo>
                  <a:pt x="660537" y="636170"/>
                </a:lnTo>
                <a:cubicBezTo>
                  <a:pt x="660537" y="587716"/>
                  <a:pt x="621255" y="548432"/>
                  <a:pt x="572799" y="548432"/>
                </a:cubicBezTo>
                <a:lnTo>
                  <a:pt x="87736" y="548432"/>
                </a:lnTo>
                <a:cubicBezTo>
                  <a:pt x="39281" y="548432"/>
                  <a:pt x="0" y="587716"/>
                  <a:pt x="0" y="636170"/>
                </a:cubicBezTo>
                <a:lnTo>
                  <a:pt x="0" y="1125726"/>
                </a:lnTo>
                <a:cubicBezTo>
                  <a:pt x="0" y="1174180"/>
                  <a:pt x="39281" y="1213463"/>
                  <a:pt x="87736" y="1213463"/>
                </a:cubicBezTo>
                <a:lnTo>
                  <a:pt x="523976" y="1213463"/>
                </a:lnTo>
                <a:cubicBezTo>
                  <a:pt x="572431" y="1213463"/>
                  <a:pt x="611715" y="1252739"/>
                  <a:pt x="611715" y="1301199"/>
                </a:cubicBezTo>
                <a:lnTo>
                  <a:pt x="611715" y="1684536"/>
                </a:lnTo>
                <a:cubicBezTo>
                  <a:pt x="611715" y="1732990"/>
                  <a:pt x="572431" y="1772272"/>
                  <a:pt x="523976" y="1772272"/>
                </a:cubicBezTo>
                <a:lnTo>
                  <a:pt x="87736" y="1772272"/>
                </a:lnTo>
                <a:cubicBezTo>
                  <a:pt x="39281" y="1772272"/>
                  <a:pt x="0" y="1811555"/>
                  <a:pt x="0" y="1860009"/>
                </a:cubicBezTo>
                <a:lnTo>
                  <a:pt x="0" y="2349565"/>
                </a:lnTo>
                <a:cubicBezTo>
                  <a:pt x="0" y="2398019"/>
                  <a:pt x="39281" y="2437302"/>
                  <a:pt x="87736" y="2437302"/>
                </a:cubicBezTo>
                <a:lnTo>
                  <a:pt x="604251" y="2437302"/>
                </a:lnTo>
                <a:cubicBezTo>
                  <a:pt x="652705" y="2437302"/>
                  <a:pt x="691988" y="2398019"/>
                  <a:pt x="691988" y="2349565"/>
                </a:cubicBezTo>
                <a:lnTo>
                  <a:pt x="691988" y="1938270"/>
                </a:lnTo>
                <a:cubicBezTo>
                  <a:pt x="691988" y="1889816"/>
                  <a:pt x="731270" y="1850533"/>
                  <a:pt x="779724" y="1850533"/>
                </a:cubicBezTo>
                <a:lnTo>
                  <a:pt x="1723726" y="1850533"/>
                </a:lnTo>
                <a:cubicBezTo>
                  <a:pt x="1772179" y="1850533"/>
                  <a:pt x="1811462" y="1811251"/>
                  <a:pt x="1811462" y="1762797"/>
                </a:cubicBezTo>
                <a:lnTo>
                  <a:pt x="1811462" y="1343383"/>
                </a:lnTo>
                <a:cubicBezTo>
                  <a:pt x="1811462" y="1294929"/>
                  <a:pt x="1850738" y="1255646"/>
                  <a:pt x="1899198" y="1255646"/>
                </a:cubicBezTo>
                <a:lnTo>
                  <a:pt x="2225940" y="1255646"/>
                </a:lnTo>
                <a:cubicBezTo>
                  <a:pt x="2274394" y="1255646"/>
                  <a:pt x="2313676" y="1294929"/>
                  <a:pt x="2313676" y="1343383"/>
                </a:cubicBezTo>
                <a:lnTo>
                  <a:pt x="2313676" y="1758533"/>
                </a:lnTo>
                <a:cubicBezTo>
                  <a:pt x="2313676" y="1806987"/>
                  <a:pt x="2352953" y="1846269"/>
                  <a:pt x="2401412" y="1846269"/>
                </a:cubicBezTo>
                <a:lnTo>
                  <a:pt x="2917927" y="1846269"/>
                </a:lnTo>
                <a:cubicBezTo>
                  <a:pt x="2966381" y="1846269"/>
                  <a:pt x="3005664" y="1806987"/>
                  <a:pt x="3005664" y="1758533"/>
                </a:cubicBezTo>
                <a:lnTo>
                  <a:pt x="3005664" y="1268976"/>
                </a:lnTo>
                <a:cubicBezTo>
                  <a:pt x="3005664" y="1220517"/>
                  <a:pt x="2966381" y="1181240"/>
                  <a:pt x="2917927" y="1181240"/>
                </a:cubicBezTo>
                <a:lnTo>
                  <a:pt x="2530490" y="1181240"/>
                </a:lnTo>
                <a:close/>
              </a:path>
            </a:pathLst>
          </a:custGeom>
          <a:solidFill>
            <a:srgbClr val="E4E7EE"/>
          </a:solidFill>
          <a:ln w="584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A994BA7-A7A9-1545-1F19-BBEF6FF8D40E}"/>
              </a:ext>
            </a:extLst>
          </p:cNvPr>
          <p:cNvSpPr/>
          <p:nvPr userDrawn="1"/>
        </p:nvSpPr>
        <p:spPr>
          <a:xfrm>
            <a:off x="3851275" y="6352382"/>
            <a:ext cx="889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8819E5A-0712-8A3A-9247-2ED5E95ECF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92620" y="570655"/>
            <a:ext cx="161925" cy="16192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A04F457-4267-2323-6D15-C179A49E1629}"/>
              </a:ext>
            </a:extLst>
          </p:cNvPr>
          <p:cNvSpPr txBox="1"/>
          <p:nvPr userDrawn="1"/>
        </p:nvSpPr>
        <p:spPr>
          <a:xfrm>
            <a:off x="442913" y="6543304"/>
            <a:ext cx="18490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62F2B2A8-083A-FB43-8C3E-27A46F682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Текст 6">
            <a:extLst>
              <a:ext uri="{FF2B5EF4-FFF2-40B4-BE49-F238E27FC236}">
                <a16:creationId xmlns:a16="http://schemas.microsoft.com/office/drawing/2014/main" id="{5EE897CC-582E-494C-AC91-3E4F0D4C09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56312" y="6543304"/>
            <a:ext cx="945714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ru-RU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500" smtClean="0">
                <a:solidFill>
                  <a:schemeClr val="tx1"/>
                </a:solidFill>
              </a:defRPr>
            </a:lvl2pPr>
            <a:lvl3pPr>
              <a:defRPr lang="ru-RU" sz="1500" smtClean="0">
                <a:solidFill>
                  <a:schemeClr val="tx1"/>
                </a:solidFill>
              </a:defRPr>
            </a:lvl3pPr>
            <a:lvl4pPr>
              <a:defRPr lang="ru-RU" sz="1500" smtClean="0">
                <a:solidFill>
                  <a:schemeClr val="tx1"/>
                </a:solidFill>
              </a:defRPr>
            </a:lvl4pPr>
            <a:lvl5pPr>
              <a:defRPr lang="ru-RU" sz="1500">
                <a:solidFill>
                  <a:schemeClr val="tx1"/>
                </a:solidFill>
              </a:defRPr>
            </a:lvl5pPr>
          </a:lstStyle>
          <a:p>
            <a:pPr marL="228600" lvl="0" indent="-228600"/>
            <a:r>
              <a:rPr lang="ru-RU" dirty="0"/>
              <a:t>Наименование вашего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51" name="Текст 32">
            <a:extLst>
              <a:ext uri="{FF2B5EF4-FFF2-40B4-BE49-F238E27FC236}">
                <a16:creationId xmlns:a16="http://schemas.microsoft.com/office/drawing/2014/main" id="{673E284D-979B-5240-A9FE-B6F853F47E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59164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2" name="Текст 32">
            <a:extLst>
              <a:ext uri="{FF2B5EF4-FFF2-40B4-BE49-F238E27FC236}">
                <a16:creationId xmlns:a16="http://schemas.microsoft.com/office/drawing/2014/main" id="{E37D1189-783C-EF46-8DEC-BEC5BB58B7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13490" y="19250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57" name="Текст 32">
            <a:extLst>
              <a:ext uri="{FF2B5EF4-FFF2-40B4-BE49-F238E27FC236}">
                <a16:creationId xmlns:a16="http://schemas.microsoft.com/office/drawing/2014/main" id="{D39F9420-E46C-6940-9F0C-A42F243D14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933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59" name="Текст 32">
            <a:extLst>
              <a:ext uri="{FF2B5EF4-FFF2-40B4-BE49-F238E27FC236}">
                <a16:creationId xmlns:a16="http://schemas.microsoft.com/office/drawing/2014/main" id="{5D0A5A31-81F8-F840-B380-A6585B6D21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4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0" name="Текст 32">
            <a:extLst>
              <a:ext uri="{FF2B5EF4-FFF2-40B4-BE49-F238E27FC236}">
                <a16:creationId xmlns:a16="http://schemas.microsoft.com/office/drawing/2014/main" id="{9ACFD250-D8E8-C441-9D94-DB10604D1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3490" y="2647381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1" name="Текст 32">
            <a:extLst>
              <a:ext uri="{FF2B5EF4-FFF2-40B4-BE49-F238E27FC236}">
                <a16:creationId xmlns:a16="http://schemas.microsoft.com/office/drawing/2014/main" id="{DFECB917-70EE-9741-9EDD-5894CCE5C7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933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2" name="Текст 32">
            <a:extLst>
              <a:ext uri="{FF2B5EF4-FFF2-40B4-BE49-F238E27FC236}">
                <a16:creationId xmlns:a16="http://schemas.microsoft.com/office/drawing/2014/main" id="{D2731B6A-F016-EB4E-96BE-A3A313C5F4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9164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3" name="Текст 32">
            <a:extLst>
              <a:ext uri="{FF2B5EF4-FFF2-40B4-BE49-F238E27FC236}">
                <a16:creationId xmlns:a16="http://schemas.microsoft.com/office/drawing/2014/main" id="{8E43853E-993E-A942-A211-62D737A458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490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4" name="Текст 32">
            <a:extLst>
              <a:ext uri="{FF2B5EF4-FFF2-40B4-BE49-F238E27FC236}">
                <a16:creationId xmlns:a16="http://schemas.microsoft.com/office/drawing/2014/main" id="{EEDDBEC7-453D-0741-A6B0-11A5FD8FD2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9721" y="4514418"/>
            <a:ext cx="2378868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Описание преимущества в две-три строчки</a:t>
            </a:r>
          </a:p>
        </p:txBody>
      </p:sp>
      <p:sp>
        <p:nvSpPr>
          <p:cNvPr id="66" name="Текст 32">
            <a:extLst>
              <a:ext uri="{FF2B5EF4-FFF2-40B4-BE49-F238E27FC236}">
                <a16:creationId xmlns:a16="http://schemas.microsoft.com/office/drawing/2014/main" id="{FF4D0D9B-584B-CB4B-9E22-0ED52E9F19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2932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7" name="Текст 32">
            <a:extLst>
              <a:ext uri="{FF2B5EF4-FFF2-40B4-BE49-F238E27FC236}">
                <a16:creationId xmlns:a16="http://schemas.microsoft.com/office/drawing/2014/main" id="{661E80A9-DFBA-8842-8431-FFF66FD4A2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59164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8" name="Текст 32">
            <a:extLst>
              <a:ext uri="{FF2B5EF4-FFF2-40B4-BE49-F238E27FC236}">
                <a16:creationId xmlns:a16="http://schemas.microsoft.com/office/drawing/2014/main" id="{A5FA58BE-A031-F646-8DE8-3769BD3CE26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13490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69" name="Текст 32">
            <a:extLst>
              <a:ext uri="{FF2B5EF4-FFF2-40B4-BE49-F238E27FC236}">
                <a16:creationId xmlns:a16="http://schemas.microsoft.com/office/drawing/2014/main" id="{13A3EF76-230A-1841-86BD-AD17DB3701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3414" y="3791922"/>
            <a:ext cx="200310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Преимущество в две-три строчки</a:t>
            </a:r>
          </a:p>
        </p:txBody>
      </p:sp>
      <p:sp>
        <p:nvSpPr>
          <p:cNvPr id="44" name="Рисунок 29">
            <a:extLst>
              <a:ext uri="{FF2B5EF4-FFF2-40B4-BE49-F238E27FC236}">
                <a16:creationId xmlns:a16="http://schemas.microsoft.com/office/drawing/2014/main" id="{25F9E367-90F8-FC46-8135-E909AC137F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29701" y="1811338"/>
            <a:ext cx="2719387" cy="1758950"/>
          </a:xfrm>
          <a:prstGeom prst="roundRect">
            <a:avLst>
              <a:gd name="adj" fmla="val 8544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>
            <a:lvl1pPr marL="0" indent="0" algn="l">
              <a:buFontTx/>
              <a:buNone/>
              <a:defRPr sz="1800"/>
            </a:lvl1pPr>
          </a:lstStyle>
          <a:p>
            <a:r>
              <a:rPr lang="ru-RU" dirty="0"/>
              <a:t>ФОТО ВАШЕГО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253664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084B2DD-088A-5549-B5A7-2527CFAE1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289" y="6500035"/>
            <a:ext cx="369124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92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08" r:id="rId2"/>
    <p:sldLayoutId id="2147483811" r:id="rId3"/>
    <p:sldLayoutId id="2147483715" r:id="rId4"/>
    <p:sldLayoutId id="2147483716" r:id="rId5"/>
    <p:sldLayoutId id="2147483803" r:id="rId6"/>
    <p:sldLayoutId id="2147483682" r:id="rId7"/>
    <p:sldLayoutId id="2147483719" r:id="rId8"/>
    <p:sldLayoutId id="2147483770" r:id="rId9"/>
    <p:sldLayoutId id="2147483771" r:id="rId10"/>
    <p:sldLayoutId id="2147483792" r:id="rId11"/>
    <p:sldLayoutId id="2147483812" r:id="rId12"/>
    <p:sldLayoutId id="2147483813" r:id="rId13"/>
    <p:sldLayoutId id="2147483685" r:id="rId14"/>
    <p:sldLayoutId id="2147483725" r:id="rId15"/>
    <p:sldLayoutId id="2147483772" r:id="rId16"/>
    <p:sldLayoutId id="2147483748" r:id="rId17"/>
    <p:sldLayoutId id="2147483690" r:id="rId18"/>
    <p:sldLayoutId id="2147483754" r:id="rId19"/>
    <p:sldLayoutId id="2147483816" r:id="rId20"/>
    <p:sldLayoutId id="2147483774" r:id="rId21"/>
    <p:sldLayoutId id="2147483703" r:id="rId22"/>
    <p:sldLayoutId id="2147483757" r:id="rId23"/>
    <p:sldLayoutId id="2147483773" r:id="rId24"/>
    <p:sldLayoutId id="2147483764" r:id="rId25"/>
    <p:sldLayoutId id="2147483814" r:id="rId26"/>
    <p:sldLayoutId id="2147483732" r:id="rId27"/>
    <p:sldLayoutId id="2147483735" r:id="rId28"/>
    <p:sldLayoutId id="2147483718" r:id="rId29"/>
    <p:sldLayoutId id="2147483805" r:id="rId30"/>
    <p:sldLayoutId id="2147483807" r:id="rId31"/>
    <p:sldLayoutId id="2147483808" r:id="rId32"/>
    <p:sldLayoutId id="2147483804" r:id="rId33"/>
    <p:sldLayoutId id="2147483766" r:id="rId34"/>
    <p:sldLayoutId id="2147483767" r:id="rId35"/>
    <p:sldLayoutId id="2147483768" r:id="rId36"/>
    <p:sldLayoutId id="2147483724" r:id="rId37"/>
    <p:sldLayoutId id="2147483782" r:id="rId38"/>
    <p:sldLayoutId id="2147483676" r:id="rId39"/>
    <p:sldLayoutId id="2147483799" r:id="rId40"/>
    <p:sldLayoutId id="2147483761" r:id="rId41"/>
    <p:sldLayoutId id="2147483800" r:id="rId42"/>
    <p:sldLayoutId id="2147483727" r:id="rId43"/>
    <p:sldLayoutId id="2147483795" r:id="rId44"/>
    <p:sldLayoutId id="2147483815" r:id="rId45"/>
    <p:sldLayoutId id="2147483762" r:id="rId46"/>
    <p:sldLayoutId id="2147483801" r:id="rId47"/>
    <p:sldLayoutId id="2147483743" r:id="rId48"/>
    <p:sldLayoutId id="2147483809" r:id="rId49"/>
    <p:sldLayoutId id="2147483777" r:id="rId50"/>
    <p:sldLayoutId id="2147483738" r:id="rId51"/>
    <p:sldLayoutId id="2147483721" r:id="rId52"/>
    <p:sldLayoutId id="2147483785" r:id="rId53"/>
    <p:sldLayoutId id="2147483818" r:id="rId54"/>
    <p:sldLayoutId id="2147483784" r:id="rId55"/>
    <p:sldLayoutId id="2147483765" r:id="rId56"/>
    <p:sldLayoutId id="2147483789" r:id="rId57"/>
    <p:sldLayoutId id="2147483796" r:id="rId58"/>
    <p:sldLayoutId id="2147483802" r:id="rId59"/>
    <p:sldLayoutId id="2147483790" r:id="rId60"/>
    <p:sldLayoutId id="2147483791" r:id="rId61"/>
    <p:sldLayoutId id="2147483760" r:id="rId6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279" userDrawn="1">
          <p15:clr>
            <a:srgbClr val="F26B43"/>
          </p15:clr>
        </p15:guide>
        <p15:guide id="5" pos="7401" userDrawn="1">
          <p15:clr>
            <a:srgbClr val="F26B43"/>
          </p15:clr>
        </p15:guide>
        <p15:guide id="6" orient="horz" pos="3997" userDrawn="1">
          <p15:clr>
            <a:srgbClr val="F26B43"/>
          </p15:clr>
        </p15:guide>
        <p15:guide id="7" orient="horz" pos="731" userDrawn="1">
          <p15:clr>
            <a:srgbClr val="F26B43"/>
          </p15:clr>
        </p15:guide>
        <p15:guide id="8" orient="horz" pos="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60.jpg"/><Relationship Id="rId7" Type="http://schemas.openxmlformats.org/officeDocument/2006/relationships/image" Target="../media/image8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2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6.png"/><Relationship Id="rId5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3;&#1086;&#1090;&#1086;&#1096;&#1080;&#1085;&#1100;&#1077;.&#1088;&#1092;/" TargetMode="External"/><Relationship Id="rId2" Type="http://schemas.openxmlformats.org/officeDocument/2006/relationships/hyperlink" Target="https://&#1083;&#1086;&#1090;&#1086;&#1096;&#1080;&#1085;&#1100;&#1077;.&#1088;&#1092;/activities/invest" TargetMode="External"/><Relationship Id="rId1" Type="http://schemas.openxmlformats.org/officeDocument/2006/relationships/slideLayout" Target="../slideLayouts/slideLayout55.xml"/><Relationship Id="rId4" Type="http://schemas.openxmlformats.org/officeDocument/2006/relationships/hyperlink" Target="https://invest.mosreg.ru/?ysclid=m6tb9jt5hw57385545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A7AFBF4-AEA4-0D4E-9884-91879C1E39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6881" y="3525872"/>
            <a:ext cx="3511550" cy="775597"/>
          </a:xfrm>
        </p:spPr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r="5718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86956CE-4A22-B14C-B42C-4B2452CB1C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53463" y="6340475"/>
            <a:ext cx="3200400" cy="360576"/>
          </a:xfrm>
        </p:spPr>
        <p:txBody>
          <a:bodyPr/>
          <a:lstStyle/>
          <a:p>
            <a:r>
              <a:rPr lang="ru-RU" dirty="0" smtClean="0"/>
              <a:t>Администрация городского округа Лотошино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r="7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6014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232A3C-1A0D-B846-AD56-2C9D41FCF8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C7C7BD8-2EBA-EF46-A93F-4B5845D61BF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ru-RU" dirty="0" smtClean="0"/>
              <a:t>12234</a:t>
            </a: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500BDD8-251C-8E4C-9645-53CAFAC51F4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ru-RU" dirty="0" smtClean="0"/>
              <a:t>01.01.2024</a:t>
            </a:r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4DF920D-3D6F-3347-91D9-70765DB1481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ru-RU" dirty="0" smtClean="0"/>
              <a:t>0,26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E8FBECFD-41BB-3F4B-8FEC-1D742356C36E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ru-RU" dirty="0" smtClean="0"/>
              <a:t>58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BFA5945D-87C3-A847-BB48-8AC230E49DB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9EB69B8B-0510-A240-94B0-2658C897F52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ru-RU" dirty="0" smtClean="0"/>
              <a:t>46507,3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D7155A97-D4A4-354A-8424-9F1CE8D54D8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ru-RU" dirty="0" smtClean="0"/>
              <a:t>59729,0</a:t>
            </a:r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8F3706A1-C7EE-E74E-8AD7-D1341EA9564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ru-RU" dirty="0" smtClean="0"/>
              <a:t>59,2</a:t>
            </a:r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AEFC874A-D378-AE4A-9457-0A07C2B3BCB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ru-RU" dirty="0" smtClean="0"/>
              <a:t>64,0</a:t>
            </a:r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79266301-B55F-8F4A-89D6-095042700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896210"/>
              </p:ext>
            </p:extLst>
          </p:nvPr>
        </p:nvGraphicFramePr>
        <p:xfrm>
          <a:off x="7549128" y="1247775"/>
          <a:ext cx="4004697" cy="5296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646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1834051">
                  <a:extLst>
                    <a:ext uri="{9D8B030D-6E8A-4147-A177-3AD203B41FA5}">
                      <a16:colId xmlns:a16="http://schemas.microsoft.com/office/drawing/2014/main" val="2143537515"/>
                    </a:ext>
                  </a:extLst>
                </a:gridCol>
              </a:tblGrid>
              <a:tr h="471027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Наименование</a:t>
                      </a:r>
                      <a:endParaRPr lang="x-none" sz="900" b="1" i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Среднемесячная заработная плата в 2023 году, руб.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крупным и средним предприятиям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67146,8</a:t>
                      </a:r>
                      <a:endParaRPr lang="ru-RU" sz="12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По малым предприятиям</a:t>
                      </a:r>
                      <a:endParaRPr lang="ru-RU" sz="12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25800,5</a:t>
                      </a:r>
                      <a:endParaRPr lang="ru-RU" sz="12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235586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По образовательным учреждениям</a:t>
                      </a:r>
                      <a:endParaRPr lang="ru-RU" sz="12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53722,7</a:t>
                      </a:r>
                      <a:endParaRPr lang="ru-RU" sz="12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490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По учреждениям в сфере культуры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63565,0</a:t>
                      </a:r>
                      <a:endParaRPr lang="ru-RU" sz="12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811352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9039286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algn="l"/>
                      <a:endParaRPr lang="x-none" sz="8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920866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595540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3520605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37956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71857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499226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637187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0516"/>
                  </a:ext>
                </a:extLst>
              </a:tr>
              <a:tr h="314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397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26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" b="5383"/>
          <a:stretch>
            <a:fillRect/>
          </a:stretch>
        </p:blipFill>
        <p:spPr/>
      </p:pic>
      <p:pic>
        <p:nvPicPr>
          <p:cNvPr id="26" name="Рисунок 25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" b="6496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3227D5C-3B4A-EB4C-AD58-B1DF87E73E1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ru-RU" dirty="0"/>
              <a:t>умеренно-континентальный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B20D59C-A1BE-A54C-AA45-3F5A5C9949B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ru-RU" dirty="0" smtClean="0"/>
              <a:t>В январе -20, в июле +19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5D0545F-0F36-4348-91D2-9A71A5487A6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44088" y="4988509"/>
            <a:ext cx="1984375" cy="152349"/>
          </a:xfrm>
        </p:spPr>
        <p:txBody>
          <a:bodyPr/>
          <a:lstStyle/>
          <a:p>
            <a:r>
              <a:rPr lang="ru-RU" dirty="0" smtClean="0"/>
              <a:t>9 дней в месяц идет дождь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AEA0490-2D47-4D41-9875-505E9D45285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481823" y="5537243"/>
            <a:ext cx="2119859" cy="152349"/>
          </a:xfrm>
        </p:spPr>
        <p:txBody>
          <a:bodyPr/>
          <a:lstStyle/>
          <a:p>
            <a:r>
              <a:rPr lang="ru-RU" dirty="0" smtClean="0"/>
              <a:t>Имеются месторождения торфа</a:t>
            </a:r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417A295-8D1F-7843-8468-1A380E36F65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81823" y="4330831"/>
            <a:ext cx="2119859" cy="152349"/>
          </a:xfrm>
        </p:spPr>
        <p:txBody>
          <a:bodyPr/>
          <a:lstStyle/>
          <a:p>
            <a:r>
              <a:rPr lang="ru-RU" dirty="0" smtClean="0"/>
              <a:t>Имеются месторождения песка</a:t>
            </a:r>
            <a:endParaRPr lang="ru-RU" dirty="0"/>
          </a:p>
        </p:txBody>
      </p:sp>
      <p:pic>
        <p:nvPicPr>
          <p:cNvPr id="27" name="Рисунок 26"/>
          <p:cNvPicPr>
            <a:picLocks noGrp="1" noChangeAspect="1"/>
          </p:cNvPicPr>
          <p:nvPr>
            <p:ph type="pic" sz="quarter" idx="4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5" b="16615"/>
          <a:stretch>
            <a:fillRect/>
          </a:stretch>
        </p:blipFill>
        <p:spPr/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26A7D626-E176-904F-8BF0-525DB4A835E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ru-RU" dirty="0" smtClean="0"/>
              <a:t>имеются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AC16CB3E-03D9-C34E-8EFC-B21B5191C5E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ru-RU" dirty="0" smtClean="0"/>
              <a:t>имеются</a:t>
            </a: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45CA130-84BC-1A4D-ABCD-35E04367793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292405" y="3153913"/>
            <a:ext cx="3058018" cy="415498"/>
          </a:xfrm>
        </p:spPr>
        <p:txBody>
          <a:bodyPr/>
          <a:lstStyle/>
          <a:p>
            <a:r>
              <a:rPr lang="ru-RU" dirty="0" smtClean="0"/>
              <a:t>Преобладают дерново-слабоподзолистые </a:t>
            </a:r>
            <a:r>
              <a:rPr lang="ru-RU" dirty="0" err="1" smtClean="0"/>
              <a:t>песчанные</a:t>
            </a:r>
            <a:r>
              <a:rPr lang="ru-RU" dirty="0" smtClean="0"/>
              <a:t> супесчаные почвы подходят для лесопосадки и выращивания картофеля</a:t>
            </a:r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0F3922FA-3A4A-BB47-BA9F-A77B4BBF1F3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095994" y="3651877"/>
            <a:ext cx="955127" cy="369332"/>
          </a:xfrm>
        </p:spPr>
        <p:txBody>
          <a:bodyPr/>
          <a:lstStyle/>
          <a:p>
            <a:r>
              <a:rPr lang="ru-RU" dirty="0" smtClean="0"/>
              <a:t>18,727 </a:t>
            </a:r>
            <a:r>
              <a:rPr lang="ru-RU" dirty="0" err="1" smtClean="0"/>
              <a:t>тыс.га</a:t>
            </a:r>
            <a:endParaRPr lang="ru-RU" dirty="0"/>
          </a:p>
        </p:txBody>
      </p:sp>
      <p:pic>
        <p:nvPicPr>
          <p:cNvPr id="28" name="Рисунок 27"/>
          <p:cNvPicPr>
            <a:picLocks noGrp="1" noChangeAspect="1"/>
          </p:cNvPicPr>
          <p:nvPr>
            <p:ph type="pic" sz="quarter" idx="5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r="2387"/>
          <a:stretch>
            <a:fillRect/>
          </a:stretch>
        </p:blipFill>
        <p:spPr/>
      </p:pic>
      <p:sp>
        <p:nvSpPr>
          <p:cNvPr id="16" name="Текст 15">
            <a:extLst>
              <a:ext uri="{FF2B5EF4-FFF2-40B4-BE49-F238E27FC236}">
                <a16:creationId xmlns:a16="http://schemas.microsoft.com/office/drawing/2014/main" id="{8582A189-ABB4-7548-8252-6D5C27D3DDBA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r>
              <a:rPr lang="ru-RU" dirty="0" smtClean="0"/>
              <a:t>97,477 </a:t>
            </a:r>
            <a:r>
              <a:rPr lang="ru-RU" dirty="0" err="1" smtClean="0"/>
              <a:t>тыс.га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100445E4-B345-1B4B-8CD1-A0359E3ED2A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ru-RU" dirty="0" smtClean="0"/>
              <a:t>55,415 </a:t>
            </a:r>
            <a:r>
              <a:rPr lang="ru-RU" dirty="0" err="1" smtClean="0"/>
              <a:t>тыс.га</a:t>
            </a:r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BB87BDF0-35BC-8A46-B1BA-7E85043DDFBF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ru-RU" dirty="0" smtClean="0"/>
              <a:t>0,099 </a:t>
            </a:r>
            <a:r>
              <a:rPr lang="ru-RU" dirty="0" err="1" smtClean="0"/>
              <a:t>тыс.га</a:t>
            </a:r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A2F6620B-EEE1-A145-93CB-0B3700D30DF1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83A471F6-48F3-C049-94C4-F37DFF8AE9F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997BF161-9315-4C40-8421-BCDC58CC7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F4936061-A5B3-984A-AE1E-9C931163B6D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956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E03D90C-A221-EE40-BCF1-8C68DC7D42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3" name="Текст 62">
            <a:extLst>
              <a:ext uri="{FF2B5EF4-FFF2-40B4-BE49-F238E27FC236}">
                <a16:creationId xmlns:a16="http://schemas.microsoft.com/office/drawing/2014/main" id="{2DA883F6-C913-EF46-AE00-AFB9DA1C53B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67" name="Текст 66">
            <a:extLst>
              <a:ext uri="{FF2B5EF4-FFF2-40B4-BE49-F238E27FC236}">
                <a16:creationId xmlns:a16="http://schemas.microsoft.com/office/drawing/2014/main" id="{ED3A89A4-98CF-BD4B-A931-5E0D5C501DE5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580376" y="1741274"/>
            <a:ext cx="3020074" cy="2200602"/>
          </a:xfrm>
        </p:spPr>
        <p:txBody>
          <a:bodyPr/>
          <a:lstStyle/>
          <a:p>
            <a:pPr algn="just"/>
            <a:r>
              <a:rPr lang="ru-RU" dirty="0" smtClean="0"/>
              <a:t>Образование является приоритетным направлением социально-экономического развития округа. На содержание отрасли ежегодно направляются более 60% местного бюджета. На территории нашего округа функционируют 5 образовательных комплексов, 2 дошкольные организации и 2 учреждения дополнительного образования. В отличие от большинства муниципальных образований Московской области городской округ Лотошино не испытывает дефицита детских садов и школ.</a:t>
            </a:r>
            <a:endParaRPr lang="ru-RU" dirty="0"/>
          </a:p>
        </p:txBody>
      </p:sp>
      <p:sp>
        <p:nvSpPr>
          <p:cNvPr id="68" name="Текст 67">
            <a:extLst>
              <a:ext uri="{FF2B5EF4-FFF2-40B4-BE49-F238E27FC236}">
                <a16:creationId xmlns:a16="http://schemas.microsoft.com/office/drawing/2014/main" id="{4D94E722-FC45-EA4F-9F94-4442AE82D265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4152251" y="1741274"/>
            <a:ext cx="2055085" cy="2785378"/>
          </a:xfrm>
        </p:spPr>
        <p:txBody>
          <a:bodyPr/>
          <a:lstStyle/>
          <a:p>
            <a:pPr algn="just"/>
            <a:r>
              <a:rPr lang="ru-RU" dirty="0"/>
              <a:t> На </a:t>
            </a:r>
            <a:r>
              <a:rPr lang="ru-RU" dirty="0" smtClean="0"/>
              <a:t>территории округа  </a:t>
            </a:r>
            <a:r>
              <a:rPr lang="ru-RU" dirty="0"/>
              <a:t>осуществляют свою деятельность ГБУЗ МО «Лотошинская больница». </a:t>
            </a:r>
            <a:r>
              <a:rPr lang="ru-RU" dirty="0" smtClean="0"/>
              <a:t>Инфраструктура </a:t>
            </a:r>
            <a:r>
              <a:rPr lang="ru-RU" dirty="0"/>
              <a:t>ГБУЗ МО «Лотошинская больница</a:t>
            </a:r>
            <a:r>
              <a:rPr lang="ru-RU" dirty="0" smtClean="0"/>
              <a:t>» включает круглосуточный стационар (88 койко-мест),13 </a:t>
            </a:r>
            <a:r>
              <a:rPr lang="ru-RU" dirty="0" err="1" smtClean="0"/>
              <a:t>ФАПов</a:t>
            </a:r>
            <a:r>
              <a:rPr lang="ru-RU" dirty="0"/>
              <a:t> </a:t>
            </a:r>
            <a:r>
              <a:rPr lang="ru-RU" dirty="0" smtClean="0"/>
              <a:t>и 2 врачебные амбулатории. Также на территории округа </a:t>
            </a:r>
            <a:r>
              <a:rPr lang="ru-RU" dirty="0"/>
              <a:t>функционирует ГБУЗ МО "Психиатрическая больница № </a:t>
            </a:r>
            <a:r>
              <a:rPr lang="ru-RU" dirty="0" smtClean="0"/>
              <a:t>4 и частные медицинские учреждения</a:t>
            </a: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9" name="Текст 68">
            <a:extLst>
              <a:ext uri="{FF2B5EF4-FFF2-40B4-BE49-F238E27FC236}">
                <a16:creationId xmlns:a16="http://schemas.microsoft.com/office/drawing/2014/main" id="{FA8D51AA-839B-7640-A5D9-43BD530AFD28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6809726" y="1741274"/>
            <a:ext cx="2055085" cy="3554819"/>
          </a:xfrm>
        </p:spPr>
        <p:txBody>
          <a:bodyPr/>
          <a:lstStyle/>
          <a:p>
            <a:pPr algn="just"/>
            <a:r>
              <a:rPr lang="ru-RU" dirty="0" smtClean="0"/>
              <a:t>Жители городского округа Лотошино активно занимаются физкультурой и спортом. В центре поселка расположено здание культурно-спортивного центра Лотошино, в котором  имеются бассейны для детей и взрослых, тренажерные и спортивные залы. Так же на территории округа  функционирует МСУ «Олимп», которое обслуживает 30 спортивных площадок по всему городскому округу. В их число входят футбольные поля, хоккейные площадки, площадки для занятия силовой гимнастикой, лыжная трасса, стадион.</a:t>
            </a:r>
            <a:endParaRPr lang="ru-RU" dirty="0"/>
          </a:p>
        </p:txBody>
      </p:sp>
      <p:sp>
        <p:nvSpPr>
          <p:cNvPr id="70" name="Текст 69">
            <a:extLst>
              <a:ext uri="{FF2B5EF4-FFF2-40B4-BE49-F238E27FC236}">
                <a16:creationId xmlns:a16="http://schemas.microsoft.com/office/drawing/2014/main" id="{90A9BFE2-016D-E043-A6B8-855464A45661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9510063" y="1741274"/>
            <a:ext cx="2055085" cy="2539157"/>
          </a:xfrm>
        </p:spPr>
        <p:txBody>
          <a:bodyPr/>
          <a:lstStyle/>
          <a:p>
            <a:r>
              <a:rPr lang="ru-RU" dirty="0" smtClean="0"/>
              <a:t>В состав централизованной клубной системы городского округа Лотошино входит 20 культурно-досуговых объектов: 11 сельских домов культуры,8  клубов и центральный Дом культуры. Имеются и другие культурно-досуговые учреждения:  детская школа искусств, историко-краеведческий музей, подростковый молодежный центр «Вместе»,  парк культуры и отдыха</a:t>
            </a: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2720AA7-2146-2D44-92E1-835D134B30DA}"/>
              </a:ext>
            </a:extLst>
          </p:cNvPr>
          <p:cNvGrpSpPr/>
          <p:nvPr/>
        </p:nvGrpSpPr>
        <p:grpSpPr>
          <a:xfrm>
            <a:off x="1962785" y="-320274"/>
            <a:ext cx="532765" cy="184666"/>
            <a:chOff x="1971826" y="-745787"/>
            <a:chExt cx="532765" cy="184666"/>
          </a:xfrm>
        </p:grpSpPr>
        <p:sp>
          <p:nvSpPr>
            <p:cNvPr id="51" name="Прямоугольник: скругленные углы 72">
              <a:extLst>
                <a:ext uri="{FF2B5EF4-FFF2-40B4-BE49-F238E27FC236}">
                  <a16:creationId xmlns:a16="http://schemas.microsoft.com/office/drawing/2014/main" id="{60213144-2AE5-3044-9C77-07A0A5CBD63B}"/>
                </a:ext>
              </a:extLst>
            </p:cNvPr>
            <p:cNvSpPr/>
            <p:nvPr/>
          </p:nvSpPr>
          <p:spPr>
            <a:xfrm>
              <a:off x="1971826" y="-745787"/>
              <a:ext cx="532765" cy="18466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Текст 58">
              <a:extLst>
                <a:ext uri="{FF2B5EF4-FFF2-40B4-BE49-F238E27FC236}">
                  <a16:creationId xmlns:a16="http://schemas.microsoft.com/office/drawing/2014/main" id="{5C882D26-31EB-CF4E-8664-B71F7F57B242}"/>
                </a:ext>
              </a:extLst>
            </p:cNvPr>
            <p:cNvSpPr txBox="1">
              <a:spLocks/>
            </p:cNvSpPr>
            <p:nvPr/>
          </p:nvSpPr>
          <p:spPr>
            <a:xfrm>
              <a:off x="2008090" y="-715010"/>
              <a:ext cx="474276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/>
                <a:t>ХХ,ХХ%*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61497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245F1DB-179E-5A4D-9E3F-E57C337EAA1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ru-RU" sz="1100" dirty="0"/>
              <a:t>Архангельский собор в Микулино</a:t>
            </a:r>
          </a:p>
          <a:p>
            <a:endParaRPr lang="ru-RU" sz="1100" dirty="0"/>
          </a:p>
        </p:txBody>
      </p:sp>
      <p:pic>
        <p:nvPicPr>
          <p:cNvPr id="31" name="Рисунок 30"/>
          <p:cNvPicPr>
            <a:picLocks noGrp="1" noChangeAspect="1"/>
          </p:cNvPicPr>
          <p:nvPr>
            <p:ph type="pic" sz="quarter" idx="4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r="6663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A0D7896D-1E2F-BA41-8194-286D60B6F2A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65642" y="3112293"/>
            <a:ext cx="1684163" cy="659365"/>
          </a:xfrm>
        </p:spPr>
        <p:txBody>
          <a:bodyPr>
            <a:normAutofit lnSpcReduction="10000"/>
          </a:bodyPr>
          <a:lstStyle/>
          <a:p>
            <a:endParaRPr lang="ru-RU" sz="1100" dirty="0" smtClean="0"/>
          </a:p>
          <a:p>
            <a:r>
              <a:rPr lang="ru-RU" sz="1100" dirty="0" smtClean="0"/>
              <a:t>Церковь </a:t>
            </a:r>
            <a:r>
              <a:rPr lang="ru-RU" sz="1100" dirty="0"/>
              <a:t>Серафима Саровского и Спаса Преображения</a:t>
            </a:r>
          </a:p>
          <a:p>
            <a:endParaRPr lang="ru-RU" dirty="0"/>
          </a:p>
        </p:txBody>
      </p:sp>
      <p:pic>
        <p:nvPicPr>
          <p:cNvPr id="32" name="Рисунок 31"/>
          <p:cNvPicPr>
            <a:picLocks noGrp="1" noChangeAspect="1"/>
          </p:cNvPicPr>
          <p:nvPr>
            <p:ph type="pic" sz="quarter" idx="4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r="7492"/>
          <a:stretch>
            <a:fillRect/>
          </a:stretch>
        </p:blipFill>
        <p:spPr/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7AA39481-6678-6A47-BAFE-30AC88B49A1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4956579" y="3186292"/>
            <a:ext cx="1684163" cy="367844"/>
          </a:xfrm>
        </p:spPr>
        <p:txBody>
          <a:bodyPr>
            <a:normAutofit fontScale="85000" lnSpcReduction="10000"/>
          </a:bodyPr>
          <a:lstStyle/>
          <a:p>
            <a:r>
              <a:rPr lang="ru-RU" sz="1300" dirty="0"/>
              <a:t>Памятник природы «Микулино Городище»</a:t>
            </a:r>
          </a:p>
          <a:p>
            <a:endParaRPr lang="ru-RU" dirty="0"/>
          </a:p>
        </p:txBody>
      </p:sp>
      <p:pic>
        <p:nvPicPr>
          <p:cNvPr id="30" name="Рисунок 29"/>
          <p:cNvPicPr>
            <a:picLocks noGrp="1" noChangeAspect="1"/>
          </p:cNvPicPr>
          <p:nvPr>
            <p:ph type="pic" sz="quarter" idx="4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r="13550"/>
          <a:stretch>
            <a:fillRect/>
          </a:stretch>
        </p:blipFill>
        <p:spPr/>
      </p:pic>
      <p:pic>
        <p:nvPicPr>
          <p:cNvPr id="34" name="Рисунок 33"/>
          <p:cNvPicPr>
            <a:picLocks noGrp="1" noChangeAspect="1"/>
          </p:cNvPicPr>
          <p:nvPr>
            <p:ph type="pic" sz="quarter" idx="5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r="13509"/>
          <a:stretch>
            <a:fillRect/>
          </a:stretch>
        </p:blipFill>
        <p:spPr/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52A859BC-4244-734D-8CD7-6893CB2C968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ru-RU" sz="1100" dirty="0" smtClean="0"/>
              <a:t>Лотошинский краеведческий музей</a:t>
            </a:r>
            <a:endParaRPr lang="ru-RU" sz="1100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26AF476A-854E-EE49-8BD2-9D0D7702A6B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956580" y="5790427"/>
            <a:ext cx="1684163" cy="367844"/>
          </a:xfrm>
        </p:spPr>
        <p:txBody>
          <a:bodyPr/>
          <a:lstStyle/>
          <a:p>
            <a:r>
              <a:rPr lang="ru-RU" sz="1100" dirty="0" smtClean="0"/>
              <a:t>Картинная галерея в </a:t>
            </a:r>
            <a:r>
              <a:rPr lang="ru-RU" sz="1100" dirty="0" err="1" smtClean="0"/>
              <a:t>с.Микулино</a:t>
            </a:r>
            <a:endParaRPr lang="ru-RU" sz="1100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47CAD1FE-FBBD-A342-BE09-21B3666D6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1200" dirty="0"/>
              <a:t>1</a:t>
            </a:r>
            <a:r>
              <a:rPr lang="ru-RU" sz="1200" dirty="0" smtClean="0"/>
              <a:t>2 тыс. чел</a:t>
            </a:r>
            <a:endParaRPr lang="ru-RU" sz="120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3221280-409F-A645-91BC-5AA81990457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811843" y="1439317"/>
            <a:ext cx="2234029" cy="357714"/>
          </a:xfrm>
        </p:spPr>
        <p:txBody>
          <a:bodyPr/>
          <a:lstStyle/>
          <a:p>
            <a:r>
              <a:rPr lang="ru-RU" dirty="0" smtClean="0"/>
              <a:t>Посетили Лотошинский  музей в 2023 году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0E16C8D-1762-0E46-B884-5D8DF4F1FF50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ru-RU" sz="1200" dirty="0" smtClean="0"/>
              <a:t>280</a:t>
            </a:r>
            <a:endParaRPr lang="ru-RU" sz="1200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1CCFA061-AE26-E545-BB87-49A1A0ED162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r>
              <a:rPr lang="ru-RU" dirty="0" smtClean="0"/>
              <a:t>Проведено  в 2023 году</a:t>
            </a:r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A00F586E-838D-5444-9282-9DA508539F0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r>
              <a:rPr lang="ru-RU" sz="1200" dirty="0" smtClean="0"/>
              <a:t>10 </a:t>
            </a:r>
            <a:r>
              <a:rPr lang="ru-RU" sz="1200" err="1" smtClean="0"/>
              <a:t>тыс</a:t>
            </a:r>
            <a:r>
              <a:rPr lang="ru-RU" sz="1200" smtClean="0"/>
              <a:t>. чел</a:t>
            </a:r>
            <a:endParaRPr lang="ru-RU" sz="1200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790A6614-B4A7-6744-981B-ED70BE0DAFF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ru-RU" dirty="0" smtClean="0"/>
              <a:t>Посетили </a:t>
            </a:r>
            <a:r>
              <a:rPr lang="ru-RU" dirty="0" err="1" smtClean="0"/>
              <a:t>Микулинский</a:t>
            </a:r>
            <a:r>
              <a:rPr lang="ru-RU" dirty="0" smtClean="0"/>
              <a:t> музей в 2023 году</a:t>
            </a:r>
            <a:endParaRPr lang="ru-RU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1FC5BA0-1B19-0A4A-BA26-9D2713FE3784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ru-RU" dirty="0" smtClean="0"/>
              <a:t>Туристы из  Москвы и Московской области, из Тверской области и других регионов Российской Федерации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26A45EA3-0B7B-2640-95FF-5BF1462AD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2A1140F9-5FC6-9A40-9623-6947E4769C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620782"/>
              </p:ext>
            </p:extLst>
          </p:nvPr>
        </p:nvGraphicFramePr>
        <p:xfrm>
          <a:off x="838200" y="4130648"/>
          <a:ext cx="10515600" cy="36576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3680096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892364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38304"/>
                  </a:ext>
                </a:extLst>
              </a:tr>
            </a:tbl>
          </a:graphicData>
        </a:graphic>
      </p:graphicFrame>
      <p:sp>
        <p:nvSpPr>
          <p:cNvPr id="29" name="Текст 28"/>
          <p:cNvSpPr>
            <a:spLocks noGrp="1"/>
          </p:cNvSpPr>
          <p:nvPr>
            <p:ph type="body" sz="quarter" idx="49"/>
          </p:nvPr>
        </p:nvSpPr>
        <p:spPr>
          <a:xfrm>
            <a:off x="565650" y="5880092"/>
            <a:ext cx="1684163" cy="36784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1100" dirty="0" smtClean="0"/>
              <a:t>Парк культуры и отдыха (бывшая усадьба князей Мещерских)</a:t>
            </a:r>
            <a:endParaRPr lang="ru-RU" sz="1100" dirty="0"/>
          </a:p>
        </p:txBody>
      </p:sp>
      <p:pic>
        <p:nvPicPr>
          <p:cNvPr id="1026" name="Picture 2" descr="Picture background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" r="48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Grp="1" noChangeAspect="1" noChangeArrowheads="1"/>
          </p:cNvPicPr>
          <p:nvPr>
            <p:ph type="pic" sz="quarter" idx="5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r="111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35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DB251E0-9776-9842-8992-63F07C913F8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24564" y="2159037"/>
            <a:ext cx="2245010" cy="3703578"/>
          </a:xfrm>
        </p:spPr>
        <p:txBody>
          <a:bodyPr/>
          <a:lstStyle/>
          <a:p>
            <a:r>
              <a:rPr lang="ru-RU" sz="1400" dirty="0" smtClean="0"/>
              <a:t>Туристический маршрут: Лотошино-Микулино (посещение музея, храма, картинной </a:t>
            </a:r>
            <a:r>
              <a:rPr lang="ru-RU" sz="1400" dirty="0"/>
              <a:t>галереи, </a:t>
            </a:r>
            <a:r>
              <a:rPr lang="ru-RU" sz="1400" dirty="0" smtClean="0"/>
              <a:t>памятника </a:t>
            </a:r>
            <a:r>
              <a:rPr lang="ru-RU" sz="1400" dirty="0"/>
              <a:t>природы «Микулино Городище</a:t>
            </a:r>
            <a:r>
              <a:rPr lang="ru-RU" sz="1400" dirty="0" smtClean="0"/>
              <a:t>»)</a:t>
            </a:r>
          </a:p>
          <a:p>
            <a:endParaRPr lang="ru-RU" sz="1400" dirty="0" smtClean="0"/>
          </a:p>
          <a:p>
            <a:pPr>
              <a:spcAft>
                <a:spcPts val="0"/>
              </a:spcAft>
            </a:pPr>
            <a:r>
              <a:rPr lang="ru-RU" sz="1400" dirty="0" smtClean="0"/>
              <a:t>Туристический маршрут:</a:t>
            </a:r>
          </a:p>
          <a:p>
            <a:pPr>
              <a:spcAft>
                <a:spcPts val="0"/>
              </a:spcAft>
            </a:pPr>
            <a:r>
              <a:rPr lang="ru-RU" sz="1400" dirty="0" smtClean="0"/>
              <a:t>Лотошино- </a:t>
            </a:r>
            <a:r>
              <a:rPr lang="ru-RU" sz="1400" dirty="0" err="1" smtClean="0"/>
              <a:t>д.Шилово</a:t>
            </a:r>
            <a:r>
              <a:rPr lang="ru-RU" sz="1400" dirty="0" smtClean="0"/>
              <a:t> «Тишь да </a:t>
            </a:r>
            <a:r>
              <a:rPr lang="ru-RU" sz="1400" dirty="0" err="1" smtClean="0"/>
              <a:t>Крышь</a:t>
            </a:r>
            <a:r>
              <a:rPr lang="ru-RU" sz="1400" dirty="0" smtClean="0"/>
              <a:t>» эко-ферма (контактный зоопарк, красивая территория</a:t>
            </a:r>
            <a:r>
              <a:rPr lang="ru-RU" sz="1400" dirty="0"/>
              <a:t>, </a:t>
            </a:r>
            <a:r>
              <a:rPr lang="ru-RU" sz="1400" dirty="0" smtClean="0"/>
              <a:t>детская игровая площадка, </a:t>
            </a:r>
            <a:r>
              <a:rPr lang="ru-RU" sz="1400" dirty="0"/>
              <a:t>скамейки, а также киоск со снеками и </a:t>
            </a:r>
            <a:r>
              <a:rPr lang="ru-RU" sz="1400" dirty="0" smtClean="0"/>
              <a:t>напитками). </a:t>
            </a:r>
            <a:endParaRPr lang="ru-RU" sz="1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45B762-DF1A-C94A-AF4E-AF5A0986F7A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381934" y="2159036"/>
            <a:ext cx="2433549" cy="3272691"/>
          </a:xfrm>
        </p:spPr>
        <p:txBody>
          <a:bodyPr/>
          <a:lstStyle/>
          <a:p>
            <a:r>
              <a:rPr lang="ru-RU" sz="1400" dirty="0" smtClean="0"/>
              <a:t>Туристический маршрут: Лотошино -  д. Введенское              КФХ «</a:t>
            </a:r>
            <a:r>
              <a:rPr lang="ru-RU" sz="1400" dirty="0" err="1" smtClean="0"/>
              <a:t>Техновелес</a:t>
            </a:r>
            <a:r>
              <a:rPr lang="ru-RU" sz="1400" dirty="0" smtClean="0"/>
              <a:t>» </a:t>
            </a:r>
            <a:r>
              <a:rPr lang="ru-RU" sz="1400" dirty="0" err="1" smtClean="0"/>
              <a:t>агротуризм</a:t>
            </a:r>
            <a:r>
              <a:rPr lang="ru-RU" sz="1400" dirty="0" smtClean="0"/>
              <a:t>  (посещение </a:t>
            </a:r>
            <a:r>
              <a:rPr lang="ru-RU" sz="1400" dirty="0"/>
              <a:t>пасеки</a:t>
            </a:r>
            <a:r>
              <a:rPr lang="ru-RU" sz="1400" dirty="0" smtClean="0"/>
              <a:t>, ягодных плантаций, контактный зоопарк)</a:t>
            </a:r>
          </a:p>
          <a:p>
            <a:endParaRPr lang="ru-RU" sz="1400" dirty="0" smtClean="0"/>
          </a:p>
          <a:p>
            <a:pPr>
              <a:spcAft>
                <a:spcPts val="0"/>
              </a:spcAft>
            </a:pPr>
            <a:r>
              <a:rPr lang="ru-RU" sz="1400" dirty="0"/>
              <a:t>Туристический маршрут:</a:t>
            </a:r>
          </a:p>
          <a:p>
            <a:pPr>
              <a:spcAft>
                <a:spcPts val="0"/>
              </a:spcAft>
            </a:pPr>
            <a:r>
              <a:rPr lang="ru-RU" sz="1400" dirty="0" smtClean="0"/>
              <a:t>Лотошино - зона </a:t>
            </a:r>
            <a:r>
              <a:rPr lang="ru-RU" sz="1400" dirty="0"/>
              <a:t>отдыха «Красный ручей</a:t>
            </a:r>
            <a:r>
              <a:rPr lang="ru-RU" sz="1400" dirty="0" smtClean="0"/>
              <a:t>» (</a:t>
            </a:r>
            <a:r>
              <a:rPr lang="ru-RU" sz="1400" dirty="0"/>
              <a:t>лодочная станция с пирсами, </a:t>
            </a:r>
            <a:r>
              <a:rPr lang="ru-RU" sz="1400" dirty="0" err="1"/>
              <a:t>воркаут</a:t>
            </a:r>
            <a:r>
              <a:rPr lang="ru-RU" sz="1400" dirty="0"/>
              <a:t>, канатный комплекс, игровой </a:t>
            </a:r>
            <a:r>
              <a:rPr lang="ru-RU" sz="1400" dirty="0" smtClean="0"/>
              <a:t>комплекс, </a:t>
            </a:r>
            <a:r>
              <a:rPr lang="ru-RU" sz="1400" dirty="0"/>
              <a:t>несколько детских и спортивных </a:t>
            </a:r>
            <a:r>
              <a:rPr lang="ru-RU" sz="1400" dirty="0" smtClean="0"/>
              <a:t>площадок).</a:t>
            </a:r>
            <a:endParaRPr lang="ru-RU" sz="14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9C0E7E-7C45-CB4F-A9F6-635261F0EEC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262F27-24BA-C74B-B74E-79348D65EA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C5FA547-F7F2-B64F-AE7C-2E4E6A7AC5CD}"/>
              </a:ext>
            </a:extLst>
          </p:cNvPr>
          <p:cNvSpPr>
            <a:spLocks noChangeAspect="1"/>
          </p:cNvSpPr>
          <p:nvPr/>
        </p:nvSpPr>
        <p:spPr>
          <a:xfrm>
            <a:off x="13271823" y="2426496"/>
            <a:ext cx="244510" cy="24451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6F1E300-B77E-FA46-A296-6ABDE2D70DCB}"/>
              </a:ext>
            </a:extLst>
          </p:cNvPr>
          <p:cNvSpPr>
            <a:spLocks noChangeAspect="1"/>
          </p:cNvSpPr>
          <p:nvPr/>
        </p:nvSpPr>
        <p:spPr>
          <a:xfrm>
            <a:off x="13271823" y="3096879"/>
            <a:ext cx="244510" cy="24451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2C97363-8EC7-7841-B73F-1947A371A52F}"/>
              </a:ext>
            </a:extLst>
          </p:cNvPr>
          <p:cNvSpPr>
            <a:spLocks noChangeAspect="1"/>
          </p:cNvSpPr>
          <p:nvPr/>
        </p:nvSpPr>
        <p:spPr>
          <a:xfrm>
            <a:off x="13271823" y="3767262"/>
            <a:ext cx="244510" cy="24451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E31853C-5800-1E40-B956-6DF0629F26B3}"/>
              </a:ext>
            </a:extLst>
          </p:cNvPr>
          <p:cNvSpPr>
            <a:spLocks noChangeAspect="1"/>
          </p:cNvSpPr>
          <p:nvPr/>
        </p:nvSpPr>
        <p:spPr>
          <a:xfrm>
            <a:off x="13271823" y="4437645"/>
            <a:ext cx="244510" cy="24451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0A0E200-56E7-0E4F-84C1-389A6525C402}"/>
              </a:ext>
            </a:extLst>
          </p:cNvPr>
          <p:cNvSpPr>
            <a:spLocks noChangeAspect="1"/>
          </p:cNvSpPr>
          <p:nvPr/>
        </p:nvSpPr>
        <p:spPr>
          <a:xfrm>
            <a:off x="13271823" y="5108028"/>
            <a:ext cx="244510" cy="24451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1D3F0A3-E495-994C-92F3-721782C9EF5C}"/>
              </a:ext>
            </a:extLst>
          </p:cNvPr>
          <p:cNvSpPr>
            <a:spLocks noChangeAspect="1"/>
          </p:cNvSpPr>
          <p:nvPr/>
        </p:nvSpPr>
        <p:spPr>
          <a:xfrm>
            <a:off x="13271823" y="5778413"/>
            <a:ext cx="244510" cy="24451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4E39972-ACFF-8649-931C-564703451C8C}"/>
              </a:ext>
            </a:extLst>
          </p:cNvPr>
          <p:cNvSpPr>
            <a:spLocks noChangeAspect="1"/>
          </p:cNvSpPr>
          <p:nvPr/>
        </p:nvSpPr>
        <p:spPr>
          <a:xfrm>
            <a:off x="13828694" y="2426496"/>
            <a:ext cx="244510" cy="24451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07B8F63-D97A-EA49-AB8F-77C6665E5DB1}"/>
              </a:ext>
            </a:extLst>
          </p:cNvPr>
          <p:cNvSpPr>
            <a:spLocks noChangeAspect="1"/>
          </p:cNvSpPr>
          <p:nvPr/>
        </p:nvSpPr>
        <p:spPr>
          <a:xfrm>
            <a:off x="13828694" y="3096047"/>
            <a:ext cx="244510" cy="24451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4CD8A44-4414-C142-AD70-A9EFC902E946}"/>
              </a:ext>
            </a:extLst>
          </p:cNvPr>
          <p:cNvSpPr>
            <a:spLocks noChangeAspect="1"/>
          </p:cNvSpPr>
          <p:nvPr/>
        </p:nvSpPr>
        <p:spPr>
          <a:xfrm>
            <a:off x="13828694" y="3765598"/>
            <a:ext cx="244510" cy="24451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0CA408C-7795-9444-8A0C-AF3BC896F2FE}"/>
              </a:ext>
            </a:extLst>
          </p:cNvPr>
          <p:cNvSpPr>
            <a:spLocks noChangeAspect="1"/>
          </p:cNvSpPr>
          <p:nvPr/>
        </p:nvSpPr>
        <p:spPr>
          <a:xfrm>
            <a:off x="13828694" y="4435149"/>
            <a:ext cx="244510" cy="24451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B84398A-05C2-784F-919A-E5FF6393D547}"/>
              </a:ext>
            </a:extLst>
          </p:cNvPr>
          <p:cNvSpPr>
            <a:spLocks noChangeAspect="1"/>
          </p:cNvSpPr>
          <p:nvPr/>
        </p:nvSpPr>
        <p:spPr>
          <a:xfrm>
            <a:off x="13828694" y="5104700"/>
            <a:ext cx="244510" cy="24451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CBEBAA9-32F8-274F-B4C6-5D44C49766AF}"/>
              </a:ext>
            </a:extLst>
          </p:cNvPr>
          <p:cNvSpPr>
            <a:spLocks noChangeAspect="1"/>
          </p:cNvSpPr>
          <p:nvPr/>
        </p:nvSpPr>
        <p:spPr>
          <a:xfrm>
            <a:off x="13828694" y="5774250"/>
            <a:ext cx="244510" cy="24451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561" y="395785"/>
            <a:ext cx="6264323" cy="63167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45" y="0"/>
            <a:ext cx="6660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60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A65B0C0-5129-8543-8FEB-7DE17F209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8" name="Рисунок 27"/>
          <p:cNvPicPr>
            <a:picLocks noGrp="1" noChangeAspect="1"/>
          </p:cNvPicPr>
          <p:nvPr>
            <p:ph type="pic" sz="quarter" idx="5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r="16167"/>
          <a:stretch>
            <a:fillRect/>
          </a:stretch>
        </p:blipFill>
        <p:spPr/>
      </p:pic>
      <p:pic>
        <p:nvPicPr>
          <p:cNvPr id="29" name="Рисунок 28"/>
          <p:cNvPicPr>
            <a:picLocks noGrp="1" noChangeAspect="1"/>
          </p:cNvPicPr>
          <p:nvPr>
            <p:ph type="pic" sz="quarter" idx="5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2" b="14202"/>
          <a:stretch>
            <a:fillRect/>
          </a:stretch>
        </p:blipFill>
        <p:spPr/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B0CCAC19-B932-DB4D-88EA-AD7304AEB0E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" name="Рисунок 32"/>
          <p:cNvPicPr>
            <a:picLocks noGrp="1" noChangeAspect="1"/>
          </p:cNvPicPr>
          <p:nvPr>
            <p:ph type="pic" sz="quarter" idx="5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r="569"/>
          <a:stretch>
            <a:fillRect/>
          </a:stretch>
        </p:blipFill>
        <p:spPr>
          <a:xfrm>
            <a:off x="10313682" y="2575711"/>
            <a:ext cx="1287241" cy="907326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4FA338B9-0479-B04B-82D6-EEB3390EA8C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720905" y="5048494"/>
            <a:ext cx="1273815" cy="1184940"/>
          </a:xfrm>
        </p:spPr>
        <p:txBody>
          <a:bodyPr/>
          <a:lstStyle/>
          <a:p>
            <a:r>
              <a:rPr lang="ru-RU" dirty="0" smtClean="0"/>
              <a:t>День города (концертная программа, спортивные состязания, посещение музея и храмов)</a:t>
            </a:r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5D6CD86D-10A4-DF4F-A300-E9025383C50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ru-RU" dirty="0" smtClean="0"/>
              <a:t>15 июня</a:t>
            </a:r>
            <a:endParaRPr lang="ru-RU" dirty="0"/>
          </a:p>
        </p:txBody>
      </p:sp>
      <p:pic>
        <p:nvPicPr>
          <p:cNvPr id="27" name="Рисунок 26"/>
          <p:cNvPicPr>
            <a:picLocks noGrp="1" noChangeAspect="1"/>
          </p:cNvPicPr>
          <p:nvPr>
            <p:ph type="pic" sz="quarter" idx="5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11990"/>
          <a:stretch>
            <a:fillRect/>
          </a:stretch>
        </p:blipFill>
        <p:spPr/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7E7F4576-AEF7-B749-9D5B-20C6D6C1FCDC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720905" y="3077359"/>
            <a:ext cx="1273815" cy="846386"/>
          </a:xfrm>
        </p:spPr>
        <p:txBody>
          <a:bodyPr/>
          <a:lstStyle/>
          <a:p>
            <a:r>
              <a:rPr lang="ru-RU" dirty="0" smtClean="0"/>
              <a:t>Никто не забыт , ничто не забыто (посещение музея, храмов и памятных мест)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3D23A48B-B0BD-AD47-88A9-4E0670AC286E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ru-RU" dirty="0" smtClean="0"/>
              <a:t>9 мая 2024</a:t>
            </a:r>
            <a:endParaRPr lang="ru-RU" dirty="0"/>
          </a:p>
        </p:txBody>
      </p:sp>
      <p:pic>
        <p:nvPicPr>
          <p:cNvPr id="26" name="Рисунок 25"/>
          <p:cNvPicPr>
            <a:picLocks noGrp="1" noChangeAspect="1"/>
          </p:cNvPicPr>
          <p:nvPr>
            <p:ph type="pic" sz="quarter" idx="62"/>
          </p:nvPr>
        </p:nvPicPr>
        <p:blipFill>
          <a:blip r:embed="rId6"/>
          <a:srcRect l="16187" r="1618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Текст 13">
            <a:extLst>
              <a:ext uri="{FF2B5EF4-FFF2-40B4-BE49-F238E27FC236}">
                <a16:creationId xmlns:a16="http://schemas.microsoft.com/office/drawing/2014/main" id="{775AEF3B-187E-CB4C-B3F9-E51CB60CD384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2788943" y="5002692"/>
            <a:ext cx="1273815" cy="846386"/>
          </a:xfrm>
        </p:spPr>
        <p:txBody>
          <a:bodyPr/>
          <a:lstStyle/>
          <a:p>
            <a:r>
              <a:rPr lang="ru-RU" dirty="0" smtClean="0"/>
              <a:t>Российский </a:t>
            </a:r>
            <a:r>
              <a:rPr lang="ru-RU" dirty="0" err="1" smtClean="0"/>
              <a:t>велозаезд</a:t>
            </a:r>
            <a:r>
              <a:rPr lang="ru-RU" dirty="0" smtClean="0"/>
              <a:t> Гран-</a:t>
            </a:r>
            <a:r>
              <a:rPr lang="ru-RU" dirty="0" err="1" smtClean="0"/>
              <a:t>Фондо</a:t>
            </a:r>
            <a:r>
              <a:rPr lang="ru-RU" dirty="0" smtClean="0"/>
              <a:t>, 4-этап прошел в Лотошино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0CA40ACF-6B41-2741-8623-0895E3B7A7B9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r>
              <a:rPr lang="ru-RU" dirty="0" smtClean="0"/>
              <a:t>Май 2024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1F8DA050-367D-9F48-902A-18209E9236A8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2788943" y="3415914"/>
            <a:ext cx="1273815" cy="507831"/>
          </a:xfrm>
        </p:spPr>
        <p:txBody>
          <a:bodyPr/>
          <a:lstStyle/>
          <a:p>
            <a:r>
              <a:rPr lang="ru-RU" dirty="0" smtClean="0"/>
              <a:t>Туристский слёт </a:t>
            </a:r>
            <a:r>
              <a:rPr lang="ru-RU" dirty="0"/>
              <a:t>городского </a:t>
            </a:r>
            <a:r>
              <a:rPr lang="ru-RU" dirty="0" smtClean="0"/>
              <a:t>округа Лотошино</a:t>
            </a:r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9D9457CC-B347-AF4D-B1E5-AB5332666447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788943" y="2092838"/>
            <a:ext cx="924495" cy="559127"/>
          </a:xfrm>
        </p:spPr>
        <p:txBody>
          <a:bodyPr/>
          <a:lstStyle/>
          <a:p>
            <a:r>
              <a:rPr lang="ru-RU" dirty="0"/>
              <a:t>20 лет</a:t>
            </a:r>
          </a:p>
          <a:p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E765A647-C098-A849-A483-5AE7B7BBEEE8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r>
              <a:rPr lang="ru-RU" dirty="0" smtClean="0"/>
              <a:t>546 лет</a:t>
            </a:r>
            <a:endParaRPr lang="ru-RU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BE08BE1-8707-A442-85C0-154C72EDFB7D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6387289" y="1148126"/>
            <a:ext cx="1410511" cy="507831"/>
          </a:xfrm>
        </p:spPr>
        <p:txBody>
          <a:bodyPr/>
          <a:lstStyle/>
          <a:p>
            <a:r>
              <a:rPr lang="ru-RU" dirty="0" smtClean="0"/>
              <a:t>Лотошино исполнилось в 2024 году</a:t>
            </a:r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4FF729C9-A11A-5245-8213-25DB4025F7C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r>
              <a:rPr lang="ru-RU" b="1" dirty="0" smtClean="0"/>
              <a:t>Планируется проведение </a:t>
            </a:r>
            <a:r>
              <a:rPr lang="ru-RU" b="1" dirty="0" err="1"/>
              <a:t>Т</a:t>
            </a:r>
            <a:r>
              <a:rPr lang="ru-RU" b="1" dirty="0" err="1" smtClean="0"/>
              <a:t>урслета</a:t>
            </a:r>
            <a:r>
              <a:rPr lang="ru-RU" b="1" dirty="0" smtClean="0"/>
              <a:t> посвящённого  юбилейной дате празднования Победы </a:t>
            </a:r>
            <a:r>
              <a:rPr lang="ru-RU" b="1" dirty="0"/>
              <a:t>в Великой Отечественной войне 1941–1945 годов</a:t>
            </a:r>
            <a:r>
              <a:rPr lang="ru-RU" dirty="0"/>
              <a:t>.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D5056249-D60E-CA46-BCAC-1963EC8FD75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pic>
        <p:nvPicPr>
          <p:cNvPr id="25" name="Рисунок 24"/>
          <p:cNvPicPr>
            <a:picLocks noGrp="1" noChangeAspect="1"/>
          </p:cNvPicPr>
          <p:nvPr>
            <p:ph type="pic" sz="quarter" idx="65"/>
          </p:nvPr>
        </p:nvPicPr>
        <p:blipFill>
          <a:blip r:embed="rId7"/>
          <a:srcRect l="16187" r="1618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5" name="Рисунок 34"/>
          <p:cNvPicPr>
            <a:picLocks noGrp="1" noChangeAspect="1"/>
          </p:cNvPicPr>
          <p:nvPr>
            <p:ph type="pic" sz="quarter" idx="5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7" b="5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2203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D18809A-3FCD-D948-9CF5-B721C29E02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Экологически чистый район</a:t>
            </a:r>
          </a:p>
          <a:p>
            <a:r>
              <a:rPr lang="ru-RU" dirty="0" smtClean="0"/>
              <a:t>Наличие свободных земельных участков и помещений</a:t>
            </a:r>
          </a:p>
          <a:p>
            <a:r>
              <a:rPr lang="ru-RU" dirty="0" smtClean="0"/>
              <a:t>Низкая стоимость земельных участков в округе</a:t>
            </a:r>
          </a:p>
          <a:p>
            <a:r>
              <a:rPr lang="ru-RU" dirty="0" smtClean="0"/>
              <a:t>Наличие трудовых ресурсов</a:t>
            </a:r>
          </a:p>
          <a:p>
            <a:r>
              <a:rPr lang="ru-RU" dirty="0" smtClean="0"/>
              <a:t>Благоприятные условия для предпринимательской деятельности</a:t>
            </a:r>
          </a:p>
          <a:p>
            <a:r>
              <a:rPr lang="ru-RU" dirty="0" smtClean="0"/>
              <a:t>Развитая инфраструктура (возможность подключения к инженерным коммуникациям)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3A3322-47FF-F74C-A8AB-780444E62A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Возможность открытия бизнеса в сфере сельского хозяйства и переработки сельхозпродукции </a:t>
            </a:r>
          </a:p>
          <a:p>
            <a:r>
              <a:rPr lang="ru-RU" dirty="0" smtClean="0"/>
              <a:t>Развитие  туризма</a:t>
            </a:r>
          </a:p>
          <a:p>
            <a:r>
              <a:rPr lang="ru-RU" dirty="0" smtClean="0"/>
              <a:t>Организация производства  пищевой и легкой промышленности</a:t>
            </a: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3FC735-7ED3-794E-8CA2-6360ABECF5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468972"/>
            <a:ext cx="11306175" cy="369332"/>
          </a:xfrm>
        </p:spPr>
        <p:txBody>
          <a:bodyPr/>
          <a:lstStyle/>
          <a:p>
            <a:r>
              <a:rPr lang="ru-RU" dirty="0" smtClean="0"/>
              <a:t>ПРЕИМУЩЕСТВА ГОРОДСКОГО ОКРУГА ЛОТОШИНО ДЛЯ ИНВЕСТОРОВ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8780FC-A2DD-8A4B-BB0E-1AF86A15E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D33AA0E-7250-3F46-A6E7-5C9A5522DB5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938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C5CCB21-821F-8447-8921-54C4BD04A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955E90-D2B4-EE4B-871D-948DA7FE05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701F52-2759-DF49-91AF-380586CDE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ГОДОДСКОГО ОКРУГА ЛОТОШИНО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B8B344-E678-FE40-A433-B8FE39F5F9C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10768" y="2153554"/>
            <a:ext cx="3300329" cy="184666"/>
          </a:xfrm>
        </p:spPr>
        <p:txBody>
          <a:bodyPr/>
          <a:lstStyle/>
          <a:p>
            <a:r>
              <a:rPr lang="ru-RU" dirty="0" smtClean="0"/>
              <a:t>МКП «Лотошинское ЖКХ»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EBF9E-23E6-5347-B977-2AF2C5B62A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376670" y="1968888"/>
            <a:ext cx="4423298" cy="553998"/>
          </a:xfrm>
        </p:spPr>
        <p:txBody>
          <a:bodyPr/>
          <a:lstStyle/>
          <a:p>
            <a:r>
              <a:rPr lang="ru-RU" b="1" dirty="0"/>
              <a:t>Производство, передача и распределение пара и горячей воды</a:t>
            </a:r>
          </a:p>
          <a:p>
            <a:endParaRPr lang="ru-RU" b="1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A9FD7C1-4E74-D942-90FA-DF9C0D5741E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220272" y="2061221"/>
            <a:ext cx="1001090" cy="369332"/>
          </a:xfrm>
        </p:spPr>
        <p:txBody>
          <a:bodyPr/>
          <a:lstStyle/>
          <a:p>
            <a:r>
              <a:rPr lang="ru-RU" b="1" dirty="0"/>
              <a:t>335,1 млн руб.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D38966A-2F5E-9643-B81A-13B151BEB61D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ru-RU" b="1" dirty="0" smtClean="0"/>
              <a:t>342</a:t>
            </a:r>
            <a:endParaRPr lang="ru-RU" b="1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91707F7-7801-AD4B-B29E-884A9513E58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10768" y="3083892"/>
            <a:ext cx="3300329" cy="184666"/>
          </a:xfrm>
        </p:spPr>
        <p:txBody>
          <a:bodyPr/>
          <a:lstStyle/>
          <a:p>
            <a:r>
              <a:rPr lang="ru-RU" dirty="0" smtClean="0"/>
              <a:t>АО «Совхоз имени Кирова»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156AE04E-CDC3-1543-8A8E-59832638C9E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376670" y="2791505"/>
            <a:ext cx="4423298" cy="769441"/>
          </a:xfrm>
        </p:spPr>
        <p:txBody>
          <a:bodyPr/>
          <a:lstStyle/>
          <a:p>
            <a:endParaRPr lang="ru-RU" dirty="0"/>
          </a:p>
          <a:p>
            <a:r>
              <a:rPr lang="ru-RU" b="1" dirty="0"/>
              <a:t>Разведение молочного крупного рогатого скота, производство сырого молока</a:t>
            </a:r>
          </a:p>
          <a:p>
            <a:endParaRPr lang="ru-RU" sz="1400" b="1" u="sng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2513CEF-3C46-5F4D-8614-6D756F64EA9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220272" y="2991559"/>
            <a:ext cx="1001090" cy="369332"/>
          </a:xfrm>
        </p:spPr>
        <p:txBody>
          <a:bodyPr/>
          <a:lstStyle/>
          <a:p>
            <a:r>
              <a:rPr lang="ru-RU" b="1" dirty="0"/>
              <a:t>330,9 млн руб.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3860FD08-5515-B649-841B-5F1D29E78D0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ru-RU" b="1" dirty="0" smtClean="0"/>
              <a:t>114</a:t>
            </a:r>
            <a:endParaRPr lang="ru-RU" b="1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70A053D-174E-9E4B-8CBC-4866A8D734A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10768" y="4014230"/>
            <a:ext cx="3300329" cy="184666"/>
          </a:xfrm>
        </p:spPr>
        <p:txBody>
          <a:bodyPr/>
          <a:lstStyle/>
          <a:p>
            <a:r>
              <a:rPr lang="ru-RU" dirty="0" smtClean="0"/>
              <a:t>ООО «Колхоз Заветы Ильича»</a:t>
            </a:r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579A024-E70F-A74F-9466-43F04A2E30F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670" y="3829564"/>
            <a:ext cx="4423298" cy="553998"/>
          </a:xfrm>
        </p:spPr>
        <p:txBody>
          <a:bodyPr/>
          <a:lstStyle/>
          <a:p>
            <a:r>
              <a:rPr lang="ru-RU" b="1" dirty="0"/>
              <a:t>Разведение молочного крупного рогатого скота, производство сырого молока</a:t>
            </a:r>
          </a:p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9D325D69-6E59-A845-8D58-F94348E9033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r>
              <a:rPr lang="ru-RU" b="1" dirty="0"/>
              <a:t>80,4 млн руб</a:t>
            </a:r>
            <a:r>
              <a:rPr lang="ru-RU" dirty="0"/>
              <a:t>.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48512EA-4698-FB47-A417-8AE25446B59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ru-RU" b="1" dirty="0" smtClean="0"/>
              <a:t>93</a:t>
            </a:r>
            <a:endParaRPr lang="ru-RU" b="1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28E27AA5-05D3-4744-99D8-CB993C7605A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10768" y="4944568"/>
            <a:ext cx="3300329" cy="184666"/>
          </a:xfrm>
        </p:spPr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Лотофиш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559BD790-3E93-F143-815C-E287728B922C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r>
              <a:rPr lang="ru-RU" b="1" dirty="0"/>
              <a:t>Рыбоводство пресноводное индустриальное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9D22DEF8-5D54-554E-8E7D-AD194F205DF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220272" y="4956110"/>
            <a:ext cx="1001090" cy="184666"/>
          </a:xfrm>
        </p:spPr>
        <p:txBody>
          <a:bodyPr/>
          <a:lstStyle/>
          <a:p>
            <a:r>
              <a:rPr lang="ru-RU" b="1" dirty="0"/>
              <a:t>33,4 млн руб</a:t>
            </a:r>
            <a:r>
              <a:rPr lang="ru-RU" dirty="0"/>
              <a:t>.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67E6238-D286-E84E-A92A-4E68B14C548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ru-RU" b="1" dirty="0" smtClean="0"/>
              <a:t>34</a:t>
            </a:r>
            <a:endParaRPr lang="ru-RU" b="1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4B7148B8-DA63-1B42-B957-D1F4600683B9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10768" y="5874905"/>
            <a:ext cx="3300329" cy="184666"/>
          </a:xfrm>
        </p:spPr>
        <p:txBody>
          <a:bodyPr/>
          <a:lstStyle/>
          <a:p>
            <a:r>
              <a:rPr lang="ru-RU" dirty="0" smtClean="0"/>
              <a:t>ООО «Платформа»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D387A4AA-DBDC-8E47-97C7-AC8B6C473E2A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376670" y="5690239"/>
            <a:ext cx="4423298" cy="553998"/>
          </a:xfrm>
        </p:spPr>
        <p:txBody>
          <a:bodyPr/>
          <a:lstStyle/>
          <a:p>
            <a:r>
              <a:rPr lang="ru-RU" b="1" dirty="0"/>
              <a:t>Производство прочих изделий, не включенных в другие </a:t>
            </a:r>
            <a:r>
              <a:rPr lang="ru-RU" b="1" dirty="0" smtClean="0"/>
              <a:t>группировки (контейнеры для сыпучих товаров)</a:t>
            </a:r>
            <a:endParaRPr lang="ru-RU" b="1" dirty="0"/>
          </a:p>
          <a:p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2A101D85-6A11-5643-946A-D1BCCF1BECE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9220272" y="5782572"/>
            <a:ext cx="1001090" cy="369332"/>
          </a:xfrm>
        </p:spPr>
        <p:txBody>
          <a:bodyPr/>
          <a:lstStyle/>
          <a:p>
            <a:r>
              <a:rPr lang="ru-RU" b="1" dirty="0"/>
              <a:t>286,3 млн руб.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C9B7EAA3-F26D-7346-89C1-9007BCFF4B2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ru-RU" b="1" dirty="0" smtClean="0"/>
              <a:t>87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59372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1CA4228-62E7-5F4F-B55F-74BB15F9B8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216A468-5FF1-6241-AD1B-A2DE336AD70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CBA6FD5-4B64-3147-AB9F-6E56C69F6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pic>
        <p:nvPicPr>
          <p:cNvPr id="2050" name="Picture 2" descr="Picture background"/>
          <p:cNvPicPr>
            <a:picLocks noGrp="1" noChangeAspect="1" noChangeArrowheads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7" b="26077"/>
          <a:stretch>
            <a:fillRect/>
          </a:stretch>
        </p:blipFill>
        <p:spPr bwMode="auto">
          <a:xfrm>
            <a:off x="452149" y="2157985"/>
            <a:ext cx="11296939" cy="418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802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1D58A83-7C84-2E4F-AC5C-F350319BB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983A88-381B-ED48-9D5B-C57240BA195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E774C5-221B-2340-B00A-0F1B45C78EB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135034" y="1063668"/>
            <a:ext cx="1686616" cy="184666"/>
          </a:xfrm>
        </p:spPr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Лотофиш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B4B60E5-FA64-0841-9458-18590758CB2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9824634" y="1063668"/>
            <a:ext cx="1686616" cy="369332"/>
          </a:xfrm>
        </p:spPr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Агроинновация</a:t>
            </a:r>
            <a:r>
              <a:rPr lang="ru-RU" dirty="0" smtClean="0"/>
              <a:t> Московская область»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05A8647-ECBF-1047-9D8D-723FA2699774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9162" y="3968684"/>
            <a:ext cx="1686616" cy="411955"/>
          </a:xfrm>
        </p:spPr>
        <p:txBody>
          <a:bodyPr/>
          <a:lstStyle/>
          <a:p>
            <a:r>
              <a:rPr lang="ru-RU" dirty="0" smtClean="0"/>
              <a:t>ООО«ПК </a:t>
            </a:r>
            <a:r>
              <a:rPr lang="ru-RU" dirty="0"/>
              <a:t>«Корабел»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91945EA-B469-BD43-9F88-06A0AA43514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398762" y="3883068"/>
            <a:ext cx="1686616" cy="184666"/>
          </a:xfrm>
        </p:spPr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Векторэко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7237C67F-980F-0146-9ECF-0DA1AB5D78B9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4029042" y="2114961"/>
            <a:ext cx="1792608" cy="553998"/>
          </a:xfrm>
        </p:spPr>
        <p:txBody>
          <a:bodyPr/>
          <a:lstStyle/>
          <a:p>
            <a:r>
              <a:rPr lang="ru-RU" dirty="0"/>
              <a:t>Строительство прудового хозяйства и объектов </a:t>
            </a:r>
            <a:r>
              <a:rPr lang="ru-RU" dirty="0" err="1"/>
              <a:t>аквакультуры</a:t>
            </a:r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CFBCE99-9D7C-1841-9942-75AFEA06D479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9769442" y="2114961"/>
            <a:ext cx="1792608" cy="738664"/>
          </a:xfrm>
        </p:spPr>
        <p:txBody>
          <a:bodyPr/>
          <a:lstStyle/>
          <a:p>
            <a:r>
              <a:rPr lang="ru-RU" dirty="0" smtClean="0"/>
              <a:t>Производство и переработка сельскохозяйственной продукции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D66803D-4D4A-B441-8AAC-1C598C91BE02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7770" y="5033074"/>
            <a:ext cx="1792608" cy="369332"/>
          </a:xfrm>
        </p:spPr>
        <p:txBody>
          <a:bodyPr/>
          <a:lstStyle/>
          <a:p>
            <a:r>
              <a:rPr lang="ru-RU" dirty="0" smtClean="0"/>
              <a:t>Обработка и резка металлических изделий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87D563E-B74F-C34E-9F8C-243615B15735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6318170" y="5033074"/>
            <a:ext cx="1792608" cy="553998"/>
          </a:xfrm>
        </p:spPr>
        <p:txBody>
          <a:bodyPr/>
          <a:lstStyle/>
          <a:p>
            <a:r>
              <a:rPr lang="ru-RU" dirty="0" smtClean="0"/>
              <a:t>Производство соковой продукции из фруктов и овощей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D0EBFF3-8576-8F48-A48F-CB44A73D84D7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/>
        <p:txBody>
          <a:bodyPr/>
          <a:lstStyle/>
          <a:p>
            <a:r>
              <a:rPr lang="ru-RU" dirty="0" smtClean="0"/>
              <a:t>3,5</a:t>
            </a: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263E0EAF-F4C1-4446-A433-99FE4847A09D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/>
        <p:txBody>
          <a:bodyPr/>
          <a:lstStyle/>
          <a:p>
            <a:r>
              <a:rPr lang="ru-RU" dirty="0" smtClean="0"/>
              <a:t>100</a:t>
            </a:r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C4A0C32D-C8FB-BD40-861E-A1FCF3426515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/>
        <p:txBody>
          <a:bodyPr/>
          <a:lstStyle/>
          <a:p>
            <a:r>
              <a:rPr lang="ru-RU" dirty="0" smtClean="0"/>
              <a:t>4,0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8AA6F4DF-237D-2C44-B771-141288D88978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/>
        <p:txBody>
          <a:bodyPr/>
          <a:lstStyle/>
          <a:p>
            <a:r>
              <a:rPr lang="ru-RU" dirty="0" smtClean="0"/>
              <a:t>200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B7F42D4-9F38-3B4D-825B-4B44126C77D9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/>
        <p:txBody>
          <a:bodyPr/>
          <a:lstStyle/>
          <a:p>
            <a:r>
              <a:rPr lang="ru-RU" dirty="0" smtClean="0"/>
              <a:t>0,1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5438E4D9-E7A4-F94E-89A5-02B56DD39BBE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/>
        <p:txBody>
          <a:bodyPr/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FB954029-3E46-DE4B-9A55-CF4C74F0A17D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/>
        <p:txBody>
          <a:bodyPr/>
          <a:lstStyle/>
          <a:p>
            <a:r>
              <a:rPr lang="ru-RU" dirty="0" smtClean="0"/>
              <a:t>0,1</a:t>
            </a:r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C5E1AC7D-9D2C-3949-9893-277ED2A3C435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/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pic>
        <p:nvPicPr>
          <p:cNvPr id="24" name="Рисунок 23"/>
          <p:cNvPicPr>
            <a:picLocks noGrp="1" noChangeAspect="1"/>
          </p:cNvPicPr>
          <p:nvPr>
            <p:ph type="pic" sz="quarter" idx="8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r="8518"/>
          <a:stretch>
            <a:fillRect/>
          </a:stretch>
        </p:blipFill>
        <p:spPr/>
      </p:pic>
      <p:pic>
        <p:nvPicPr>
          <p:cNvPr id="25" name="Рисунок 24"/>
          <p:cNvPicPr>
            <a:picLocks noGrp="1" noChangeAspect="1"/>
          </p:cNvPicPr>
          <p:nvPr>
            <p:ph type="pic" sz="quarter" idx="8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r="32958"/>
          <a:stretch>
            <a:fillRect/>
          </a:stretch>
        </p:blipFill>
        <p:spPr/>
      </p:pic>
      <p:pic>
        <p:nvPicPr>
          <p:cNvPr id="26" name="Рисунок 25"/>
          <p:cNvPicPr>
            <a:picLocks noGrp="1" noChangeAspect="1"/>
          </p:cNvPicPr>
          <p:nvPr>
            <p:ph type="pic" sz="quarter" idx="8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r="8561"/>
          <a:stretch>
            <a:fillRect/>
          </a:stretch>
        </p:blipFill>
        <p:spPr/>
      </p:pic>
      <p:pic>
        <p:nvPicPr>
          <p:cNvPr id="2050" name="Picture 2" descr="Picture background"/>
          <p:cNvPicPr>
            <a:picLocks noGrp="1" noChangeAspect="1" noChangeArrowheads="1"/>
          </p:cNvPicPr>
          <p:nvPr>
            <p:ph type="pic" sz="quarter" idx="6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r="85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914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C96EDDB2-83E0-A244-AEB8-80EF911E92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917" y="1375129"/>
            <a:ext cx="4858012" cy="581698"/>
          </a:xfrm>
        </p:spPr>
        <p:txBody>
          <a:bodyPr/>
          <a:lstStyle/>
          <a:p>
            <a:r>
              <a:rPr lang="ru-RU" dirty="0"/>
              <a:t>Обращение главы городского округа </a:t>
            </a:r>
            <a:r>
              <a:rPr lang="ru-RU" dirty="0" smtClean="0"/>
              <a:t>Лотошино к инвесторам</a:t>
            </a:r>
            <a:endParaRPr lang="ru-RU" dirty="0"/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B866B3D-9BF7-5C42-B10E-929A40275B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9917" y="1929530"/>
            <a:ext cx="4858012" cy="581698"/>
          </a:xfrm>
        </p:spPr>
        <p:txBody>
          <a:bodyPr/>
          <a:lstStyle/>
          <a:p>
            <a:r>
              <a:rPr lang="ru-RU" dirty="0"/>
              <a:t>Обращение заместителя главы городского округа Лотошино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9F8F81-C19E-BA46-A65A-3C2738416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5B3E12A-16B2-4345-A919-12CCFDBF99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32D61B8-B226-F340-9939-D0DD84DE2F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D9B0358-FC96-B84B-AF67-4AD3C6FCD8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24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ED5EC0FB-0BF4-6F45-B55A-6D2DAF338C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 smtClean="0"/>
              <a:t>25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685167F0-C610-BE40-B68A-983C6EF5904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 smtClean="0"/>
              <a:t>26</a:t>
            </a: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17F7969-4A86-7F4D-B44C-E32EBC93D7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smtClean="0"/>
              <a:t>27</a:t>
            </a:r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63C188C-6E33-4840-A6A5-4059EA7123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 smtClean="0"/>
              <a:t>29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A36C33CD-5235-6549-BC7D-9508C7EBCE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56077" y="5798001"/>
            <a:ext cx="340346" cy="193899"/>
          </a:xfrm>
        </p:spPr>
        <p:txBody>
          <a:bodyPr/>
          <a:lstStyle/>
          <a:p>
            <a:r>
              <a:rPr lang="ru-RU" dirty="0" smtClean="0"/>
              <a:t>30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1778252B-E9A4-1B4F-A855-3F4AFA78A6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 smtClean="0"/>
              <a:t>31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198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1820D1-CAE8-1A4B-97BD-7F2E80AFB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9E872-0569-1E43-9C5C-5C559247DB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A59FF4-C453-CA4E-A8A9-3F0A55A2A55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ru-RU" dirty="0" smtClean="0"/>
              <a:t>Сельское хозяйство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A40064-18F3-2041-B228-F1063BEFC34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578218" y="1410025"/>
            <a:ext cx="2124525" cy="387798"/>
          </a:xfrm>
        </p:spPr>
        <p:txBody>
          <a:bodyPr/>
          <a:lstStyle/>
          <a:p>
            <a:r>
              <a:rPr lang="ru-RU" dirty="0" smtClean="0"/>
              <a:t>Промышленное производство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062BA74-EADE-E449-B936-5FFB6DDBB07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ru-RU" dirty="0" smtClean="0"/>
              <a:t>Торговля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D721C64-AFE2-6A45-8ADF-9ECEF6149CA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ru-RU" dirty="0" smtClean="0"/>
              <a:t>Сфера услуг</a:t>
            </a:r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5B0AE082-9E51-B94B-9EF4-0CA393BC62A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73089" y="2105025"/>
            <a:ext cx="2413000" cy="3504549"/>
          </a:xfrm>
        </p:spPr>
        <p:txBody>
          <a:bodyPr/>
          <a:lstStyle/>
          <a:p>
            <a:pPr marL="0" indent="0">
              <a:buNone/>
            </a:pPr>
            <a:r>
              <a:rPr lang="ru-RU" sz="1200" dirty="0"/>
              <a:t>В отрасли сельского хозяйства городского округа Лотошино действуют 5 сельскохозяйственных   предприятий: </a:t>
            </a:r>
            <a:endParaRPr lang="ru-RU" sz="1200" dirty="0" smtClean="0"/>
          </a:p>
          <a:p>
            <a:pPr marL="0" indent="0">
              <a:buNone/>
            </a:pPr>
            <a:r>
              <a:rPr lang="ru-RU" sz="1200" dirty="0" smtClean="0"/>
              <a:t>ОАО </a:t>
            </a:r>
            <a:r>
              <a:rPr lang="ru-RU" sz="1200" dirty="0"/>
              <a:t>«Совхоз имени Кирова</a:t>
            </a:r>
            <a:r>
              <a:rPr lang="ru-RU" sz="1200" dirty="0" smtClean="0"/>
              <a:t>» </a:t>
            </a:r>
            <a:r>
              <a:rPr lang="ru-RU" sz="1200" dirty="0"/>
              <a:t>ООО «Колхоз «Заветы Ильича</a:t>
            </a:r>
            <a:r>
              <a:rPr lang="ru-RU" sz="1200" dirty="0" smtClean="0"/>
              <a:t>» ООО </a:t>
            </a:r>
            <a:r>
              <a:rPr lang="ru-RU" sz="1200" dirty="0"/>
              <a:t>«Эко Ферма </a:t>
            </a:r>
            <a:r>
              <a:rPr lang="ru-RU" sz="1200" dirty="0" err="1"/>
              <a:t>Завидово</a:t>
            </a:r>
            <a:r>
              <a:rPr lang="ru-RU" sz="1200" dirty="0" smtClean="0"/>
              <a:t>» </a:t>
            </a:r>
            <a:r>
              <a:rPr lang="ru-RU" sz="1200" dirty="0"/>
              <a:t>ООО «</a:t>
            </a:r>
            <a:r>
              <a:rPr lang="ru-RU" sz="1200" dirty="0" err="1"/>
              <a:t>Лотофиш</a:t>
            </a:r>
            <a:r>
              <a:rPr lang="ru-RU" sz="1200" dirty="0" smtClean="0"/>
              <a:t>»                    ООО </a:t>
            </a:r>
            <a:r>
              <a:rPr lang="ru-RU" sz="1200" dirty="0"/>
              <a:t>«АФ «</a:t>
            </a:r>
            <a:r>
              <a:rPr lang="ru-RU" sz="1200" dirty="0" err="1"/>
              <a:t>Елгозинское</a:t>
            </a:r>
            <a:r>
              <a:rPr lang="ru-RU" sz="1200" dirty="0" smtClean="0"/>
              <a:t>»       ООО </a:t>
            </a:r>
            <a:r>
              <a:rPr lang="ru-RU" sz="1200" dirty="0"/>
              <a:t>«</a:t>
            </a:r>
            <a:r>
              <a:rPr lang="ru-RU" sz="1200" dirty="0" err="1"/>
              <a:t>Агроинновация</a:t>
            </a:r>
            <a:r>
              <a:rPr lang="ru-RU" sz="1200" dirty="0"/>
              <a:t> МО» </a:t>
            </a:r>
            <a:r>
              <a:rPr lang="ru-RU" sz="1200" dirty="0" smtClean="0"/>
              <a:t>         и </a:t>
            </a:r>
            <a:r>
              <a:rPr lang="ru-RU" sz="1200" dirty="0"/>
              <a:t>10 действующих крестьянско-фермерских хозяйств.</a:t>
            </a:r>
          </a:p>
          <a:p>
            <a:pPr marL="0" indent="0">
              <a:buNone/>
            </a:pPr>
            <a:r>
              <a:rPr lang="ru-RU" sz="1200" dirty="0"/>
              <a:t>Основные производственные направления отрасли – животноводство и растениеводство.</a:t>
            </a:r>
          </a:p>
          <a:p>
            <a:endParaRPr lang="ru-RU" sz="1200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3E327889-36B8-4C48-B236-501AD3B42B32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3458902" y="2105025"/>
            <a:ext cx="2413000" cy="2953629"/>
          </a:xfrm>
        </p:spPr>
        <p:txBody>
          <a:bodyPr/>
          <a:lstStyle/>
          <a:p>
            <a:pPr marL="0" indent="0">
              <a:buNone/>
            </a:pPr>
            <a:r>
              <a:rPr lang="ru-RU" sz="1200" dirty="0" smtClean="0"/>
              <a:t>Промышленное производство в округе представлено такими  предприятиями как : </a:t>
            </a:r>
          </a:p>
          <a:p>
            <a:pPr marL="0" indent="0">
              <a:buNone/>
            </a:pPr>
            <a:r>
              <a:rPr lang="ru-RU" sz="1200" dirty="0" smtClean="0"/>
              <a:t>ООО «Платформа» (производство мягких контейнеров </a:t>
            </a:r>
            <a:r>
              <a:rPr lang="ru-RU" sz="1200" dirty="0" err="1" smtClean="0"/>
              <a:t>биг-бэгов</a:t>
            </a:r>
            <a:r>
              <a:rPr lang="ru-RU" sz="1200" dirty="0" smtClean="0"/>
              <a:t>),          ООО «Вудмастер» (деревообработка, производство оконных блоков и изделий из дерева),                                    ООО «</a:t>
            </a:r>
            <a:r>
              <a:rPr lang="ru-RU" sz="1200" dirty="0" err="1" smtClean="0"/>
              <a:t>Векторэко</a:t>
            </a:r>
            <a:r>
              <a:rPr lang="ru-RU" sz="1200" dirty="0" smtClean="0"/>
              <a:t>» (производство соковой продукции),                ООО «ПК «Корабел» (обработка и резка металлов),                   ОАО «Молот»( производство изделий из вулканизированной резины)  </a:t>
            </a:r>
            <a:endParaRPr lang="ru-RU" sz="1200" dirty="0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D1BF66C6-5A08-2143-9326-18B4A32D3333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322625" y="2105025"/>
            <a:ext cx="2413000" cy="2583271"/>
          </a:xfrm>
        </p:spPr>
        <p:txBody>
          <a:bodyPr/>
          <a:lstStyle/>
          <a:p>
            <a:pPr marL="0" indent="0">
              <a:buNone/>
            </a:pPr>
            <a:r>
              <a:rPr lang="ru-RU" sz="1200" dirty="0" smtClean="0"/>
              <a:t>На территории городского округа Лотошино имеется  111 стационарных    и 125 нестационарных торговых объектов.</a:t>
            </a:r>
          </a:p>
          <a:p>
            <a:pPr marL="0" indent="0">
              <a:buNone/>
            </a:pPr>
            <a:r>
              <a:rPr lang="ru-RU" sz="1200" dirty="0" smtClean="0"/>
              <a:t> Обеспеченность </a:t>
            </a:r>
            <a:r>
              <a:rPr lang="ru-RU" sz="1200" dirty="0"/>
              <a:t>населения </a:t>
            </a:r>
            <a:r>
              <a:rPr lang="ru-RU" sz="1200" dirty="0" smtClean="0"/>
              <a:t>площадью </a:t>
            </a:r>
            <a:r>
              <a:rPr lang="ru-RU" sz="1200" dirty="0"/>
              <a:t>торговых объектов составила 688 </a:t>
            </a:r>
            <a:r>
              <a:rPr lang="ru-RU" sz="1200" dirty="0" err="1"/>
              <a:t>кв.м</a:t>
            </a:r>
            <a:r>
              <a:rPr lang="ru-RU" sz="1200" dirty="0"/>
              <a:t>. на 1000 жителей. </a:t>
            </a:r>
            <a:endParaRPr lang="ru-RU" sz="1200" dirty="0" smtClean="0"/>
          </a:p>
          <a:p>
            <a:pPr marL="0" indent="0">
              <a:buNone/>
            </a:pPr>
            <a:r>
              <a:rPr lang="ru-RU" sz="1200" dirty="0" smtClean="0"/>
              <a:t>Жители 92 деревень обслуживается </a:t>
            </a:r>
            <a:r>
              <a:rPr lang="ru-RU" sz="1200" dirty="0"/>
              <a:t>автолавками по государственной программе «Сельское хозяйство Подмосковья»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654487ED-CD6D-7D47-A1AA-28FB9A2B8001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9216827" y="2105025"/>
            <a:ext cx="2413000" cy="2787430"/>
          </a:xfrm>
        </p:spPr>
        <p:txBody>
          <a:bodyPr/>
          <a:lstStyle/>
          <a:p>
            <a:pPr marL="0" indent="0">
              <a:buNone/>
            </a:pPr>
            <a:r>
              <a:rPr lang="ru-RU" sz="1200" dirty="0"/>
              <a:t>В сфере общественного питания общее количество посадочных мест </a:t>
            </a:r>
            <a:r>
              <a:rPr lang="ru-RU" sz="1200" dirty="0" smtClean="0"/>
              <a:t>составляет </a:t>
            </a:r>
            <a:r>
              <a:rPr lang="ru-RU" sz="1200" dirty="0"/>
              <a:t>535 единиц. </a:t>
            </a:r>
            <a:r>
              <a:rPr lang="ru-RU" sz="1200" dirty="0" smtClean="0"/>
              <a:t> Обеспеченность </a:t>
            </a:r>
            <a:r>
              <a:rPr lang="ru-RU" sz="1200" dirty="0"/>
              <a:t>населения городского округа Лотошино </a:t>
            </a:r>
            <a:r>
              <a:rPr lang="ru-RU" sz="1200" dirty="0" smtClean="0"/>
              <a:t> предприятиями </a:t>
            </a:r>
            <a:r>
              <a:rPr lang="ru-RU" sz="1200" dirty="0"/>
              <a:t>общественного питания </a:t>
            </a:r>
            <a:r>
              <a:rPr lang="ru-RU" sz="1200" dirty="0" smtClean="0"/>
              <a:t>составила </a:t>
            </a:r>
            <a:r>
              <a:rPr lang="ru-RU" sz="1200" dirty="0"/>
              <a:t>24,5 посадочных </a:t>
            </a:r>
            <a:r>
              <a:rPr lang="ru-RU" sz="1200" dirty="0" smtClean="0"/>
              <a:t>места </a:t>
            </a:r>
            <a:r>
              <a:rPr lang="ru-RU" sz="1200" dirty="0"/>
              <a:t>на 1000 человек.</a:t>
            </a:r>
          </a:p>
          <a:p>
            <a:pPr marL="0" indent="0">
              <a:buNone/>
            </a:pPr>
            <a:r>
              <a:rPr lang="ru-RU" sz="1200" dirty="0" smtClean="0"/>
              <a:t>Общее </a:t>
            </a:r>
            <a:r>
              <a:rPr lang="ru-RU" sz="1200" dirty="0"/>
              <a:t>количество рабочих мест в сфере бытового обслуживания городского округа Лотошино - 178. Обеспеченность населения предприятиями бытового обслуживания составила 8,15 рабочих мест на 1000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919711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BAE9E32-9378-6F4A-99B6-1F1A294E47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4278" y="2711942"/>
            <a:ext cx="2268753" cy="2441694"/>
          </a:xfrm>
        </p:spPr>
        <p:txBody>
          <a:bodyPr/>
          <a:lstStyle/>
          <a:p>
            <a:r>
              <a:rPr lang="ru-RU" b="1" dirty="0" smtClean="0"/>
              <a:t>Животноводство </a:t>
            </a:r>
            <a:endParaRPr lang="ru-RU" dirty="0" smtClean="0"/>
          </a:p>
          <a:p>
            <a:r>
              <a:rPr lang="ru-RU" b="1" dirty="0"/>
              <a:t>Растениеводство</a:t>
            </a:r>
          </a:p>
          <a:p>
            <a:r>
              <a:rPr lang="ru-RU" b="1" dirty="0"/>
              <a:t>Переработка сельхозпродукции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D13351-F2E6-F04A-890C-B562213C3F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b="1" dirty="0" smtClean="0"/>
              <a:t> Легкая промышленность</a:t>
            </a:r>
          </a:p>
          <a:p>
            <a:r>
              <a:rPr lang="ru-RU" b="1" dirty="0" smtClean="0"/>
              <a:t>Пищевая промышленность</a:t>
            </a:r>
          </a:p>
          <a:p>
            <a:r>
              <a:rPr lang="ru-RU" b="1" dirty="0" smtClean="0"/>
              <a:t> Машиностроение, </a:t>
            </a:r>
            <a:r>
              <a:rPr lang="ru-RU" b="1" dirty="0" smtClean="0"/>
              <a:t>металлообработка</a:t>
            </a:r>
            <a:endParaRPr lang="ru-RU" b="1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A6C24C-597A-1E41-B436-2D018BC3B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b="1" dirty="0" smtClean="0"/>
              <a:t>Жилищное строительство</a:t>
            </a:r>
          </a:p>
          <a:p>
            <a:r>
              <a:rPr lang="ru-RU" b="1" dirty="0" smtClean="0"/>
              <a:t>Дорожное строительство</a:t>
            </a:r>
          </a:p>
          <a:p>
            <a:r>
              <a:rPr lang="ru-RU" b="1" dirty="0" smtClean="0"/>
              <a:t>Выполнение строительных и ремонтных работ</a:t>
            </a:r>
            <a:endParaRPr lang="ru-RU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7FC416-2B36-9747-AB03-9963A33059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b="1" dirty="0" smtClean="0"/>
              <a:t>Развитие </a:t>
            </a:r>
            <a:r>
              <a:rPr lang="ru-RU" b="1" dirty="0" err="1" smtClean="0"/>
              <a:t>агро</a:t>
            </a:r>
            <a:r>
              <a:rPr lang="ru-RU" b="1" dirty="0" smtClean="0"/>
              <a:t>(эко)туризма</a:t>
            </a:r>
          </a:p>
          <a:p>
            <a:r>
              <a:rPr lang="ru-RU" b="1" dirty="0" smtClean="0"/>
              <a:t>Открытие туристических офисов</a:t>
            </a:r>
          </a:p>
          <a:p>
            <a:r>
              <a:rPr lang="ru-RU" b="1" dirty="0" smtClean="0"/>
              <a:t>Организация туристических маршрутов</a:t>
            </a:r>
            <a:endParaRPr lang="ru-RU" b="1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F5D0F7A-E751-314C-BF3F-6CFCA1DDBE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56617A-72E2-CD47-9C6B-D40E1587E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768D5C7D-3A0D-3348-905F-D3E493BC4A6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ru-RU" dirty="0" smtClean="0"/>
              <a:t>Сельское хозяйство</a:t>
            </a:r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232E6A4-3B85-8947-A11C-C8D8EE7E3B7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505537" y="1373886"/>
            <a:ext cx="2259757" cy="443198"/>
          </a:xfrm>
        </p:spPr>
        <p:txBody>
          <a:bodyPr/>
          <a:lstStyle/>
          <a:p>
            <a:r>
              <a:rPr lang="ru-RU" dirty="0" smtClean="0"/>
              <a:t>Промышленное производство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C163301-7CC4-8F4C-8B50-59711EDDDC2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ru-RU" dirty="0" smtClean="0"/>
              <a:t>Строительство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B0B4E13D-0BB4-834F-A58C-E92AF433B32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ru-RU" dirty="0" smtClean="0"/>
              <a:t>Туризм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395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4616DCE-8B97-6047-844C-D9A35A7224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4E267B-09EB-E14C-8FA7-B1577D5825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357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4FAB243-9038-1741-A4C4-15A546F805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8E540F-466E-9E42-83F7-2AA23D85C0B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 smtClean="0"/>
              <a:t>Лотошинский округ, </a:t>
            </a:r>
            <a:r>
              <a:rPr lang="ru-RU" dirty="0" err="1" smtClean="0"/>
              <a:t>д.Ушаково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6C8EEF9-8222-9147-980B-EA8E2DEC8A3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ru-RU" dirty="0" smtClean="0"/>
              <a:t>нет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FFE41A5-AEA1-E54D-AB4F-4B84ADA18F0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ru-RU" dirty="0" smtClean="0"/>
              <a:t>Промышленная площадка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2196C4C-1A18-544C-9D1E-FC645C808DD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496643" y="2878365"/>
            <a:ext cx="3275319" cy="184666"/>
          </a:xfrm>
        </p:spPr>
        <p:txBody>
          <a:bodyPr/>
          <a:lstStyle/>
          <a:p>
            <a:r>
              <a:rPr lang="ru-RU" dirty="0" err="1" smtClean="0"/>
              <a:t>пгт.Лотошино</a:t>
            </a:r>
            <a:r>
              <a:rPr lang="ru-RU" dirty="0" smtClean="0"/>
              <a:t>, </a:t>
            </a:r>
            <a:r>
              <a:rPr lang="ru-RU" dirty="0" err="1" smtClean="0"/>
              <a:t>ул.Западная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47"/>
          </p:nvPr>
        </p:nvPicPr>
        <p:blipFill>
          <a:blip r:embed="rId3"/>
          <a:srcRect t="11159" b="11159"/>
          <a:stretch>
            <a:fillRect/>
          </a:stretch>
        </p:blipFill>
        <p:spPr>
          <a:xfrm>
            <a:off x="4317477" y="3553772"/>
            <a:ext cx="3503922" cy="1937491"/>
          </a:xfrm>
          <a:prstGeom prst="rect">
            <a:avLst/>
          </a:prstGeo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BD7C1E71-AB9C-5E48-83D8-A19A8C2B4E3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ru-RU" dirty="0" smtClean="0"/>
              <a:t>нет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A154CD3-BE0D-C94E-9330-5FC825ACEF6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496643" y="2290713"/>
            <a:ext cx="3275318" cy="531121"/>
          </a:xfrm>
        </p:spPr>
        <p:txBody>
          <a:bodyPr/>
          <a:lstStyle/>
          <a:p>
            <a:r>
              <a:rPr lang="ru-RU" dirty="0" smtClean="0"/>
              <a:t>Площадка для строительства жилого комплекса</a:t>
            </a: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A795F0B2-7D09-354E-9EE0-1AF22A75D65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42"/>
          </p:nvPr>
        </p:nvPicPr>
        <p:blipFill>
          <a:blip r:embed="rId4"/>
          <a:srcRect t="11177" b="11177"/>
          <a:stretch>
            <a:fillRect/>
          </a:stretch>
        </p:blipFill>
        <p:spPr>
          <a:xfrm>
            <a:off x="452487" y="3431358"/>
            <a:ext cx="3515508" cy="205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36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AB97302-E64B-E641-8061-86E01A7F55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99BD8C-E4B9-194B-9161-3BD48BD4200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r>
              <a:rPr lang="ru-RU" dirty="0" smtClean="0"/>
              <a:t>Около 10 га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F5D2BD-111F-C243-B8E7-2ABFC269E99A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96634B-92C6-E24B-81F7-554BAA5D56C9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ABF7E76-7184-B446-A379-C0157A05281A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/>
        <p:txBody>
          <a:bodyPr/>
          <a:lstStyle/>
          <a:p>
            <a:r>
              <a:rPr lang="ru-RU" dirty="0" smtClean="0"/>
              <a:t>Промышленная площадка в </a:t>
            </a:r>
            <a:r>
              <a:rPr lang="ru-RU" dirty="0" err="1" smtClean="0"/>
              <a:t>д.Ушаково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A7741FA-1871-0A4F-B2E3-6E7AD9F71103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/>
        <p:txBody>
          <a:bodyPr/>
          <a:lstStyle/>
          <a:p>
            <a:r>
              <a:rPr lang="ru-RU" dirty="0" smtClean="0"/>
              <a:t>Объекты придорожного сервиса </a:t>
            </a:r>
            <a:r>
              <a:rPr lang="ru-RU" dirty="0" err="1" smtClean="0"/>
              <a:t>д.Введенское</a:t>
            </a:r>
            <a:endParaRPr lang="ru-RU" dirty="0"/>
          </a:p>
        </p:txBody>
      </p:sp>
      <p:pic>
        <p:nvPicPr>
          <p:cNvPr id="28" name="Рисунок 27"/>
          <p:cNvPicPr>
            <a:picLocks noGrp="1" noChangeAspect="1"/>
          </p:cNvPicPr>
          <p:nvPr>
            <p:ph type="pic" sz="quarter" idx="6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30" y="1228118"/>
            <a:ext cx="3556059" cy="3065806"/>
          </a:xfr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CA616D9C-B080-6A4F-9EB4-50F3B7E3F6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EA2F7FBA-0A59-0D4D-8C29-5F3CA9859525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/>
        <p:txBody>
          <a:bodyPr/>
          <a:lstStyle/>
          <a:p>
            <a:r>
              <a:rPr lang="ru-RU" dirty="0" err="1" smtClean="0"/>
              <a:t>лотошинье.рф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3B7C6B6-8530-ED47-B932-6FE2113F3D6D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623212" y="3650657"/>
            <a:ext cx="1950774" cy="153888"/>
          </a:xfrm>
        </p:spPr>
        <p:txBody>
          <a:bodyPr/>
          <a:lstStyle/>
          <a:p>
            <a:r>
              <a:rPr lang="ru-RU" dirty="0" smtClean="0"/>
              <a:t>Предпринимателю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070825F-0CD7-3443-B3D9-8E2CE73F9235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1149787" y="5054077"/>
            <a:ext cx="1437527" cy="346249"/>
          </a:xfrm>
        </p:spPr>
        <p:txBody>
          <a:bodyPr/>
          <a:lstStyle/>
          <a:p>
            <a:r>
              <a:rPr lang="ru-RU" dirty="0" err="1"/>
              <a:t>лотошинье.рф</a:t>
            </a:r>
            <a:endParaRPr lang="ru-RU" dirty="0"/>
          </a:p>
          <a:p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79FA574-0F4E-774E-B2F8-CC60E003F103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623212" y="5365157"/>
            <a:ext cx="1950774" cy="153888"/>
          </a:xfrm>
        </p:spPr>
        <p:txBody>
          <a:bodyPr/>
          <a:lstStyle/>
          <a:p>
            <a:r>
              <a:rPr lang="ru-RU" dirty="0" smtClean="0"/>
              <a:t>Предпринимателю</a:t>
            </a:r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7015014E-F8CB-8E4C-B808-FD8982DBAE1D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D5364A09-910B-694F-ADCB-E7CF6CFAC2E6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r>
              <a:rPr lang="ru-RU" dirty="0" smtClean="0"/>
              <a:t>9,4 га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F49BBF86-7562-AC43-8517-6EA836BCAC30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C15FB06F-3B49-274C-862D-B5BDBEB3FA73}"/>
              </a:ext>
            </a:extLst>
          </p:cNvPr>
          <p:cNvSpPr>
            <a:spLocks noGrp="1"/>
          </p:cNvSpPr>
          <p:nvPr>
            <p:ph type="body" sz="quarter" idx="98"/>
          </p:nvPr>
        </p:nvSpPr>
        <p:spPr/>
        <p:txBody>
          <a:bodyPr/>
          <a:lstStyle/>
          <a:p>
            <a:r>
              <a:rPr lang="ru-RU" dirty="0" smtClean="0"/>
              <a:t>9,4 га</a:t>
            </a:r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77271AE9-D175-3741-AC2A-07919E651D4E}"/>
              </a:ext>
            </a:extLst>
          </p:cNvPr>
          <p:cNvSpPr>
            <a:spLocks noGrp="1"/>
          </p:cNvSpPr>
          <p:nvPr>
            <p:ph type="body" sz="quarter" idx="100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0EBF3E94-FB5F-274F-83AF-797AE66CFF08}"/>
              </a:ext>
            </a:extLst>
          </p:cNvPr>
          <p:cNvSpPr>
            <a:spLocks noGrp="1"/>
          </p:cNvSpPr>
          <p:nvPr>
            <p:ph type="body" sz="quarter" idx="101"/>
          </p:nvPr>
        </p:nvSpPr>
        <p:spPr/>
        <p:txBody>
          <a:bodyPr/>
          <a:lstStyle/>
          <a:p>
            <a:r>
              <a:rPr lang="ru-RU" dirty="0" smtClean="0"/>
              <a:t>3,0 га</a:t>
            </a:r>
            <a:endParaRPr lang="ru-RU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B0F3110-79DE-654F-9D90-2DE070F36D49}"/>
              </a:ext>
            </a:extLst>
          </p:cNvPr>
          <p:cNvSpPr>
            <a:spLocks noGrp="1"/>
          </p:cNvSpPr>
          <p:nvPr>
            <p:ph type="body" sz="quarter" idx="102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8AF523C2-8194-224D-B34D-58ED50E8BAB2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/>
        <p:txBody>
          <a:bodyPr/>
          <a:lstStyle/>
          <a:p>
            <a:r>
              <a:rPr lang="ru-RU" dirty="0" smtClean="0"/>
              <a:t>3,0 га</a:t>
            </a:r>
            <a:endParaRPr lang="ru-RU" dirty="0"/>
          </a:p>
        </p:txBody>
      </p:sp>
      <p:pic>
        <p:nvPicPr>
          <p:cNvPr id="23" name="Рисунок 22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70FECCB2-08F8-D544-8ED8-AA4F1F3EC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1561" y="1985281"/>
            <a:ext cx="216139" cy="216139"/>
          </a:xfrm>
          <a:prstGeom prst="rect">
            <a:avLst/>
          </a:prstGeom>
        </p:spPr>
      </p:pic>
      <p:pic>
        <p:nvPicPr>
          <p:cNvPr id="24" name="Рисунок 23" descr="Огонь со сплошной заливкой">
            <a:extLst>
              <a:ext uri="{FF2B5EF4-FFF2-40B4-BE49-F238E27FC236}">
                <a16:creationId xmlns:a16="http://schemas.microsoft.com/office/drawing/2014/main" id="{9F112B5B-7545-7940-83CA-D9126106B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39202" y="1985281"/>
            <a:ext cx="216139" cy="216139"/>
          </a:xfrm>
          <a:prstGeom prst="rect">
            <a:avLst/>
          </a:prstGeom>
        </p:spPr>
      </p:pic>
      <p:pic>
        <p:nvPicPr>
          <p:cNvPr id="26" name="Рисунок 25" descr="Производство со сплошной заливкой">
            <a:extLst>
              <a:ext uri="{FF2B5EF4-FFF2-40B4-BE49-F238E27FC236}">
                <a16:creationId xmlns:a16="http://schemas.microsoft.com/office/drawing/2014/main" id="{29D1C6CC-4685-F842-B0D2-FDC354D4A7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05295" y="3513584"/>
            <a:ext cx="254468" cy="2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9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5E91D8F-5350-B546-B8B0-076248869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DF7591-6DCC-4E45-B621-AE29D3700C4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A57E17-6D19-DD4D-AFDC-D0C2EC795F0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C4C142-08C8-F643-A585-2D746E68931E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ru-RU" dirty="0" smtClean="0"/>
              <a:t>94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71CA63D-7A7D-DD40-B309-E46DCC93322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ru-RU" dirty="0" smtClean="0"/>
              <a:t>380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38418EE-101E-4742-8697-E0D38818CFBD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8697777" y="3841140"/>
            <a:ext cx="2567631" cy="215444"/>
          </a:xfrm>
        </p:spPr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A476EF4-E176-AA4C-A805-FB8AA80FC6D3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8202368" y="2545942"/>
            <a:ext cx="3218107" cy="430887"/>
          </a:xfrm>
        </p:spPr>
        <p:txBody>
          <a:bodyPr/>
          <a:lstStyle/>
          <a:p>
            <a:r>
              <a:rPr lang="ru-RU" dirty="0"/>
              <a:t>+7 (495) 981-53-07, +7 (495) 280-71-31 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8CF33ED-77CE-2144-A69C-110C2D920C9F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/>
        <p:txBody>
          <a:bodyPr/>
          <a:lstStyle/>
          <a:p>
            <a:r>
              <a:rPr lang="ru-RU" dirty="0" smtClean="0"/>
              <a:t>8 (49628) 7-35-15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A640B5F-0EFA-984D-BB4B-4A10E8C9926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/>
        <p:txBody>
          <a:bodyPr/>
          <a:lstStyle/>
          <a:p>
            <a:r>
              <a:rPr lang="ru-RU" dirty="0" smtClean="0"/>
              <a:t>8 (49628) 7-19-65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09EADA1-9FCC-AA4F-B216-96B63D5FEC15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/>
        <p:txBody>
          <a:bodyPr/>
          <a:lstStyle/>
          <a:p>
            <a:r>
              <a:rPr lang="ru-RU" dirty="0" err="1"/>
              <a:t>г</a:t>
            </a:r>
            <a:r>
              <a:rPr lang="ru-RU" dirty="0" err="1" smtClean="0"/>
              <a:t>о</a:t>
            </a:r>
            <a:r>
              <a:rPr lang="ru-RU" dirty="0" smtClean="0"/>
              <a:t> Лотошино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512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F0FA20B-6932-5C46-AF7A-EF0BF6C6AF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809688-58F1-414A-B7E9-2E9CC6EFD42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286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4D265F6-A306-DB4A-8AF8-FA4251ED78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ГОРОДСКОЙ ОКРУГ ЛОТОШИНО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747D0A-2184-3544-AF2A-86EA71986F7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319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B0278A0-6949-4CA6-937F-9B2177596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BBD3B6-E08F-9D45-B0F6-0248228521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031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BD21A5E-E879-8D49-8CEE-7A364AD38A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E39C68-7237-0141-9DB6-36149983C9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56312" y="6543304"/>
            <a:ext cx="9457149" cy="16927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366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35F3B7-5CDE-AC49-8B2C-817FE3E45E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5F459-6EF5-374B-9856-3F7643E1EC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474027"/>
            <a:ext cx="6477841" cy="738664"/>
          </a:xfrm>
        </p:spPr>
        <p:txBody>
          <a:bodyPr/>
          <a:lstStyle/>
          <a:p>
            <a:r>
              <a:rPr lang="ru-RU" dirty="0" smtClean="0"/>
              <a:t>Обращение главы городского округа Лотошино к инвесторам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9C09BA-6457-3244-B409-70D4B185B0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16" y="1884504"/>
            <a:ext cx="3232616" cy="4565941"/>
          </a:xfrm>
        </p:spPr>
        <p:txBody>
          <a:bodyPr/>
          <a:lstStyle/>
          <a:p>
            <a:r>
              <a:rPr lang="ru-RU" sz="1200" b="1" dirty="0"/>
              <a:t>Уважаемые инвесторы! Дорогие друзья!</a:t>
            </a:r>
            <a:endParaRPr lang="ru-RU" sz="1200" dirty="0"/>
          </a:p>
          <a:p>
            <a:r>
              <a:rPr lang="ru-RU" sz="1200" dirty="0"/>
              <a:t>Одним из важнейших направлений социально-экономического развития городского округа Лотошино, является привлечение инвестиций в экономику округа. Главной  задачей органов местного самоуправления является содействие снижению </a:t>
            </a:r>
            <a:r>
              <a:rPr lang="ru-RU" sz="1200" dirty="0" smtClean="0"/>
              <a:t>инвестиционных </a:t>
            </a:r>
            <a:r>
              <a:rPr lang="ru-RU" sz="1200" dirty="0"/>
              <a:t>рисков на нашей территории.</a:t>
            </a:r>
          </a:p>
          <a:p>
            <a:r>
              <a:rPr lang="ru-RU" sz="1200" dirty="0"/>
              <a:t>Городской округ Лотошино Московской  области имеет рекреационно-сельскохозяйственную специализацию. Все большее количество бизнесменов приходит к пониманию, что сельское хозяйство и переработка -  наиболее перспективные отрасли российской экономики. Я убеждена, что основные инвестиционные риски сельского хозяйства связаны не с климатическими условиями и ценами на горючее, а с вопросами юридического оформления землепользования, с подбором кадров, выстраиванием отношений с местным населением.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908C28-FD92-3441-B4EA-1C4881923D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27408" y="1884504"/>
            <a:ext cx="3232616" cy="4457644"/>
          </a:xfrm>
        </p:spPr>
        <p:txBody>
          <a:bodyPr/>
          <a:lstStyle/>
          <a:p>
            <a:r>
              <a:rPr lang="ru-RU" sz="1200" dirty="0"/>
              <a:t>Развитие сферы туризма и отдыха на территории округа также входит в число приоритетных  направлений. Немало красивых мест есть на нашей территории.  Этот сектор экономики нуждается в приходе бизнесменов, которые не только владели бы участками и имуществом в экологически чистой местности, но и использовали их для ведения бизнеса, без ущерба для природы и жителей </a:t>
            </a:r>
            <a:r>
              <a:rPr lang="ru-RU" sz="1200" dirty="0" smtClean="0"/>
              <a:t>округа.</a:t>
            </a:r>
          </a:p>
          <a:p>
            <a:r>
              <a:rPr lang="ru-RU" sz="1200" dirty="0" smtClean="0"/>
              <a:t>Администрация муниципалитета предлагает потенциальным инвесторам открытый и конструктивный диалог, взаимовыгодные условия сотрудничества, всестороннюю поддержку в реализации проектов при минимуме рисков и максимуме возможностей.</a:t>
            </a:r>
          </a:p>
          <a:p>
            <a:r>
              <a:rPr lang="ru-RU" sz="1200" dirty="0" smtClean="0"/>
              <a:t>     </a:t>
            </a:r>
            <a:r>
              <a:rPr lang="ru-RU" sz="1200" dirty="0"/>
              <a:t>Желаю представителям деловых кругов успехов в реализации инвестиционных проектов, благополучия и процветания бизнеса! Рассчитываю на взаимовыгодное и плодотворное сотрудничество. Добро пожаловать в городской округ Лотошино! 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977C6B0-C19B-E447-A983-8D2BE3DA98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32120" y="6342148"/>
            <a:ext cx="1920240" cy="400110"/>
          </a:xfrm>
        </p:spPr>
        <p:txBody>
          <a:bodyPr/>
          <a:lstStyle/>
          <a:p>
            <a:r>
              <a:rPr lang="ru-RU" sz="1200" dirty="0" err="1" smtClean="0"/>
              <a:t>Долгасова</a:t>
            </a:r>
            <a:r>
              <a:rPr lang="ru-RU" dirty="0" smtClean="0"/>
              <a:t> </a:t>
            </a:r>
            <a:r>
              <a:rPr lang="ru-RU" sz="1200" dirty="0" smtClean="0"/>
              <a:t>Екатерина Леонидовна</a:t>
            </a:r>
            <a:endParaRPr lang="ru-RU" sz="1200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4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8" r="20838"/>
          <a:stretch>
            <a:fillRect/>
          </a:stretch>
        </p:blipFill>
        <p:spPr>
          <a:xfrm>
            <a:off x="7920665" y="1494667"/>
            <a:ext cx="3828807" cy="4376824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F66DB179-65A4-F64F-923A-0B1F005F3A4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r="5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0055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259087A-241A-5345-BAC2-5D32F5F83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6476D8-ACF7-1241-B1A8-FC8F388E1C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57EC74-772C-CC42-8D98-C4E62B1BF613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8169393" y="5532120"/>
            <a:ext cx="1570152" cy="804672"/>
          </a:xfrm>
        </p:spPr>
        <p:txBody>
          <a:bodyPr/>
          <a:lstStyle/>
          <a:p>
            <a:r>
              <a:rPr lang="ru-RU" u="sng" dirty="0">
                <a:hlinkClick r:id="rId2"/>
              </a:rPr>
              <a:t>https://xn--e1afijda1a3cyb.xn--p1ai/activities/invest</a:t>
            </a:r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9B9B94F-44EF-1E47-81B3-BA3ABD0B2BD8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6272235" y="5428927"/>
            <a:ext cx="1570152" cy="907865"/>
          </a:xfrm>
        </p:spPr>
        <p:txBody>
          <a:bodyPr/>
          <a:lstStyle/>
          <a:p>
            <a:r>
              <a:rPr lang="ru-RU" u="sng" dirty="0">
                <a:hlinkClick r:id="rId2"/>
              </a:rPr>
              <a:t>https://xn--e1afijda1a3cyb.xn--p1ai/activities/invest</a:t>
            </a:r>
            <a:endParaRPr lang="ru-RU" dirty="0"/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3450C5E-483F-B145-8286-65391A03E2C4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4365349" y="5428927"/>
            <a:ext cx="1570152" cy="805349"/>
          </a:xfrm>
        </p:spPr>
        <p:txBody>
          <a:bodyPr/>
          <a:lstStyle/>
          <a:p>
            <a:r>
              <a:rPr lang="ru-RU" u="sng" dirty="0">
                <a:hlinkClick r:id="rId2"/>
              </a:rPr>
              <a:t>https://xn--e1afijda1a3cyb.xn--p1ai/activities/invest</a:t>
            </a:r>
            <a:endParaRPr lang="ru-RU" dirty="0"/>
          </a:p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88A10AB-5535-D94A-8EA8-77ABA8698850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2458463" y="5300687"/>
            <a:ext cx="1570152" cy="933589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https://xn--e1afijda1a3cyb.xn--p1ai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587912B7-63FE-D048-BFC3-E4F933A3C6F0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551577" y="5428927"/>
            <a:ext cx="1570152" cy="805349"/>
          </a:xfrm>
        </p:spPr>
        <p:txBody>
          <a:bodyPr/>
          <a:lstStyle/>
          <a:p>
            <a:r>
              <a:rPr lang="ru-RU" u="sng" dirty="0">
                <a:hlinkClick r:id="rId2"/>
              </a:rPr>
              <a:t>https://xn--e1afijda1a3cyb.xn--p1ai/activities/invest</a:t>
            </a:r>
            <a:endParaRPr lang="ru-RU" dirty="0"/>
          </a:p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2BE7E8D-A191-0146-9758-FF5208F03807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551577" y="2414016"/>
            <a:ext cx="1570152" cy="1380744"/>
          </a:xfrm>
        </p:spPr>
        <p:txBody>
          <a:bodyPr/>
          <a:lstStyle/>
          <a:p>
            <a:r>
              <a:rPr lang="ru-RU" dirty="0">
                <a:hlinkClick r:id="rId4"/>
              </a:rPr>
              <a:t>https://invest.mosreg.ru/?</a:t>
            </a:r>
            <a:r>
              <a:rPr lang="ru-RU" dirty="0" smtClean="0">
                <a:hlinkClick r:id="rId4"/>
              </a:rPr>
              <a:t>ysclid=m6tb9jt5hw57385545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2C934AE-14F0-2749-B12C-A09F57888FE9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2458463" y="2727595"/>
            <a:ext cx="1570152" cy="805349"/>
          </a:xfrm>
        </p:spPr>
        <p:txBody>
          <a:bodyPr/>
          <a:lstStyle/>
          <a:p>
            <a:r>
              <a:rPr lang="ru-RU" u="sng" dirty="0">
                <a:hlinkClick r:id="rId2"/>
              </a:rPr>
              <a:t>https://xn--e1afijda1a3cyb.xn--p1ai/activities/invest</a:t>
            </a:r>
            <a:endParaRPr lang="ru-RU" dirty="0"/>
          </a:p>
          <a:p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EA9097ED-493B-834B-9ED7-D280DC839B9F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4365349" y="2727595"/>
            <a:ext cx="1570152" cy="805349"/>
          </a:xfrm>
        </p:spPr>
        <p:txBody>
          <a:bodyPr/>
          <a:lstStyle/>
          <a:p>
            <a:r>
              <a:rPr lang="ru-RU" u="sng" dirty="0">
                <a:hlinkClick r:id="rId2"/>
              </a:rPr>
              <a:t>https://xn--e1afijda1a3cyb.xn--p1ai/activities/invest</a:t>
            </a:r>
            <a:endParaRPr lang="ru-RU" dirty="0"/>
          </a:p>
          <a:p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577AE101-AF6E-ED48-903B-CB3A9D5D2500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6264171" y="2727595"/>
            <a:ext cx="1570152" cy="805349"/>
          </a:xfrm>
        </p:spPr>
        <p:txBody>
          <a:bodyPr/>
          <a:lstStyle/>
          <a:p>
            <a:r>
              <a:rPr lang="ru-RU" u="sng" dirty="0">
                <a:hlinkClick r:id="rId2"/>
              </a:rPr>
              <a:t>https://xn--e1afijda1a3cyb.xn--p1ai/activities/invest</a:t>
            </a:r>
            <a:endParaRPr lang="ru-RU" dirty="0"/>
          </a:p>
          <a:p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77B27C64-19BA-C446-B472-4D0D68D2B1DB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8172721" y="2727595"/>
            <a:ext cx="1570152" cy="805349"/>
          </a:xfrm>
        </p:spPr>
        <p:txBody>
          <a:bodyPr/>
          <a:lstStyle/>
          <a:p>
            <a:r>
              <a:rPr lang="ru-RU" u="sng" dirty="0">
                <a:hlinkClick r:id="rId2"/>
              </a:rPr>
              <a:t>https://xn--e1afijda1a3cyb.xn--p1ai/activities/invest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842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6606D70-7584-C34A-BE90-3D574A7FA2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68D5D9-6407-D346-8D13-29101E568B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9702A-91BC-9249-98E6-A1CA4E988A01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ADED84-8E0C-8443-8482-E81CF0B9B70F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10145205" y="3483617"/>
            <a:ext cx="1385965" cy="369332"/>
          </a:xfrm>
        </p:spPr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5068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FE5117-0856-C246-9E2A-5073449453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728678-5ECD-8D47-9E16-6EB07CA88423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/>
        <p:txBody>
          <a:bodyPr/>
          <a:lstStyle/>
          <a:p>
            <a:r>
              <a:rPr lang="ru-RU" dirty="0" err="1" smtClean="0"/>
              <a:t>Долгасова</a:t>
            </a:r>
            <a:r>
              <a:rPr lang="ru-RU" dirty="0" smtClean="0"/>
              <a:t> Екатерина Леонидовна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D8325-5218-FF4D-A687-7EA473898036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/>
        <p:txBody>
          <a:bodyPr/>
          <a:lstStyle/>
          <a:p>
            <a:r>
              <a:rPr lang="ru-RU" dirty="0" smtClean="0"/>
              <a:t>Глава городского округа Лотошино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4248A2D-6D81-CC4E-8BF9-47C0B1D1027B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2641199" y="3020542"/>
            <a:ext cx="3057424" cy="436017"/>
          </a:xfrm>
        </p:spPr>
        <p:txBody>
          <a:bodyPr/>
          <a:lstStyle/>
          <a:p>
            <a:r>
              <a:rPr lang="ru-RU" dirty="0"/>
              <a:t>8(49628) </a:t>
            </a:r>
            <a:r>
              <a:rPr lang="ru-RU" dirty="0" smtClean="0"/>
              <a:t>7-15-15</a:t>
            </a:r>
            <a:endParaRPr lang="ru-RU" dirty="0"/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88F68A2-43AC-2849-87F3-768DE6D2230D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1810512" y="6072541"/>
            <a:ext cx="1179576" cy="153887"/>
          </a:xfrm>
        </p:spPr>
        <p:txBody>
          <a:bodyPr/>
          <a:lstStyle/>
          <a:p>
            <a:r>
              <a:rPr lang="ru-RU" dirty="0" smtClean="0"/>
              <a:t>Лотошино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AB4BF06-EF4F-9544-A699-50951193BE96}"/>
              </a:ext>
            </a:extLst>
          </p:cNvPr>
          <p:cNvSpPr>
            <a:spLocks noGrp="1"/>
          </p:cNvSpPr>
          <p:nvPr>
            <p:ph type="body" sz="quarter" idx="111"/>
          </p:nvPr>
        </p:nvSpPr>
        <p:spPr/>
        <p:txBody>
          <a:bodyPr/>
          <a:lstStyle/>
          <a:p>
            <a:r>
              <a:rPr lang="ru-RU" dirty="0" smtClean="0"/>
              <a:t>Шагиев Александр Эдуардович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7F2A6E2-7481-9942-9E25-2C427991485A}"/>
              </a:ext>
            </a:extLst>
          </p:cNvPr>
          <p:cNvSpPr>
            <a:spLocks noGrp="1"/>
          </p:cNvSpPr>
          <p:nvPr>
            <p:ph type="body" sz="quarter" idx="113"/>
          </p:nvPr>
        </p:nvSpPr>
        <p:spPr/>
        <p:txBody>
          <a:bodyPr/>
          <a:lstStyle/>
          <a:p>
            <a:r>
              <a:rPr lang="ru-RU" dirty="0" smtClean="0"/>
              <a:t>Заместитель Главы городского округа Лотошино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3ADF5BE6-0266-DC4F-AAFB-87314BAAF994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2641199" y="5289430"/>
            <a:ext cx="3057424" cy="436017"/>
          </a:xfrm>
        </p:spPr>
        <p:txBody>
          <a:bodyPr/>
          <a:lstStyle/>
          <a:p>
            <a:r>
              <a:rPr lang="ru-RU" dirty="0"/>
              <a:t>8(49628) </a:t>
            </a:r>
            <a:r>
              <a:rPr lang="ru-RU" dirty="0" smtClean="0"/>
              <a:t>7-08-46</a:t>
            </a:r>
            <a:endParaRPr lang="ru-RU" dirty="0"/>
          </a:p>
          <a:p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6D932389-4499-C242-ADF6-7CE9CDB208B3}"/>
              </a:ext>
            </a:extLst>
          </p:cNvPr>
          <p:cNvSpPr>
            <a:spLocks noGrp="1"/>
          </p:cNvSpPr>
          <p:nvPr>
            <p:ph type="body" sz="quarter" idx="123"/>
          </p:nvPr>
        </p:nvSpPr>
        <p:spPr>
          <a:xfrm>
            <a:off x="2842909" y="5803212"/>
            <a:ext cx="3166746" cy="436017"/>
          </a:xfrm>
        </p:spPr>
        <p:txBody>
          <a:bodyPr/>
          <a:lstStyle/>
          <a:p>
            <a:r>
              <a:rPr lang="ru-RU" dirty="0" err="1"/>
              <a:t>пгт</a:t>
            </a:r>
            <a:r>
              <a:rPr lang="ru-RU" dirty="0"/>
              <a:t>. Лотошино, ул.Центральная,18</a:t>
            </a:r>
          </a:p>
          <a:p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658906A-3721-3349-BC94-05C30DE09B74}"/>
              </a:ext>
            </a:extLst>
          </p:cNvPr>
          <p:cNvSpPr>
            <a:spLocks noGrp="1"/>
          </p:cNvSpPr>
          <p:nvPr>
            <p:ph type="body" sz="quarter" idx="124"/>
          </p:nvPr>
        </p:nvSpPr>
        <p:spPr>
          <a:xfrm>
            <a:off x="6391078" y="5803212"/>
            <a:ext cx="5224753" cy="436017"/>
          </a:xfrm>
        </p:spPr>
        <p:txBody>
          <a:bodyPr/>
          <a:lstStyle/>
          <a:p>
            <a:r>
              <a:rPr lang="ru-RU" dirty="0"/>
              <a:t>8(49628) 7-15-15</a:t>
            </a:r>
          </a:p>
          <a:p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A3C680AC-AAF3-B74F-928D-28907D335D6B}"/>
              </a:ext>
            </a:extLst>
          </p:cNvPr>
          <p:cNvSpPr>
            <a:spLocks noGrp="1"/>
          </p:cNvSpPr>
          <p:nvPr>
            <p:ph type="body" sz="quarter" idx="125"/>
          </p:nvPr>
        </p:nvSpPr>
        <p:spPr>
          <a:xfrm>
            <a:off x="6391079" y="6042322"/>
            <a:ext cx="4840666" cy="436017"/>
          </a:xfrm>
        </p:spPr>
        <p:txBody>
          <a:bodyPr/>
          <a:lstStyle/>
          <a:p>
            <a:r>
              <a:rPr lang="en-US" dirty="0"/>
              <a:t>loto@mosreg.ru</a:t>
            </a:r>
            <a:endParaRPr lang="ru-RU" dirty="0"/>
          </a:p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57B3FC0-C930-4045-A085-1260F40B3B79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/>
        <p:txBody>
          <a:bodyPr/>
          <a:lstStyle/>
          <a:p>
            <a:r>
              <a:rPr lang="ru-RU" dirty="0" smtClean="0"/>
              <a:t>Молярова Любовь Михайловна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0D9D473C-BC79-2443-927F-E75FAC7FC039}"/>
              </a:ext>
            </a:extLst>
          </p:cNvPr>
          <p:cNvSpPr>
            <a:spLocks noGrp="1"/>
          </p:cNvSpPr>
          <p:nvPr>
            <p:ph type="body" sz="quarter" idx="128"/>
          </p:nvPr>
        </p:nvSpPr>
        <p:spPr>
          <a:xfrm>
            <a:off x="8382657" y="1795641"/>
            <a:ext cx="3073242" cy="589905"/>
          </a:xfrm>
        </p:spPr>
        <p:txBody>
          <a:bodyPr/>
          <a:lstStyle/>
          <a:p>
            <a:r>
              <a:rPr lang="ru-RU" dirty="0"/>
              <a:t>Начальник отдела по экономике и перспективному развитию</a:t>
            </a:r>
          </a:p>
          <a:p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41E31829-59A1-0847-BF19-3FFECDD36DFD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8382656" y="3020542"/>
            <a:ext cx="3073241" cy="436017"/>
          </a:xfrm>
        </p:spPr>
        <p:txBody>
          <a:bodyPr/>
          <a:lstStyle/>
          <a:p>
            <a:r>
              <a:rPr lang="ru-RU" dirty="0"/>
              <a:t>8(49628) 7-19-65</a:t>
            </a:r>
          </a:p>
          <a:p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21D4E2C1-06FF-3642-ABF9-57DA9FD15C56}"/>
              </a:ext>
            </a:extLst>
          </p:cNvPr>
          <p:cNvSpPr>
            <a:spLocks noGrp="1"/>
          </p:cNvSpPr>
          <p:nvPr>
            <p:ph type="body" sz="quarter" idx="130"/>
          </p:nvPr>
        </p:nvSpPr>
        <p:spPr/>
        <p:txBody>
          <a:bodyPr/>
          <a:lstStyle/>
          <a:p>
            <a:r>
              <a:rPr lang="ru-RU" dirty="0" smtClean="0"/>
              <a:t>Россихина Марина Евгеньевна</a:t>
            </a:r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9A56370A-4AD9-6248-8B41-74FF259F12C3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8382657" y="4064529"/>
            <a:ext cx="3073240" cy="589905"/>
          </a:xfrm>
        </p:spPr>
        <p:txBody>
          <a:bodyPr/>
          <a:lstStyle/>
          <a:p>
            <a:r>
              <a:rPr lang="ru-RU" dirty="0" smtClean="0"/>
              <a:t>Эксперт отдела </a:t>
            </a:r>
            <a:r>
              <a:rPr lang="ru-RU" dirty="0"/>
              <a:t>по экономике и перспективному развитию</a:t>
            </a:r>
          </a:p>
          <a:p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5333424C-592E-054D-812E-E20DAB7766B5}"/>
              </a:ext>
            </a:extLst>
          </p:cNvPr>
          <p:cNvSpPr>
            <a:spLocks noGrp="1"/>
          </p:cNvSpPr>
          <p:nvPr>
            <p:ph type="body" sz="quarter" idx="133"/>
          </p:nvPr>
        </p:nvSpPr>
        <p:spPr>
          <a:xfrm>
            <a:off x="8382657" y="5289430"/>
            <a:ext cx="3073240" cy="436017"/>
          </a:xfrm>
        </p:spPr>
        <p:txBody>
          <a:bodyPr/>
          <a:lstStyle/>
          <a:p>
            <a:r>
              <a:rPr lang="ru-RU" dirty="0"/>
              <a:t>8(49628) </a:t>
            </a:r>
            <a:r>
              <a:rPr lang="ru-RU" dirty="0" smtClean="0"/>
              <a:t>7-14-61</a:t>
            </a:r>
            <a:endParaRPr lang="ru-RU" dirty="0"/>
          </a:p>
          <a:p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941836F0-A95F-8549-8168-09949CFD64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pic>
        <p:nvPicPr>
          <p:cNvPr id="24" name="Рисунок 23"/>
          <p:cNvPicPr>
            <a:picLocks noGrp="1" noChangeAspect="1"/>
          </p:cNvPicPr>
          <p:nvPr>
            <p:ph type="pic" sz="quarter" idx="4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8" r="21848"/>
          <a:stretch>
            <a:fillRect/>
          </a:stretch>
        </p:blipFill>
        <p:spPr/>
      </p:pic>
      <p:pic>
        <p:nvPicPr>
          <p:cNvPr id="25" name="Рисунок 24"/>
          <p:cNvPicPr>
            <a:picLocks noGrp="1" noChangeAspect="1"/>
          </p:cNvPicPr>
          <p:nvPr>
            <p:ph type="pic" sz="quarter" idx="1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r="59"/>
          <a:stretch>
            <a:fillRect/>
          </a:stretch>
        </p:blipFill>
        <p:spPr/>
      </p:pic>
      <p:pic>
        <p:nvPicPr>
          <p:cNvPr id="26" name="Рисунок 25"/>
          <p:cNvPicPr>
            <a:picLocks noGrp="1" noChangeAspect="1"/>
          </p:cNvPicPr>
          <p:nvPr>
            <p:ph type="pic" sz="quarter" idx="127"/>
          </p:nvPr>
        </p:nvPicPr>
        <p:blipFill>
          <a:blip r:embed="rId5"/>
          <a:srcRect t="5598" b="559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7" name="Рисунок 26"/>
          <p:cNvPicPr>
            <a:picLocks noGrp="1" noChangeAspect="1"/>
          </p:cNvPicPr>
          <p:nvPr>
            <p:ph type="pic" sz="quarter" idx="131"/>
          </p:nvPr>
        </p:nvPicPr>
        <p:blipFill>
          <a:blip r:embed="rId6"/>
          <a:srcRect l="7772" r="777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37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239F86D-C6FA-6345-91D5-2563E482C4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Администрация городского округа Лотошино</a:t>
            </a:r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10977"/>
          <a:stretch>
            <a:fillRect/>
          </a:stretch>
        </p:blipFill>
        <p:spPr/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id="{94B7AC17-C698-3047-BA90-25B034AE28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r="5718"/>
          <a:stretch>
            <a:fillRect/>
          </a:stretch>
        </p:blipFill>
        <p:spPr>
          <a:xfrm>
            <a:off x="1748300" y="1501802"/>
            <a:ext cx="536519" cy="775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256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9D7C745-D81D-7746-86CC-7F8A1BCD86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80DC8DDA-BEAF-4546-9193-C45D045A1E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474027"/>
            <a:ext cx="8941720" cy="738664"/>
          </a:xfrm>
        </p:spPr>
        <p:txBody>
          <a:bodyPr/>
          <a:lstStyle/>
          <a:p>
            <a:r>
              <a:rPr lang="ru-RU" dirty="0" smtClean="0"/>
              <a:t>Обращение заместителя главы городского округа Лотошино </a:t>
            </a:r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8179CF4-25DD-A04A-BF6D-4A398EAF0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9848" y="2006221"/>
            <a:ext cx="3232616" cy="4108817"/>
          </a:xfrm>
        </p:spPr>
        <p:txBody>
          <a:bodyPr/>
          <a:lstStyle/>
          <a:p>
            <a:pPr algn="ctr"/>
            <a:r>
              <a:rPr lang="ru-RU" sz="1200" dirty="0" smtClean="0"/>
              <a:t>   </a:t>
            </a:r>
            <a:r>
              <a:rPr lang="ru-RU" b="1" dirty="0" smtClean="0"/>
              <a:t>Уважаемые      предприниматели!</a:t>
            </a:r>
          </a:p>
          <a:p>
            <a:pPr algn="just"/>
            <a:r>
              <a:rPr lang="ru-RU" sz="1200" dirty="0" smtClean="0"/>
              <a:t>           Задача администрации городского округа Лотошино </a:t>
            </a:r>
            <a:r>
              <a:rPr lang="ru-RU" sz="1200" dirty="0"/>
              <a:t>- создать территорию </a:t>
            </a:r>
            <a:r>
              <a:rPr lang="ru-RU" sz="1200" dirty="0" smtClean="0"/>
              <a:t> </a:t>
            </a:r>
            <a:r>
              <a:rPr lang="ru-RU" sz="1200" dirty="0"/>
              <a:t>округа, как максимально удобную </a:t>
            </a:r>
            <a:r>
              <a:rPr lang="ru-RU" sz="1200" dirty="0" smtClean="0"/>
              <a:t>и привлекательную для </a:t>
            </a:r>
            <a:r>
              <a:rPr lang="ru-RU" sz="1200" dirty="0"/>
              <a:t>размещения инвестиций</a:t>
            </a:r>
            <a:r>
              <a:rPr lang="ru-RU" sz="1200" dirty="0" smtClean="0"/>
              <a:t>.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 </a:t>
            </a:r>
            <a:r>
              <a:rPr lang="ru-RU" sz="1200" dirty="0"/>
              <a:t>Наш округ расположен в </a:t>
            </a:r>
            <a:r>
              <a:rPr lang="ru-RU" sz="1200" dirty="0" err="1"/>
              <a:t>северо</a:t>
            </a:r>
            <a:r>
              <a:rPr lang="ru-RU" sz="1200" dirty="0"/>
              <a:t> –западной части Московской области и занимает выгодное экономико-географическое положение (граничит с Тверской областью, а также с Волоколамским, Шаховским и Клинским округами Московской области). Администрация совместно с Правительством области уделяет особое внимание развитию инфраструктуры. Мы делаем ставку на выстраивание эффективного диалога с инвестиционным сообществом. </a:t>
            </a:r>
            <a:endParaRPr lang="ru-RU" sz="1200" dirty="0" smtClean="0"/>
          </a:p>
          <a:p>
            <a:pPr algn="just"/>
            <a:r>
              <a:rPr lang="ru-RU" sz="1200" dirty="0" smtClean="0"/>
              <a:t>. </a:t>
            </a:r>
            <a:endParaRPr lang="ru-RU" sz="1200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4E5F8CEC-66FD-1946-95E2-3601C045F0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57146" y="2101755"/>
            <a:ext cx="3189812" cy="3241913"/>
          </a:xfrm>
        </p:spPr>
        <p:txBody>
          <a:bodyPr/>
          <a:lstStyle/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Для </a:t>
            </a:r>
            <a:r>
              <a:rPr lang="ru-RU" sz="1200" dirty="0"/>
              <a:t>удобства инвесторов создан специализированный инвестиционный портал Московской области, который позволяет познакомиться с инвестиционным климатом как нашего округа, так и любого муниципалитета области, оценить потенциал экономики, изучить инвестиционное законодательство Московской области и подобрать инвестиционную площадку для реализации проектов. </a:t>
            </a:r>
            <a:endParaRPr lang="ru-RU" sz="1200" dirty="0" smtClean="0"/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   Привлечение </a:t>
            </a:r>
            <a:r>
              <a:rPr lang="ru-RU" sz="1200" dirty="0"/>
              <a:t>инвестиций является ключевым направлением работы администрации округа, от которого зависят перспективы развития экономики.</a:t>
            </a:r>
          </a:p>
          <a:p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BE7D137-A490-9545-8CA3-EFB3CACA29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14342" y="5801674"/>
            <a:ext cx="3186946" cy="543563"/>
          </a:xfrm>
        </p:spPr>
        <p:txBody>
          <a:bodyPr/>
          <a:lstStyle/>
          <a:p>
            <a:r>
              <a:rPr lang="ru-RU" dirty="0" smtClean="0"/>
              <a:t>Шагиев Александр Эдуардович</a:t>
            </a:r>
            <a:endParaRPr lang="ru-RU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4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 b="1911"/>
          <a:stretch>
            <a:fillRect/>
          </a:stretch>
        </p:blipFill>
        <p:spPr>
          <a:xfrm>
            <a:off x="442912" y="1514901"/>
            <a:ext cx="3828807" cy="4415472"/>
          </a:xfrm>
        </p:spPr>
      </p:pic>
      <p:sp>
        <p:nvSpPr>
          <p:cNvPr id="25" name="Текст 24">
            <a:extLst>
              <a:ext uri="{FF2B5EF4-FFF2-40B4-BE49-F238E27FC236}">
                <a16:creationId xmlns:a16="http://schemas.microsoft.com/office/drawing/2014/main" id="{2208773D-F751-9745-8CB8-73FA42C1E04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r="5718"/>
          <a:stretch>
            <a:fillRect/>
          </a:stretch>
        </p:blipFill>
        <p:spPr/>
      </p:pic>
      <p:sp>
        <p:nvSpPr>
          <p:cNvPr id="26" name="Текст 25">
            <a:extLst>
              <a:ext uri="{FF2B5EF4-FFF2-40B4-BE49-F238E27FC236}">
                <a16:creationId xmlns:a16="http://schemas.microsoft.com/office/drawing/2014/main" id="{2A162782-FB34-3042-9480-20EBDA0995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514341" y="5174918"/>
            <a:ext cx="3234747" cy="45719"/>
          </a:xfrm>
        </p:spPr>
        <p:txBody>
          <a:bodyPr/>
          <a:lstStyle/>
          <a:p>
            <a:r>
              <a:rPr lang="ru-RU" dirty="0" smtClean="0"/>
              <a:t>Инвестиционный уполномоченный по городскому округу Лотошино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269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BB4229-7126-F14A-9BAC-6A5493A70C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3C1AF1-4841-5249-A03E-9143B49618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</a:t>
            </a:r>
            <a:r>
              <a:rPr lang="ru-RU" dirty="0"/>
              <a:t>Л</a:t>
            </a:r>
            <a:r>
              <a:rPr lang="ru-RU" dirty="0" smtClean="0"/>
              <a:t>отошино</a:t>
            </a:r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3DC3661-42ED-C44F-830F-11C1EC46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6" b="28696"/>
          <a:stretch>
            <a:fillRect/>
          </a:stretch>
        </p:blipFill>
        <p:spPr>
          <a:xfrm>
            <a:off x="452150" y="2129051"/>
            <a:ext cx="11039266" cy="4214599"/>
          </a:xfrm>
        </p:spPr>
      </p:pic>
    </p:spTree>
    <p:extLst>
      <p:ext uri="{BB962C8B-B14F-4D97-AF65-F5344CB8AC3E}">
        <p14:creationId xmlns:p14="http://schemas.microsoft.com/office/powerpoint/2010/main" val="1931933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C0EF8-42A5-3343-87FE-7550B220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40073C-D2B5-FF47-BEE3-E40F5F023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8C41B-5974-7A4A-AD7D-8FA318EE31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E25F2B0-6330-0B48-9545-CE44BAF672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933" y="2647381"/>
            <a:ext cx="2378868" cy="581698"/>
          </a:xfrm>
        </p:spPr>
        <p:txBody>
          <a:bodyPr/>
          <a:lstStyle/>
          <a:p>
            <a:r>
              <a:rPr lang="ru-RU" dirty="0" smtClean="0"/>
              <a:t>Экологически чистый район Московской области</a:t>
            </a:r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98F1754-577B-1A4F-B0DA-EE38C51B92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4" y="2647381"/>
            <a:ext cx="2378868" cy="387798"/>
          </a:xfrm>
        </p:spPr>
        <p:txBody>
          <a:bodyPr/>
          <a:lstStyle/>
          <a:p>
            <a:r>
              <a:rPr lang="ru-RU"/>
              <a:t>Наличие свободных земельных участков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8E14FEF0-0B7A-9143-A55C-0FB139FB72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2933" y="4514418"/>
            <a:ext cx="2378868" cy="387798"/>
          </a:xfrm>
        </p:spPr>
        <p:txBody>
          <a:bodyPr/>
          <a:lstStyle/>
          <a:p>
            <a:r>
              <a:rPr lang="ru-RU" dirty="0" smtClean="0"/>
              <a:t>Наличие свободных трудовых ресурсов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6D35DEB0-B844-D443-9ECE-7E3F946118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59164" y="4514418"/>
            <a:ext cx="2378868" cy="413447"/>
          </a:xfrm>
        </p:spPr>
        <p:txBody>
          <a:bodyPr/>
          <a:lstStyle/>
          <a:p>
            <a:r>
              <a:rPr lang="ru-RU" dirty="0"/>
              <a:t>Развитая инфраструктура</a:t>
            </a:r>
          </a:p>
          <a:p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29D5DEA-A247-7A42-ADFF-AFCBA23A02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13490" y="4514418"/>
            <a:ext cx="2378868" cy="387798"/>
          </a:xfrm>
        </p:spPr>
        <p:txBody>
          <a:bodyPr/>
          <a:lstStyle/>
          <a:p>
            <a:r>
              <a:rPr lang="ru-RU" dirty="0" smtClean="0"/>
              <a:t>Низкий уровень шума на всей территории округа</a:t>
            </a:r>
            <a:endParaRPr lang="ru-RU" dirty="0"/>
          </a:p>
        </p:txBody>
      </p:sp>
      <p:pic>
        <p:nvPicPr>
          <p:cNvPr id="20" name="Рисунок 19"/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r="25394"/>
          <a:stretch>
            <a:fillRect/>
          </a:stretch>
        </p:blipFill>
        <p:spPr/>
      </p:pic>
      <p:sp>
        <p:nvSpPr>
          <p:cNvPr id="21" name="Текст 20"/>
          <p:cNvSpPr>
            <a:spLocks noGrp="1"/>
          </p:cNvSpPr>
          <p:nvPr>
            <p:ph type="body" sz="quarter" idx="16"/>
          </p:nvPr>
        </p:nvSpPr>
        <p:spPr>
          <a:xfrm>
            <a:off x="6313490" y="2647381"/>
            <a:ext cx="2378868" cy="387798"/>
          </a:xfrm>
        </p:spPr>
        <p:txBody>
          <a:bodyPr/>
          <a:lstStyle/>
          <a:p>
            <a:r>
              <a:rPr lang="ru-RU" dirty="0" smtClean="0"/>
              <a:t>Низкая стоимость земельных участков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332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>
            <a:extLst>
              <a:ext uri="{FF2B5EF4-FFF2-40B4-BE49-F238E27FC236}">
                <a16:creationId xmlns:a16="http://schemas.microsoft.com/office/drawing/2014/main" id="{08808D4E-A05E-1F43-9AD7-2E773456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6932A76A-7D6E-1A4D-8F95-9D46A87A14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21,886</a:t>
            </a:r>
            <a:endParaRPr lang="ru-RU" dirty="0"/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91BD7387-3782-9046-B3C0-3441107D852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dirty="0" smtClean="0"/>
              <a:t>6,160</a:t>
            </a:r>
            <a:endParaRPr lang="ru-RU" dirty="0"/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8F5E229B-9F5D-0649-A714-DA6AD24551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ru-RU" dirty="0" smtClean="0"/>
              <a:t>97,96</a:t>
            </a:r>
            <a:endParaRPr lang="ru-RU" dirty="0"/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7DC8CE55-76F3-8649-A342-57FD0AFE0B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006596" y="2701106"/>
            <a:ext cx="1325491" cy="412651"/>
          </a:xfrm>
        </p:spPr>
        <p:txBody>
          <a:bodyPr/>
          <a:lstStyle/>
          <a:p>
            <a:r>
              <a:rPr lang="ru-RU" dirty="0" smtClean="0"/>
              <a:t>124</a:t>
            </a:r>
            <a:endParaRPr lang="ru-RU" dirty="0"/>
          </a:p>
        </p:txBody>
      </p:sp>
      <p:sp>
        <p:nvSpPr>
          <p:cNvPr id="42" name="Текст 41">
            <a:extLst>
              <a:ext uri="{FF2B5EF4-FFF2-40B4-BE49-F238E27FC236}">
                <a16:creationId xmlns:a16="http://schemas.microsoft.com/office/drawing/2014/main" id="{A792DCEA-990C-5348-801D-B3C7ED60F03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93051" y="4235280"/>
            <a:ext cx="1671318" cy="248090"/>
          </a:xfrm>
        </p:spPr>
        <p:txBody>
          <a:bodyPr/>
          <a:lstStyle/>
          <a:p>
            <a:r>
              <a:rPr lang="ru-RU" dirty="0" smtClean="0"/>
              <a:t>Автостанция</a:t>
            </a:r>
            <a:endParaRPr lang="ru-RU" dirty="0"/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C35D5BE0-47AB-4445-A144-AC471197AAF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82278" y="4235280"/>
            <a:ext cx="1671318" cy="134784"/>
          </a:xfrm>
        </p:spPr>
        <p:txBody>
          <a:bodyPr/>
          <a:lstStyle/>
          <a:p>
            <a:r>
              <a:rPr lang="ru-RU" dirty="0"/>
              <a:t>А</a:t>
            </a:r>
            <a:r>
              <a:rPr lang="ru-RU" dirty="0" smtClean="0"/>
              <a:t>эропорт</a:t>
            </a:r>
            <a:endParaRPr lang="ru-RU" dirty="0"/>
          </a:p>
        </p:txBody>
      </p:sp>
      <p:sp>
        <p:nvSpPr>
          <p:cNvPr id="44" name="Текст 43">
            <a:extLst>
              <a:ext uri="{FF2B5EF4-FFF2-40B4-BE49-F238E27FC236}">
                <a16:creationId xmlns:a16="http://schemas.microsoft.com/office/drawing/2014/main" id="{FD849FB3-DFEC-CC4B-91CE-9905E9C5EBF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357583" y="4201741"/>
            <a:ext cx="1671318" cy="184666"/>
          </a:xfrm>
        </p:spPr>
        <p:txBody>
          <a:bodyPr/>
          <a:lstStyle/>
          <a:p>
            <a:r>
              <a:rPr lang="ru-RU" dirty="0" smtClean="0"/>
              <a:t>Железная дорога</a:t>
            </a:r>
            <a:endParaRPr lang="ru-RU" dirty="0"/>
          </a:p>
        </p:txBody>
      </p:sp>
      <p:sp>
        <p:nvSpPr>
          <p:cNvPr id="45" name="Текст 44">
            <a:extLst>
              <a:ext uri="{FF2B5EF4-FFF2-40B4-BE49-F238E27FC236}">
                <a16:creationId xmlns:a16="http://schemas.microsoft.com/office/drawing/2014/main" id="{FE2395AC-44DF-AA42-8C80-27481DF9103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ru-RU" dirty="0" smtClean="0"/>
              <a:t>Автобусное сообщение</a:t>
            </a:r>
            <a:endParaRPr lang="ru-RU" dirty="0"/>
          </a:p>
        </p:txBody>
      </p:sp>
      <p:sp>
        <p:nvSpPr>
          <p:cNvPr id="46" name="Текст 45">
            <a:extLst>
              <a:ext uri="{FF2B5EF4-FFF2-40B4-BE49-F238E27FC236}">
                <a16:creationId xmlns:a16="http://schemas.microsoft.com/office/drawing/2014/main" id="{4A846A17-2105-8248-AC67-91EEFB2BCE0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ru-RU" dirty="0" smtClean="0"/>
              <a:t>отсутствует</a:t>
            </a:r>
            <a:endParaRPr lang="ru-RU" dirty="0"/>
          </a:p>
        </p:txBody>
      </p:sp>
      <p:sp>
        <p:nvSpPr>
          <p:cNvPr id="47" name="Текст 46">
            <a:extLst>
              <a:ext uri="{FF2B5EF4-FFF2-40B4-BE49-F238E27FC236}">
                <a16:creationId xmlns:a16="http://schemas.microsoft.com/office/drawing/2014/main" id="{A0F3A74B-EDBA-CB4F-91CB-D7AFFEA2702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ru-RU" dirty="0" smtClean="0"/>
              <a:t>отсутствует</a:t>
            </a:r>
            <a:endParaRPr lang="ru-RU" dirty="0"/>
          </a:p>
        </p:txBody>
      </p:sp>
      <p:sp>
        <p:nvSpPr>
          <p:cNvPr id="48" name="Текст 47">
            <a:extLst>
              <a:ext uri="{FF2B5EF4-FFF2-40B4-BE49-F238E27FC236}">
                <a16:creationId xmlns:a16="http://schemas.microsoft.com/office/drawing/2014/main" id="{0F9E3634-409B-1440-BE3B-B8B0AB7C844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93050" y="5493988"/>
            <a:ext cx="1663261" cy="276020"/>
          </a:xfrm>
        </p:spPr>
        <p:txBody>
          <a:bodyPr/>
          <a:lstStyle/>
          <a:p>
            <a:r>
              <a:rPr lang="ru-RU" dirty="0" smtClean="0"/>
              <a:t>Объем инвестиций</a:t>
            </a:r>
            <a:endParaRPr lang="ru-RU" dirty="0"/>
          </a:p>
        </p:txBody>
      </p:sp>
      <p:sp>
        <p:nvSpPr>
          <p:cNvPr id="50" name="Текст 49">
            <a:extLst>
              <a:ext uri="{FF2B5EF4-FFF2-40B4-BE49-F238E27FC236}">
                <a16:creationId xmlns:a16="http://schemas.microsoft.com/office/drawing/2014/main" id="{6632B7EC-D6C3-8640-9766-A233F07054E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ru-RU" dirty="0" smtClean="0"/>
              <a:t>140 км. до МКАД</a:t>
            </a:r>
            <a:endParaRPr lang="ru-RU" dirty="0"/>
          </a:p>
        </p:txBody>
      </p:sp>
      <p:sp>
        <p:nvSpPr>
          <p:cNvPr id="51" name="Текст 50">
            <a:extLst>
              <a:ext uri="{FF2B5EF4-FFF2-40B4-BE49-F238E27FC236}">
                <a16:creationId xmlns:a16="http://schemas.microsoft.com/office/drawing/2014/main" id="{EDB33ED1-B07F-034D-B5AF-08730B15913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ru-RU" dirty="0" smtClean="0"/>
              <a:t>80 км. до </a:t>
            </a:r>
            <a:r>
              <a:rPr lang="ru-RU" dirty="0" err="1" smtClean="0"/>
              <a:t>г.Тверь</a:t>
            </a:r>
            <a:endParaRPr lang="ru-RU" dirty="0"/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1F3D5453-CF32-F94C-9DAC-C2C7D6C9D45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ru-RU" dirty="0" smtClean="0"/>
              <a:t>65,6</a:t>
            </a:r>
            <a:endParaRPr lang="ru-RU" dirty="0"/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id="{86388308-B556-BA43-8D26-6858F05372F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58456" y="5859760"/>
            <a:ext cx="1984375" cy="268179"/>
          </a:xfrm>
        </p:spPr>
        <p:txBody>
          <a:bodyPr/>
          <a:lstStyle/>
          <a:p>
            <a:r>
              <a:rPr lang="ru-RU" dirty="0" smtClean="0"/>
              <a:t>3530,0 </a:t>
            </a:r>
            <a:r>
              <a:rPr lang="ru-RU" dirty="0" err="1" smtClean="0"/>
              <a:t>млн.руб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6" name="Текст 55">
            <a:extLst>
              <a:ext uri="{FF2B5EF4-FFF2-40B4-BE49-F238E27FC236}">
                <a16:creationId xmlns:a16="http://schemas.microsoft.com/office/drawing/2014/main" id="{A64BE62C-F9A8-9E40-8194-3C1BCCE9CA4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982278" y="5493988"/>
            <a:ext cx="1663261" cy="400536"/>
          </a:xfrm>
        </p:spPr>
        <p:txBody>
          <a:bodyPr/>
          <a:lstStyle/>
          <a:p>
            <a:r>
              <a:rPr lang="ru-RU" dirty="0" smtClean="0"/>
              <a:t>Создание рабочих мест</a:t>
            </a:r>
            <a:endParaRPr lang="ru-RU" dirty="0"/>
          </a:p>
        </p:txBody>
      </p:sp>
      <p:sp>
        <p:nvSpPr>
          <p:cNvPr id="57" name="Текст 56">
            <a:extLst>
              <a:ext uri="{FF2B5EF4-FFF2-40B4-BE49-F238E27FC236}">
                <a16:creationId xmlns:a16="http://schemas.microsoft.com/office/drawing/2014/main" id="{E98E9C8C-D852-BE4E-82EA-F7E1FE44EBF6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2982278" y="5894523"/>
            <a:ext cx="1984375" cy="166199"/>
          </a:xfrm>
        </p:spPr>
        <p:txBody>
          <a:bodyPr/>
          <a:lstStyle/>
          <a:p>
            <a:r>
              <a:rPr lang="ru-RU" dirty="0" smtClean="0"/>
              <a:t>100 человек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945D8F06-D2A6-A847-AE3E-3B420F0C4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C6E1DBE2-FBFA-4949-BB3F-3F65C2552F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58" name="Текст 57">
            <a:extLst>
              <a:ext uri="{FF2B5EF4-FFF2-40B4-BE49-F238E27FC236}">
                <a16:creationId xmlns:a16="http://schemas.microsoft.com/office/drawing/2014/main" id="{A5989303-F2D9-0E41-B8AD-0424EDDE03E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ru-RU" dirty="0" smtClean="0"/>
              <a:t>0,51</a:t>
            </a:r>
            <a:endParaRPr lang="ru-RU" dirty="0"/>
          </a:p>
        </p:txBody>
      </p:sp>
      <p:sp>
        <p:nvSpPr>
          <p:cNvPr id="60" name="Текст 59">
            <a:extLst>
              <a:ext uri="{FF2B5EF4-FFF2-40B4-BE49-F238E27FC236}">
                <a16:creationId xmlns:a16="http://schemas.microsoft.com/office/drawing/2014/main" id="{AB1A0A0D-C472-3C4A-99CE-87E742F942CB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48268" y="5250104"/>
            <a:ext cx="4669833" cy="169277"/>
          </a:xfrm>
        </p:spPr>
        <p:txBody>
          <a:bodyPr/>
          <a:lstStyle/>
          <a:p>
            <a:r>
              <a:rPr lang="ru-RU" dirty="0"/>
              <a:t>Строительство прудового хозяйства и объектов </a:t>
            </a:r>
            <a:r>
              <a:rPr lang="ru-RU" dirty="0" err="1"/>
              <a:t>аквакультуры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4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02" y="1821328"/>
            <a:ext cx="3808849" cy="3283745"/>
          </a:xfrm>
        </p:spPr>
      </p:pic>
      <p:pic>
        <p:nvPicPr>
          <p:cNvPr id="1026" name="Picture 2" descr="Picture background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89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864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9F55404-07D3-5F4F-BE7D-E38C568D9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D8C522-B968-C54F-8692-05ED22A311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E0EB068-142E-554C-A4F3-55E2ED725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F86AE4-3EF2-214C-B58A-C6259CC0450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F1029CC-B731-624A-ABB2-D23F036F6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984069"/>
              </p:ext>
            </p:extLst>
          </p:nvPr>
        </p:nvGraphicFramePr>
        <p:xfrm>
          <a:off x="442913" y="1520827"/>
          <a:ext cx="5653088" cy="48486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9315">
                  <a:extLst>
                    <a:ext uri="{9D8B030D-6E8A-4147-A177-3AD203B41FA5}">
                      <a16:colId xmlns:a16="http://schemas.microsoft.com/office/drawing/2014/main" val="3545101120"/>
                    </a:ext>
                  </a:extLst>
                </a:gridCol>
                <a:gridCol w="241033">
                  <a:extLst>
                    <a:ext uri="{9D8B030D-6E8A-4147-A177-3AD203B41FA5}">
                      <a16:colId xmlns:a16="http://schemas.microsoft.com/office/drawing/2014/main" val="2504002872"/>
                    </a:ext>
                  </a:extLst>
                </a:gridCol>
                <a:gridCol w="2473642">
                  <a:extLst>
                    <a:ext uri="{9D8B030D-6E8A-4147-A177-3AD203B41FA5}">
                      <a16:colId xmlns:a16="http://schemas.microsoft.com/office/drawing/2014/main" val="1711256731"/>
                    </a:ext>
                  </a:extLst>
                </a:gridCol>
                <a:gridCol w="1659098">
                  <a:extLst>
                    <a:ext uri="{9D8B030D-6E8A-4147-A177-3AD203B41FA5}">
                      <a16:colId xmlns:a16="http://schemas.microsoft.com/office/drawing/2014/main" val="1170837051"/>
                    </a:ext>
                  </a:extLst>
                </a:gridCol>
              </a:tblGrid>
              <a:tr h="504583">
                <a:tc gridSpan="3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Отрасли экономики</a:t>
                      </a:r>
                    </a:p>
                  </a:txBody>
                  <a:tcPr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>
                        <a:solidFill>
                          <a:schemeClr val="accent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Отрасли экономики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solidFill>
                            <a:schemeClr val="accent2"/>
                          </a:solidFill>
                          <a:latin typeface="+mn-lt"/>
                        </a:rPr>
                        <a:t>Доходы </a:t>
                      </a:r>
                      <a:r>
                        <a:rPr lang="ru-RU" sz="1100" b="1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бюджета (налоговые), </a:t>
                      </a:r>
                      <a:r>
                        <a:rPr lang="ru-RU" sz="1100" b="1" dirty="0">
                          <a:solidFill>
                            <a:schemeClr val="accent2"/>
                          </a:solidFill>
                          <a:latin typeface="+mn-lt"/>
                        </a:rPr>
                        <a:t>млн руб.</a:t>
                      </a:r>
                    </a:p>
                  </a:txBody>
                  <a:tcPr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621686"/>
                  </a:ext>
                </a:extLst>
              </a:tr>
              <a:tr h="324152">
                <a:tc rowSpan="9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Основные отрасли экономики</a:t>
                      </a:r>
                      <a:br>
                        <a:rPr lang="ru-RU" sz="1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ru-RU" sz="1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по итогам </a:t>
                      </a:r>
                      <a:br>
                        <a:rPr lang="ru-RU" sz="1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ru-RU" sz="1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2023 года</a:t>
                      </a:r>
                    </a:p>
                    <a:p>
                      <a:endParaRPr lang="ru-RU" sz="1000" b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Промышленность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12,05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2306251"/>
                  </a:ext>
                </a:extLst>
              </a:tr>
              <a:tr h="216641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Сельское хозяйство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28,13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091889"/>
                  </a:ext>
                </a:extLst>
              </a:tr>
              <a:tr h="216641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Торгово-закупочная деятельность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20,37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585126"/>
                  </a:ext>
                </a:extLst>
              </a:tr>
              <a:tr h="324152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Услуги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21,67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956853"/>
                  </a:ext>
                </a:extLst>
              </a:tr>
              <a:tr h="310513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340333"/>
                  </a:ext>
                </a:extLst>
              </a:tr>
              <a:tr h="310513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28491"/>
                  </a:ext>
                </a:extLst>
              </a:tr>
              <a:tr h="310513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4320"/>
                  </a:ext>
                </a:extLst>
              </a:tr>
              <a:tr h="310513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298002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566356"/>
                  </a:ext>
                </a:extLst>
              </a:tr>
              <a:tr h="758242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accent2"/>
                          </a:solidFill>
                          <a:latin typeface="+mn-lt"/>
                        </a:rPr>
                        <a:t>Прочие </a:t>
                      </a:r>
                      <a:br>
                        <a:rPr lang="ru-RU" sz="1000" b="1" dirty="0">
                          <a:solidFill>
                            <a:schemeClr val="accent2"/>
                          </a:solidFill>
                          <a:latin typeface="+mn-lt"/>
                        </a:rPr>
                      </a:br>
                      <a:r>
                        <a:rPr lang="ru-RU" sz="1000" b="1" dirty="0">
                          <a:solidFill>
                            <a:schemeClr val="accent2"/>
                          </a:solidFill>
                          <a:latin typeface="+mn-lt"/>
                        </a:rPr>
                        <a:t>отрасли экономики </a:t>
                      </a:r>
                      <a:br>
                        <a:rPr lang="ru-RU" sz="1000" b="1" dirty="0">
                          <a:solidFill>
                            <a:schemeClr val="accent2"/>
                          </a:solidFill>
                          <a:latin typeface="+mn-lt"/>
                        </a:rPr>
                      </a:br>
                      <a:r>
                        <a:rPr lang="ru-RU" sz="1000" b="1" dirty="0">
                          <a:solidFill>
                            <a:schemeClr val="accent2"/>
                          </a:solidFill>
                          <a:latin typeface="+mn-lt"/>
                        </a:rPr>
                        <a:t>по итогам </a:t>
                      </a:r>
                      <a:br>
                        <a:rPr lang="ru-RU" sz="1000" b="1" dirty="0">
                          <a:solidFill>
                            <a:schemeClr val="accent2"/>
                          </a:solidFill>
                          <a:latin typeface="+mn-lt"/>
                        </a:rPr>
                      </a:br>
                      <a:r>
                        <a:rPr lang="ru-RU" sz="1000" b="1" dirty="0">
                          <a:solidFill>
                            <a:schemeClr val="accent2"/>
                          </a:solidFill>
                          <a:latin typeface="+mn-lt"/>
                        </a:rPr>
                        <a:t>2023 года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Прочие отрасли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(социальная сфера)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Прочие отрасли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277,18</a:t>
                      </a:r>
                      <a:endParaRPr lang="ru-RU" sz="1200" b="1" kern="12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563087"/>
                  </a:ext>
                </a:extLst>
              </a:tr>
              <a:tr h="216641">
                <a:tc grid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ИТОГО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359,40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597691"/>
                  </a:ext>
                </a:extLst>
              </a:tr>
            </a:tbl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6009FA3-16CA-494D-9F31-2184E1F97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573280"/>
              </p:ext>
            </p:extLst>
          </p:nvPr>
        </p:nvGraphicFramePr>
        <p:xfrm>
          <a:off x="5917658" y="1630360"/>
          <a:ext cx="6171001" cy="4609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Овал 20">
            <a:extLst>
              <a:ext uri="{FF2B5EF4-FFF2-40B4-BE49-F238E27FC236}">
                <a16:creationId xmlns:a16="http://schemas.microsoft.com/office/drawing/2014/main" id="{BD3BCD53-9DE6-0B40-98FD-2CB0960456C4}"/>
              </a:ext>
            </a:extLst>
          </p:cNvPr>
          <p:cNvSpPr>
            <a:spLocks noChangeAspect="1"/>
          </p:cNvSpPr>
          <p:nvPr/>
        </p:nvSpPr>
        <p:spPr>
          <a:xfrm>
            <a:off x="10809963" y="8074235"/>
            <a:ext cx="288000" cy="288000"/>
          </a:xfrm>
          <a:prstGeom prst="ellipse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241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E44A3C0-C58E-EC4F-8059-1AEAD66ABA9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Городского округа Лотошино</a:t>
            </a:r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76588F0-307A-564F-A573-90E562B86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Московской области и городского округа Лотошино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0A6247-9AB6-1248-9587-74BD831AC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E5C2F041-E114-3747-A340-59BED56EF9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6973562"/>
              </p:ext>
            </p:extLst>
          </p:nvPr>
        </p:nvGraphicFramePr>
        <p:xfrm>
          <a:off x="337958" y="2515521"/>
          <a:ext cx="2406998" cy="1390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334631BD-2C45-7B41-AF23-AB8EA9D822F0}"/>
              </a:ext>
            </a:extLst>
          </p:cNvPr>
          <p:cNvGraphicFramePr/>
          <p:nvPr/>
        </p:nvGraphicFramePr>
        <p:xfrm>
          <a:off x="2851010" y="2515521"/>
          <a:ext cx="2406998" cy="1390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FCF8EDFF-C6D4-3443-876B-5876B0EC7A57}"/>
              </a:ext>
            </a:extLst>
          </p:cNvPr>
          <p:cNvGraphicFramePr/>
          <p:nvPr/>
        </p:nvGraphicFramePr>
        <p:xfrm>
          <a:off x="5573166" y="2515521"/>
          <a:ext cx="2406998" cy="1390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DE8EAB8D-987D-4046-9F81-7ADB5BC5AE3D}"/>
              </a:ext>
            </a:extLst>
          </p:cNvPr>
          <p:cNvGraphicFramePr/>
          <p:nvPr/>
        </p:nvGraphicFramePr>
        <p:xfrm>
          <a:off x="337958" y="4875305"/>
          <a:ext cx="2406998" cy="1390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5DC3A997-62FF-484B-B4C4-1299EE0470A7}"/>
              </a:ext>
            </a:extLst>
          </p:cNvPr>
          <p:cNvGraphicFramePr/>
          <p:nvPr/>
        </p:nvGraphicFramePr>
        <p:xfrm>
          <a:off x="2851010" y="4875305"/>
          <a:ext cx="2406998" cy="1390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Таблица 21">
            <a:extLst>
              <a:ext uri="{FF2B5EF4-FFF2-40B4-BE49-F238E27FC236}">
                <a16:creationId xmlns:a16="http://schemas.microsoft.com/office/drawing/2014/main" id="{6654885C-89AF-034E-8FEF-661E98C73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80773"/>
              </p:ext>
            </p:extLst>
          </p:nvPr>
        </p:nvGraphicFramePr>
        <p:xfrm>
          <a:off x="8484927" y="1893659"/>
          <a:ext cx="2952750" cy="4025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2175">
                  <a:extLst>
                    <a:ext uri="{9D8B030D-6E8A-4147-A177-3AD203B41FA5}">
                      <a16:colId xmlns:a16="http://schemas.microsoft.com/office/drawing/2014/main" val="2214986666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117482813"/>
                    </a:ext>
                  </a:extLst>
                </a:gridCol>
              </a:tblGrid>
              <a:tr h="566537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Промышленность, </a:t>
                      </a:r>
                      <a:r>
                        <a:rPr lang="ru-RU" sz="1400" b="1" i="0" dirty="0" err="1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400" b="1" i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b="1" i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T="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1" i="0" kern="120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298,0</a:t>
                      </a:r>
                      <a:endParaRPr lang="ru-RU" sz="1400" b="1" i="0" kern="12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0" marT="0" marB="3600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2317362"/>
                  </a:ext>
                </a:extLst>
              </a:tr>
              <a:tr h="497288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хозяйство, </a:t>
                      </a:r>
                      <a:r>
                        <a:rPr lang="ru-RU" sz="1400" b="1" i="0" dirty="0" err="1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400" b="1" i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b="1" i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T="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1" i="0" kern="120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434,6</a:t>
                      </a:r>
                      <a:endParaRPr lang="ru-RU" sz="1400" b="1" i="0" kern="12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0" marT="0" marB="3600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250901"/>
                  </a:ext>
                </a:extLst>
              </a:tr>
              <a:tr h="497288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и ЖКХ, </a:t>
                      </a:r>
                      <a:r>
                        <a:rPr lang="ru-RU" sz="1400" b="1" i="0" dirty="0" err="1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400" b="1" i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b="1" i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T="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kern="120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263,6</a:t>
                      </a:r>
                      <a:endParaRPr lang="ru-RU" sz="1400" b="1" i="0" kern="12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0" marT="0" marB="3600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4219492"/>
                  </a:ext>
                </a:extLst>
              </a:tr>
              <a:tr h="497288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</a:t>
                      </a:r>
                      <a:endParaRPr lang="ru-RU" sz="1400" b="1" i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T="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kern="120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2,8</a:t>
                      </a:r>
                      <a:endParaRPr lang="ru-RU" sz="1400" b="1" i="0" kern="12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0" marT="0" marB="3600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7451506"/>
                  </a:ext>
                </a:extLst>
              </a:tr>
              <a:tr h="497288">
                <a:tc>
                  <a:txBody>
                    <a:bodyPr/>
                    <a:lstStyle/>
                    <a:p>
                      <a:endParaRPr lang="ru-RU" sz="1400" b="1" i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T="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b="1" i="0" kern="12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0" marT="0" marB="3600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4383856"/>
                  </a:ext>
                </a:extLst>
              </a:tr>
              <a:tr h="556756">
                <a:tc>
                  <a:txBody>
                    <a:bodyPr/>
                    <a:lstStyle/>
                    <a:p>
                      <a:endParaRPr lang="ru-RU" sz="1400" b="1" i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T="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b="1" i="0" kern="12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0" marT="0" marB="3600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6196226"/>
                  </a:ext>
                </a:extLst>
              </a:tr>
              <a:tr h="497288">
                <a:tc>
                  <a:txBody>
                    <a:bodyPr/>
                    <a:lstStyle/>
                    <a:p>
                      <a:endParaRPr lang="ru-RU" sz="1400" b="1" i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T="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b="1" i="0" kern="12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0" marT="0" marB="3600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5892051"/>
                  </a:ext>
                </a:extLst>
              </a:tr>
              <a:tr h="415497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400" b="1" i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kern="120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999,0</a:t>
                      </a:r>
                      <a:endParaRPr lang="ru-RU" sz="1400" b="1" i="0" kern="12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0" marT="0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6439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6850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нвестиционный профиль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A356B"/>
      </a:accent1>
      <a:accent2>
        <a:srgbClr val="820449"/>
      </a:accent2>
      <a:accent3>
        <a:srgbClr val="2C2926"/>
      </a:accent3>
      <a:accent4>
        <a:srgbClr val="8694B2"/>
      </a:accent4>
      <a:accent5>
        <a:srgbClr val="BD7A9F"/>
      </a:accent5>
      <a:accent6>
        <a:srgbClr val="8F8E8C"/>
      </a:accent6>
      <a:hlink>
        <a:srgbClr val="1A356D"/>
      </a:hlink>
      <a:folHlink>
        <a:srgbClr val="820449"/>
      </a:folHlink>
    </a:clrScheme>
    <a:fontScheme name="АИР 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L="228600" indent="-228600" algn="l" defTabSz="914400">
          <a:lnSpc>
            <a:spcPct val="90000"/>
          </a:lnSpc>
          <a:spcAft>
            <a:spcPts val="600"/>
          </a:spcAft>
          <a:buFont typeface="Arial" panose="020B0604020202020204" pitchFamily="34" charset="0"/>
          <a:buAutoNum type="arabicPeriod"/>
          <a:defRPr sz="10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14260</TotalTime>
  <Words>2126</Words>
  <Application>Microsoft Office PowerPoint</Application>
  <PresentationFormat>Широкоэкранный</PresentationFormat>
  <Paragraphs>395</Paragraphs>
  <Slides>33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Aptos</vt:lpstr>
      <vt:lpstr>Arial</vt:lpstr>
      <vt:lpstr>Calibri</vt:lpstr>
      <vt:lpstr>Segoe UI</vt:lpstr>
      <vt:lpstr>Segoe UI Regular</vt:lpstr>
      <vt:lpstr>Segoe UI Semilight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ГОРОДСКОГО ОКРУГА ЛОТОШИНО</vt:lpstr>
      <vt:lpstr>ГОРОДСКОГО ОКРУГА ЛОТОШИНО</vt:lpstr>
      <vt:lpstr>ГОРОДСКОГО ОКРУГА ЛОТОШИНО</vt:lpstr>
      <vt:lpstr>ГОРОДСКОГО ОКРУГА ЛОТОШИНО</vt:lpstr>
      <vt:lpstr>Московской области и городского округа Лотошино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ГОДОДСКОГО ОКРУГА ЛОТОШИНО</vt:lpstr>
      <vt:lpstr>ГОРОДСКОГО ОКРУГА ЛОТОШИНО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PptxGenJS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keywords/>
  <dc:description/>
  <cp:lastModifiedBy>Молярова Л.М.</cp:lastModifiedBy>
  <cp:revision>464</cp:revision>
  <cp:lastPrinted>2025-02-06T08:21:00Z</cp:lastPrinted>
  <dcterms:created xsi:type="dcterms:W3CDTF">2024-03-23T20:12:53Z</dcterms:created>
  <dcterms:modified xsi:type="dcterms:W3CDTF">2025-02-10T07:10:03Z</dcterms:modified>
  <cp:category/>
</cp:coreProperties>
</file>