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jpg"/>
  <Override PartName="/ppt/notesSlides/notesSlide2.xml" ContentType="application/vnd.openxmlformats-officedocument.presentationml.notesSlide+xml"/>
  <Override PartName="/ppt/media/image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71" r:id="rId3"/>
    <p:sldId id="272" r:id="rId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1463" autoAdjust="0"/>
  </p:normalViewPr>
  <p:slideViewPr>
    <p:cSldViewPr>
      <p:cViewPr varScale="1">
        <p:scale>
          <a:sx n="116" d="100"/>
          <a:sy n="116" d="100"/>
        </p:scale>
        <p:origin x="33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8EC65-E60F-42A7-9141-F9F0DEB10EFA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05546-6695-4F0B-9E29-EE439271DD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5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5546-6695-4F0B-9E29-EE439271DD3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41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05546-6695-4F0B-9E29-EE439271DD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840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" y="762"/>
            <a:ext cx="12192000" cy="360045"/>
          </a:xfrm>
          <a:custGeom>
            <a:avLst/>
            <a:gdLst/>
            <a:ahLst/>
            <a:cxnLst/>
            <a:rect l="l" t="t" r="r" b="b"/>
            <a:pathLst>
              <a:path w="12192000" h="360045">
                <a:moveTo>
                  <a:pt x="12192000" y="0"/>
                </a:moveTo>
                <a:lnTo>
                  <a:pt x="0" y="0"/>
                </a:lnTo>
                <a:lnTo>
                  <a:pt x="0" y="359664"/>
                </a:lnTo>
                <a:lnTo>
                  <a:pt x="12192000" y="359664"/>
                </a:lnTo>
                <a:lnTo>
                  <a:pt x="12192000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62" y="762"/>
            <a:ext cx="12192000" cy="360045"/>
          </a:xfrm>
          <a:custGeom>
            <a:avLst/>
            <a:gdLst/>
            <a:ahLst/>
            <a:cxnLst/>
            <a:rect l="l" t="t" r="r" b="b"/>
            <a:pathLst>
              <a:path w="12192000" h="360045">
                <a:moveTo>
                  <a:pt x="0" y="359664"/>
                </a:moveTo>
                <a:lnTo>
                  <a:pt x="12192000" y="359664"/>
                </a:lnTo>
                <a:lnTo>
                  <a:pt x="12192000" y="0"/>
                </a:lnTo>
                <a:lnTo>
                  <a:pt x="0" y="0"/>
                </a:lnTo>
                <a:lnTo>
                  <a:pt x="0" y="359664"/>
                </a:lnTo>
                <a:close/>
              </a:path>
            </a:pathLst>
          </a:custGeom>
          <a:ln w="25908">
            <a:solidFill>
              <a:srgbClr val="F796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1293" y="10795"/>
            <a:ext cx="9989413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3928" y="1100454"/>
            <a:ext cx="11204143" cy="2769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25934" y="6599631"/>
            <a:ext cx="249554" cy="225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>
          <a:xfrm>
            <a:off x="571500" y="2982913"/>
            <a:ext cx="11201400" cy="78740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ДЕЙСТВИЯ </a:t>
            </a:r>
            <a:r>
              <a:rPr lang="ru-RU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НАСЕЛЕНИЯ </a:t>
            </a:r>
            <a:endParaRPr lang="ru-RU" sz="2800" b="1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Schoolbook" panose="02040604050505020304" pitchFamily="18" charset="0"/>
              <a:cs typeface="Arial" panose="020B0604020202020204" pitchFamily="34" charset="0"/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28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ПО </a:t>
            </a:r>
            <a:r>
              <a:rPr lang="ru-RU" sz="28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Schoolbook" panose="02040604050505020304" pitchFamily="18" charset="0"/>
                <a:cs typeface="Arial" panose="020B0604020202020204" pitchFamily="34" charset="0"/>
              </a:rPr>
              <a:t>СИГНАЛУ ГРАЖДАНСКОЙ ОБОРОНЫ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8638" y="3935413"/>
            <a:ext cx="8747125" cy="349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828800" y="685800"/>
            <a:ext cx="941959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4925">
              <a:lnSpc>
                <a:spcPct val="100000"/>
              </a:lnSpc>
              <a:spcBef>
                <a:spcPts val="100"/>
              </a:spcBef>
            </a:pPr>
            <a:r>
              <a:rPr lang="ru-RU" b="1" spc="-10" dirty="0">
                <a:solidFill>
                  <a:srgbClr val="1F487C"/>
                </a:solidFill>
                <a:latin typeface="Times New Roman"/>
                <a:cs typeface="Times New Roman"/>
              </a:rPr>
              <a:t>СИГНАЛ «ВНИМАНИЕ ВСЕМ!»</a:t>
            </a: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3400" y="2761370"/>
            <a:ext cx="2453520" cy="2414518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800" y="2133600"/>
            <a:ext cx="8039734" cy="3915969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209664" y="1799683"/>
            <a:ext cx="308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СПОСОБЫ</a:t>
            </a:r>
            <a:r>
              <a:rPr sz="1800" b="1" spc="-65" dirty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ОПОВЕЩЕНИЯ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xfrm>
            <a:off x="11811000" y="6477000"/>
            <a:ext cx="249554" cy="22542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676400" y="653745"/>
            <a:ext cx="88963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5920" marR="5080" indent="-2903855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ПОРЯДОК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ДЕЙСТВИЙ </a:t>
            </a:r>
            <a:r>
              <a:rPr sz="1800" b="1" spc="-15" dirty="0">
                <a:solidFill>
                  <a:srgbClr val="1F487C"/>
                </a:solidFill>
                <a:latin typeface="Times New Roman"/>
                <a:cs typeface="Times New Roman"/>
              </a:rPr>
              <a:t>НАСЕЛЕНИЯ </a:t>
            </a:r>
            <a:r>
              <a:rPr sz="1800" b="1" dirty="0">
                <a:solidFill>
                  <a:srgbClr val="1F487C"/>
                </a:solidFill>
                <a:latin typeface="Times New Roman"/>
                <a:cs typeface="Times New Roman"/>
              </a:rPr>
              <a:t>ПО </a:t>
            </a:r>
            <a:r>
              <a:rPr sz="18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СИГНАЛУ </a:t>
            </a:r>
            <a:r>
              <a:rPr sz="1800" b="1" spc="-30" dirty="0">
                <a:solidFill>
                  <a:srgbClr val="1F487C"/>
                </a:solidFill>
                <a:latin typeface="Times New Roman"/>
                <a:cs typeface="Times New Roman"/>
              </a:rPr>
              <a:t>ГРАЖДАНСКОЙ </a:t>
            </a:r>
            <a:r>
              <a:rPr sz="1800" b="1" spc="-5" dirty="0" smtClean="0">
                <a:solidFill>
                  <a:srgbClr val="1F487C"/>
                </a:solidFill>
                <a:latin typeface="Times New Roman"/>
                <a:cs typeface="Times New Roman"/>
              </a:rPr>
              <a:t>ОБОРОНЫ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9404" y="3131541"/>
            <a:ext cx="4088112" cy="1135659"/>
          </a:xfrm>
          <a:custGeom>
            <a:avLst/>
            <a:gdLst/>
            <a:ahLst/>
            <a:cxnLst/>
            <a:rect l="l" t="t" r="r" b="b"/>
            <a:pathLst>
              <a:path w="3557270" h="1815464">
                <a:moveTo>
                  <a:pt x="3557016" y="0"/>
                </a:moveTo>
                <a:lnTo>
                  <a:pt x="0" y="0"/>
                </a:lnTo>
                <a:lnTo>
                  <a:pt x="0" y="1815083"/>
                </a:lnTo>
                <a:lnTo>
                  <a:pt x="3557016" y="1815083"/>
                </a:lnTo>
                <a:lnTo>
                  <a:pt x="355701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8600" y="2417606"/>
            <a:ext cx="4185094" cy="16357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СИГНАЛ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«ВНИМАНИЕ</a:t>
            </a:r>
            <a:r>
              <a:rPr sz="1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ВСЕМ!»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r>
              <a:rPr lang="ru-RU" sz="1150" dirty="0" smtClean="0">
                <a:latin typeface="Times New Roman"/>
                <a:cs typeface="Times New Roman"/>
              </a:rPr>
              <a:t>  СОПРОВОЖДАЕТСЯ </a:t>
            </a:r>
            <a:r>
              <a:rPr lang="ru-RU" sz="1150" dirty="0">
                <a:latin typeface="Times New Roman"/>
                <a:cs typeface="Times New Roman"/>
              </a:rPr>
              <a:t>ВКЛЮЧЕНИЕМ  СИРЕН В РЕЖИМЕ </a:t>
            </a:r>
            <a:r>
              <a:rPr lang="ru-RU" sz="1150" dirty="0" smtClean="0">
                <a:latin typeface="Times New Roman"/>
                <a:cs typeface="Times New Roman"/>
              </a:rPr>
              <a:t>    НЕПРЕРЫВНОГО </a:t>
            </a:r>
            <a:r>
              <a:rPr lang="ru-RU" sz="1150" dirty="0">
                <a:latin typeface="Times New Roman"/>
                <a:cs typeface="Times New Roman"/>
              </a:rPr>
              <a:t>ЗВУЧАНИЯ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75260" marR="5080" indent="-172720">
              <a:lnSpc>
                <a:spcPct val="100000"/>
              </a:lnSpc>
              <a:buFont typeface="Arial"/>
              <a:buChar char="•"/>
              <a:tabLst>
                <a:tab pos="175895" algn="l"/>
                <a:tab pos="1339850" algn="l"/>
                <a:tab pos="1969135" algn="l"/>
                <a:tab pos="2650490" algn="l"/>
                <a:tab pos="3281679" algn="l"/>
              </a:tabLst>
            </a:pPr>
            <a:r>
              <a:rPr lang="ru-RU" sz="1100" spc="-20" dirty="0" smtClean="0">
                <a:latin typeface="Times New Roman"/>
                <a:cs typeface="Times New Roman"/>
              </a:rPr>
              <a:t>У</a:t>
            </a:r>
            <a:r>
              <a:rPr sz="1100" spc="10" dirty="0" err="1" smtClean="0">
                <a:latin typeface="Times New Roman"/>
                <a:cs typeface="Times New Roman"/>
              </a:rPr>
              <a:t>с</a:t>
            </a:r>
            <a:r>
              <a:rPr sz="1100" spc="-5" dirty="0" err="1" smtClean="0">
                <a:latin typeface="Times New Roman"/>
                <a:cs typeface="Times New Roman"/>
              </a:rPr>
              <a:t>л</a:t>
            </a:r>
            <a:r>
              <a:rPr sz="1100" dirty="0" err="1" smtClean="0">
                <a:latin typeface="Times New Roman"/>
                <a:cs typeface="Times New Roman"/>
              </a:rPr>
              <a:t>ышав</a:t>
            </a:r>
            <a:r>
              <a:rPr lang="ru-RU" sz="1100" dirty="0" smtClean="0">
                <a:latin typeface="Times New Roman"/>
                <a:cs typeface="Times New Roman"/>
              </a:rPr>
              <a:t> </a:t>
            </a:r>
            <a:r>
              <a:rPr sz="1100" b="1" spc="-10" dirty="0" smtClean="0">
                <a:latin typeface="Times New Roman"/>
                <a:cs typeface="Times New Roman"/>
              </a:rPr>
              <a:t>С</a:t>
            </a:r>
            <a:r>
              <a:rPr sz="1100" b="1" dirty="0" smtClean="0">
                <a:latin typeface="Times New Roman"/>
                <a:cs typeface="Times New Roman"/>
              </a:rPr>
              <a:t>И</a:t>
            </a:r>
            <a:r>
              <a:rPr sz="1100" b="1" spc="-10" dirty="0" smtClean="0">
                <a:latin typeface="Times New Roman"/>
                <a:cs typeface="Times New Roman"/>
              </a:rPr>
              <a:t>Г</a:t>
            </a:r>
            <a:r>
              <a:rPr sz="1100" b="1" dirty="0" smtClean="0">
                <a:latin typeface="Times New Roman"/>
                <a:cs typeface="Times New Roman"/>
              </a:rPr>
              <a:t>Н</a:t>
            </a:r>
            <a:r>
              <a:rPr sz="1100" b="1" spc="-10" dirty="0" smtClean="0">
                <a:latin typeface="Times New Roman"/>
                <a:cs typeface="Times New Roman"/>
              </a:rPr>
              <a:t>А</a:t>
            </a:r>
            <a:r>
              <a:rPr sz="1100" b="1" spc="-5" dirty="0" smtClean="0">
                <a:latin typeface="Times New Roman"/>
                <a:cs typeface="Times New Roman"/>
              </a:rPr>
              <a:t>Л</a:t>
            </a:r>
            <a:r>
              <a:rPr lang="ru-RU" sz="1100" b="1" spc="-5" dirty="0" smtClean="0">
                <a:latin typeface="Times New Roman"/>
                <a:cs typeface="Times New Roman"/>
              </a:rPr>
              <a:t> </a:t>
            </a:r>
            <a:r>
              <a:rPr sz="1100" dirty="0" smtClean="0">
                <a:latin typeface="Times New Roman"/>
                <a:cs typeface="Times New Roman"/>
              </a:rPr>
              <a:t>,</a:t>
            </a:r>
            <a:r>
              <a:rPr sz="1100" spc="-5" dirty="0" err="1" smtClean="0">
                <a:latin typeface="Times New Roman"/>
                <a:cs typeface="Times New Roman"/>
              </a:rPr>
              <a:t>вк</a:t>
            </a:r>
            <a:r>
              <a:rPr sz="1100" spc="-10" dirty="0" err="1" smtClean="0">
                <a:latin typeface="Times New Roman"/>
                <a:cs typeface="Times New Roman"/>
              </a:rPr>
              <a:t>л</a:t>
            </a:r>
            <a:r>
              <a:rPr sz="1100" spc="-55" dirty="0" err="1" smtClean="0">
                <a:latin typeface="Times New Roman"/>
                <a:cs typeface="Times New Roman"/>
              </a:rPr>
              <a:t>ю</a:t>
            </a:r>
            <a:r>
              <a:rPr sz="1100" dirty="0" err="1" smtClean="0">
                <a:latin typeface="Times New Roman"/>
                <a:cs typeface="Times New Roman"/>
              </a:rPr>
              <a:t>ч</a:t>
            </a:r>
            <a:r>
              <a:rPr sz="1100" spc="-10" dirty="0" err="1" smtClean="0">
                <a:latin typeface="Times New Roman"/>
                <a:cs typeface="Times New Roman"/>
              </a:rPr>
              <a:t>и</a:t>
            </a:r>
            <a:r>
              <a:rPr sz="1100" dirty="0" err="1" smtClean="0">
                <a:latin typeface="Times New Roman"/>
                <a:cs typeface="Times New Roman"/>
              </a:rPr>
              <a:t>те</a:t>
            </a:r>
            <a:r>
              <a:rPr lang="ru-RU" sz="1100" dirty="0" smtClean="0">
                <a:latin typeface="Times New Roman"/>
                <a:cs typeface="Times New Roman"/>
              </a:rPr>
              <a:t> р</a:t>
            </a:r>
            <a:r>
              <a:rPr sz="1100" dirty="0" err="1" smtClean="0">
                <a:latin typeface="Times New Roman"/>
                <a:cs typeface="Times New Roman"/>
              </a:rPr>
              <a:t>а</a:t>
            </a:r>
            <a:r>
              <a:rPr sz="1100" spc="-10" dirty="0" err="1" smtClean="0">
                <a:latin typeface="Times New Roman"/>
                <a:cs typeface="Times New Roman"/>
              </a:rPr>
              <a:t>д</a:t>
            </a:r>
            <a:r>
              <a:rPr sz="1100" dirty="0" err="1" smtClean="0">
                <a:latin typeface="Times New Roman"/>
                <a:cs typeface="Times New Roman"/>
              </a:rPr>
              <a:t>и</a:t>
            </a:r>
            <a:r>
              <a:rPr sz="1100" spc="-10" dirty="0" err="1" smtClean="0">
                <a:latin typeface="Times New Roman"/>
                <a:cs typeface="Times New Roman"/>
              </a:rPr>
              <a:t>оп</a:t>
            </a:r>
            <a:r>
              <a:rPr sz="1100" dirty="0" err="1" smtClean="0">
                <a:latin typeface="Times New Roman"/>
                <a:cs typeface="Times New Roman"/>
              </a:rPr>
              <a:t>рие</a:t>
            </a:r>
            <a:r>
              <a:rPr sz="1100" spc="-15" dirty="0" err="1" smtClean="0">
                <a:latin typeface="Times New Roman"/>
                <a:cs typeface="Times New Roman"/>
              </a:rPr>
              <a:t>м</a:t>
            </a:r>
            <a:r>
              <a:rPr sz="1100" dirty="0" err="1" smtClean="0">
                <a:latin typeface="Times New Roman"/>
                <a:cs typeface="Times New Roman"/>
              </a:rPr>
              <a:t>н</a:t>
            </a:r>
            <a:r>
              <a:rPr sz="1100" spc="-10" dirty="0" err="1" smtClean="0">
                <a:latin typeface="Times New Roman"/>
                <a:cs typeface="Times New Roman"/>
              </a:rPr>
              <a:t>и</a:t>
            </a:r>
            <a:r>
              <a:rPr sz="1100" dirty="0" err="1" smtClean="0">
                <a:latin typeface="Times New Roman"/>
                <a:cs typeface="Times New Roman"/>
              </a:rPr>
              <a:t>к,те</a:t>
            </a:r>
            <a:r>
              <a:rPr sz="1100" spc="-10" dirty="0" err="1" smtClean="0">
                <a:latin typeface="Times New Roman"/>
                <a:cs typeface="Times New Roman"/>
              </a:rPr>
              <a:t>л</a:t>
            </a:r>
            <a:r>
              <a:rPr sz="1100" dirty="0" err="1" smtClean="0">
                <a:latin typeface="Times New Roman"/>
                <a:cs typeface="Times New Roman"/>
              </a:rPr>
              <a:t>еви</a:t>
            </a:r>
            <a:r>
              <a:rPr sz="1100" spc="-15" dirty="0" err="1" smtClean="0">
                <a:latin typeface="Times New Roman"/>
                <a:cs typeface="Times New Roman"/>
              </a:rPr>
              <a:t>з</a:t>
            </a:r>
            <a:r>
              <a:rPr sz="1100" dirty="0" err="1" smtClean="0">
                <a:latin typeface="Times New Roman"/>
                <a:cs typeface="Times New Roman"/>
              </a:rPr>
              <a:t>ор</a:t>
            </a:r>
            <a:r>
              <a:rPr sz="1100" dirty="0">
                <a:latin typeface="Times New Roman"/>
                <a:cs typeface="Times New Roman"/>
              </a:rPr>
              <a:t>	и  прослушайте сообщение о </a:t>
            </a:r>
            <a:r>
              <a:rPr sz="1100" spc="-5" dirty="0">
                <a:latin typeface="Times New Roman"/>
                <a:cs typeface="Times New Roman"/>
              </a:rPr>
              <a:t>сложившейся 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ситуации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порядке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действий;</a:t>
            </a:r>
          </a:p>
          <a:p>
            <a:pPr marL="175260" indent="-172720">
              <a:lnSpc>
                <a:spcPct val="100000"/>
              </a:lnSpc>
              <a:buFont typeface="Arial"/>
              <a:buChar char="•"/>
              <a:tabLst>
                <a:tab pos="175895" algn="l"/>
              </a:tabLst>
            </a:pPr>
            <a:r>
              <a:rPr sz="1100" spc="-5" dirty="0" err="1">
                <a:latin typeface="Times New Roman"/>
                <a:cs typeface="Times New Roman"/>
              </a:rPr>
              <a:t>полученную</a:t>
            </a:r>
            <a:r>
              <a:rPr sz="1100" spc="625" dirty="0"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latin typeface="Times New Roman"/>
                <a:cs typeface="Times New Roman"/>
              </a:rPr>
              <a:t>информацию</a:t>
            </a:r>
            <a:r>
              <a:rPr lang="ru-RU" sz="1100" spc="630" dirty="0" smtClean="0">
                <a:latin typeface="Times New Roman"/>
                <a:cs typeface="Times New Roman"/>
              </a:rPr>
              <a:t> </a:t>
            </a:r>
            <a:r>
              <a:rPr sz="1100" spc="-5" dirty="0" err="1" smtClean="0">
                <a:latin typeface="Times New Roman"/>
                <a:cs typeface="Times New Roman"/>
              </a:rPr>
              <a:t>передайте</a:t>
            </a:r>
            <a:r>
              <a:rPr lang="ru-RU" sz="1100" spc="-5" dirty="0" smtClean="0">
                <a:latin typeface="Times New Roman"/>
                <a:cs typeface="Times New Roman"/>
              </a:rPr>
              <a:t> </a:t>
            </a:r>
            <a:r>
              <a:rPr lang="ru-RU" sz="1100" spc="5" dirty="0" smtClean="0">
                <a:latin typeface="Times New Roman"/>
                <a:cs typeface="Times New Roman"/>
              </a:rPr>
              <a:t>соседям </a:t>
            </a:r>
            <a:r>
              <a:rPr lang="ru-RU" sz="1100" spc="5" dirty="0" smtClean="0">
                <a:latin typeface="Times New Roman"/>
                <a:cs typeface="Times New Roman"/>
              </a:rPr>
              <a:t>(коллегам)</a:t>
            </a:r>
            <a:r>
              <a:rPr sz="1100" spc="5" dirty="0" smtClean="0">
                <a:latin typeface="Times New Roman"/>
                <a:cs typeface="Times New Roman"/>
              </a:rPr>
              <a:t>;</a:t>
            </a:r>
            <a:endParaRPr sz="1100" dirty="0">
              <a:latin typeface="Times New Roman"/>
              <a:cs typeface="Times New Roman"/>
            </a:endParaRPr>
          </a:p>
          <a:p>
            <a:pPr marL="175260" marR="6350" indent="-172720">
              <a:lnSpc>
                <a:spcPct val="100000"/>
              </a:lnSpc>
              <a:buFont typeface="Arial"/>
              <a:buChar char="•"/>
              <a:tabLst>
                <a:tab pos="175895" algn="l"/>
              </a:tabLst>
            </a:pPr>
            <a:r>
              <a:rPr sz="1100" spc="-10" dirty="0">
                <a:latin typeface="Times New Roman"/>
                <a:cs typeface="Times New Roman"/>
              </a:rPr>
              <a:t>действуйте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в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соответствии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переданным </a:t>
            </a:r>
            <a:r>
              <a:rPr sz="1100" spc="-3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сообщением.</a:t>
            </a: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3694" y="1664091"/>
            <a:ext cx="7537704" cy="4840224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17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70</Words>
  <Application>Microsoft Office PowerPoint</Application>
  <PresentationFormat>Широкоэкранный</PresentationFormat>
  <Paragraphs>15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Schoolbook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</dc:creator>
  <cp:lastModifiedBy>ГОиЧС</cp:lastModifiedBy>
  <cp:revision>7</cp:revision>
  <dcterms:created xsi:type="dcterms:W3CDTF">2022-02-28T19:54:08Z</dcterms:created>
  <dcterms:modified xsi:type="dcterms:W3CDTF">2022-12-16T07:07:42Z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2022-02-28T00:00:00Z</vt:filetime>
  </property>
</Properties>
</file>